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75"/>
  </p:notesMasterIdLst>
  <p:sldIdLst>
    <p:sldId id="256" r:id="rId2"/>
    <p:sldId id="257" r:id="rId3"/>
    <p:sldId id="327" r:id="rId4"/>
    <p:sldId id="260" r:id="rId5"/>
    <p:sldId id="259" r:id="rId6"/>
    <p:sldId id="261" r:id="rId7"/>
    <p:sldId id="268" r:id="rId8"/>
    <p:sldId id="336" r:id="rId9"/>
    <p:sldId id="339" r:id="rId10"/>
    <p:sldId id="273" r:id="rId11"/>
    <p:sldId id="337" r:id="rId12"/>
    <p:sldId id="373" r:id="rId13"/>
    <p:sldId id="289" r:id="rId14"/>
    <p:sldId id="340" r:id="rId15"/>
    <p:sldId id="269" r:id="rId16"/>
    <p:sldId id="266" r:id="rId17"/>
    <p:sldId id="271" r:id="rId18"/>
    <p:sldId id="323" r:id="rId19"/>
    <p:sldId id="282" r:id="rId20"/>
    <p:sldId id="377" r:id="rId21"/>
    <p:sldId id="372" r:id="rId22"/>
    <p:sldId id="374" r:id="rId23"/>
    <p:sldId id="384" r:id="rId24"/>
    <p:sldId id="385" r:id="rId25"/>
    <p:sldId id="386" r:id="rId26"/>
    <p:sldId id="387" r:id="rId27"/>
    <p:sldId id="388" r:id="rId28"/>
    <p:sldId id="389" r:id="rId29"/>
    <p:sldId id="326" r:id="rId30"/>
    <p:sldId id="378" r:id="rId31"/>
    <p:sldId id="379" r:id="rId32"/>
    <p:sldId id="380" r:id="rId33"/>
    <p:sldId id="381" r:id="rId34"/>
    <p:sldId id="382" r:id="rId35"/>
    <p:sldId id="383" r:id="rId36"/>
    <p:sldId id="329" r:id="rId37"/>
    <p:sldId id="343" r:id="rId38"/>
    <p:sldId id="346" r:id="rId39"/>
    <p:sldId id="363" r:id="rId40"/>
    <p:sldId id="320" r:id="rId41"/>
    <p:sldId id="353" r:id="rId42"/>
    <p:sldId id="279" r:id="rId43"/>
    <p:sldId id="276" r:id="rId44"/>
    <p:sldId id="288" r:id="rId45"/>
    <p:sldId id="290" r:id="rId46"/>
    <p:sldId id="262" r:id="rId47"/>
    <p:sldId id="360" r:id="rId48"/>
    <p:sldId id="335" r:id="rId49"/>
    <p:sldId id="362" r:id="rId50"/>
    <p:sldId id="365" r:id="rId51"/>
    <p:sldId id="366" r:id="rId52"/>
    <p:sldId id="367" r:id="rId53"/>
    <p:sldId id="368" r:id="rId54"/>
    <p:sldId id="364" r:id="rId55"/>
    <p:sldId id="369" r:id="rId56"/>
    <p:sldId id="370" r:id="rId57"/>
    <p:sldId id="347" r:id="rId58"/>
    <p:sldId id="315" r:id="rId59"/>
    <p:sldId id="322" r:id="rId60"/>
    <p:sldId id="316" r:id="rId61"/>
    <p:sldId id="321" r:id="rId62"/>
    <p:sldId id="357" r:id="rId63"/>
    <p:sldId id="352" r:id="rId64"/>
    <p:sldId id="358" r:id="rId65"/>
    <p:sldId id="375" r:id="rId66"/>
    <p:sldId id="376" r:id="rId67"/>
    <p:sldId id="395" r:id="rId68"/>
    <p:sldId id="258" r:id="rId69"/>
    <p:sldId id="390" r:id="rId70"/>
    <p:sldId id="391" r:id="rId71"/>
    <p:sldId id="392" r:id="rId72"/>
    <p:sldId id="393" r:id="rId73"/>
    <p:sldId id="394" r:id="rId7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58219E1-0CEC-4605-A79A-E4631267CA8D}">
          <p14:sldIdLst>
            <p14:sldId id="256"/>
            <p14:sldId id="257"/>
            <p14:sldId id="327"/>
            <p14:sldId id="260"/>
            <p14:sldId id="259"/>
            <p14:sldId id="261"/>
            <p14:sldId id="268"/>
            <p14:sldId id="336"/>
            <p14:sldId id="339"/>
            <p14:sldId id="273"/>
            <p14:sldId id="337"/>
            <p14:sldId id="373"/>
            <p14:sldId id="289"/>
            <p14:sldId id="340"/>
            <p14:sldId id="269"/>
            <p14:sldId id="266"/>
            <p14:sldId id="271"/>
            <p14:sldId id="323"/>
            <p14:sldId id="282"/>
            <p14:sldId id="377"/>
            <p14:sldId id="372"/>
            <p14:sldId id="374"/>
            <p14:sldId id="384"/>
            <p14:sldId id="385"/>
            <p14:sldId id="386"/>
            <p14:sldId id="387"/>
            <p14:sldId id="388"/>
            <p14:sldId id="389"/>
            <p14:sldId id="326"/>
            <p14:sldId id="378"/>
            <p14:sldId id="379"/>
            <p14:sldId id="380"/>
            <p14:sldId id="381"/>
            <p14:sldId id="382"/>
            <p14:sldId id="383"/>
            <p14:sldId id="329"/>
            <p14:sldId id="343"/>
            <p14:sldId id="346"/>
            <p14:sldId id="363"/>
            <p14:sldId id="320"/>
            <p14:sldId id="353"/>
            <p14:sldId id="279"/>
            <p14:sldId id="276"/>
            <p14:sldId id="288"/>
            <p14:sldId id="290"/>
            <p14:sldId id="262"/>
          </p14:sldIdLst>
        </p14:section>
        <p14:section name="Appendices" id="{3C38B9A4-3A42-419C-B984-7A79443DF912}">
          <p14:sldIdLst>
            <p14:sldId id="360"/>
            <p14:sldId id="335"/>
            <p14:sldId id="362"/>
            <p14:sldId id="365"/>
            <p14:sldId id="366"/>
            <p14:sldId id="367"/>
            <p14:sldId id="368"/>
            <p14:sldId id="364"/>
            <p14:sldId id="369"/>
            <p14:sldId id="370"/>
            <p14:sldId id="347"/>
            <p14:sldId id="315"/>
            <p14:sldId id="322"/>
            <p14:sldId id="316"/>
            <p14:sldId id="321"/>
            <p14:sldId id="357"/>
            <p14:sldId id="352"/>
            <p14:sldId id="358"/>
            <p14:sldId id="375"/>
            <p14:sldId id="376"/>
            <p14:sldId id="395"/>
            <p14:sldId id="258"/>
            <p14:sldId id="390"/>
            <p14:sldId id="391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Jeanette W.MSCIDS_F21.2001" initials="LW" lastIdx="5" clrIdx="0">
    <p:extLst>
      <p:ext uri="{19B8F6BF-5375-455C-9EA6-DF929625EA0E}">
        <p15:presenceInfo xmlns:p15="http://schemas.microsoft.com/office/powerpoint/2012/main" userId="S::jeanette.lee@stud.hslu.ch::6fdfbc2a-41e0-4a30-9e43-c753037c0242" providerId="AD"/>
      </p:ext>
    </p:extLst>
  </p:cmAuthor>
  <p:cmAuthor id="2" name="Lee Jeanette W.MSCIDS_F21.2001" initials="LJW" lastIdx="8" clrIdx="1">
    <p:extLst>
      <p:ext uri="{19B8F6BF-5375-455C-9EA6-DF929625EA0E}">
        <p15:presenceInfo xmlns:p15="http://schemas.microsoft.com/office/powerpoint/2012/main" userId="Lee Jeanette W.MSCIDS_F21.2001" providerId="None"/>
      </p:ext>
    </p:extLst>
  </p:cmAuthor>
  <p:cmAuthor id="3" name="Duong Quyen W.MSCIDS_F21.2001" initials="DQW" lastIdx="3" clrIdx="2">
    <p:extLst>
      <p:ext uri="{19B8F6BF-5375-455C-9EA6-DF929625EA0E}">
        <p15:presenceInfo xmlns:p15="http://schemas.microsoft.com/office/powerpoint/2012/main" userId="Duong Quyen W.MSCIDS_F21.2001" providerId="None"/>
      </p:ext>
    </p:extLst>
  </p:cmAuthor>
  <p:cmAuthor id="4" name="Urs Hartmann" initials="UH" lastIdx="6" clrIdx="3">
    <p:extLst>
      <p:ext uri="{19B8F6BF-5375-455C-9EA6-DF929625EA0E}">
        <p15:presenceInfo xmlns:p15="http://schemas.microsoft.com/office/powerpoint/2012/main" userId="S::urs.hartmann@stud.hslu.ch::a590553b-cb7a-4cc5-abe5-f44783127208" providerId="AD"/>
      </p:ext>
    </p:extLst>
  </p:cmAuthor>
  <p:cmAuthor id="5" name="Casati Quynh Nhu W.MSCIDS_F21.2001" initials="CW" lastIdx="1" clrIdx="4">
    <p:extLst>
      <p:ext uri="{19B8F6BF-5375-455C-9EA6-DF929625EA0E}">
        <p15:presenceInfo xmlns:p15="http://schemas.microsoft.com/office/powerpoint/2012/main" userId="S::quynhnhu.nguyenvu@stud.hslu.ch::e87747d1-e654-4c4f-9eb8-18bcad44bb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EA"/>
    <a:srgbClr val="000000"/>
    <a:srgbClr val="74A4C6"/>
    <a:srgbClr val="FBB157"/>
    <a:srgbClr val="D7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03F35-FA93-446B-8FE5-E06E1513DEF1}" v="54" dt="2021-10-20T19:45:00.810"/>
    <p1510:client id="{49734E8E-9DC8-5F46-929A-CB7BDA51C0FF}" v="8" dt="2021-10-20T20:44:26.272"/>
    <p1510:client id="{61B641D1-E580-0AD4-6FA4-C4AFE04387CD}" v="1" dt="2021-10-20T18:36:38.265"/>
    <p1510:client id="{7516DC3D-7B42-C647-A428-6505284522A5}" v="5067" dt="2021-10-20T20:27:13.371"/>
    <p1510:client id="{929FBC52-86CB-BC48-AC60-ACA824C5CD46}" v="283" dt="2021-10-20T20:10:55.567"/>
    <p1510:client id="{A86CB051-192C-47E5-133F-A68689212799}" v="2" dt="2021-10-20T11:53:06.011"/>
    <p1510:client id="{C5E69C68-983C-4668-9792-8C90C5B38299}" v="259" dt="2021-10-20T12:10:58.738"/>
  </p1510:revLst>
</p1510:revInfo>
</file>

<file path=ppt/tableStyles.xml><?xml version="1.0" encoding="utf-8"?>
<a:tblStyleLst xmlns:a="http://schemas.openxmlformats.org/drawingml/2006/main" def="{97774A4E-2503-444D-8F84-20648F51BD0E}">
  <a:tblStyle styleId="{97774A4E-2503-444D-8F84-20648F51B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Flavio Ott" userId="c76cf4ae-ee1f-47cc-a7ff-2ba239b84d5d" providerId="ADAL" clId="{80115DC8-D1CD-435A-9A45-50C615324E8B}"/>
    <pc:docChg chg="undo custSel delSld modSld">
      <pc:chgData name="Nicolas Flavio Ott" userId="c76cf4ae-ee1f-47cc-a7ff-2ba239b84d5d" providerId="ADAL" clId="{80115DC8-D1CD-435A-9A45-50C615324E8B}" dt="2021-10-19T08:49:30.077" v="2016" actId="20577"/>
      <pc:docMkLst>
        <pc:docMk/>
      </pc:docMkLst>
      <pc:sldChg chg="delSp modSp mod modNotesTx">
        <pc:chgData name="Nicolas Flavio Ott" userId="c76cf4ae-ee1f-47cc-a7ff-2ba239b84d5d" providerId="ADAL" clId="{80115DC8-D1CD-435A-9A45-50C615324E8B}" dt="2021-10-19T08:13:18.550" v="348" actId="20577"/>
        <pc:sldMkLst>
          <pc:docMk/>
          <pc:sldMk cId="557847914" sldId="341"/>
        </pc:sldMkLst>
        <pc:spChg chg="mod">
          <ac:chgData name="Nicolas Flavio Ott" userId="c76cf4ae-ee1f-47cc-a7ff-2ba239b84d5d" providerId="ADAL" clId="{80115DC8-D1CD-435A-9A45-50C615324E8B}" dt="2021-10-19T08:13:18.550" v="348" actId="20577"/>
          <ac:spMkLst>
            <pc:docMk/>
            <pc:sldMk cId="557847914" sldId="341"/>
            <ac:spMk id="7" creationId="{BF02D729-07D7-6F4D-9405-380B07BF72C0}"/>
          </ac:spMkLst>
        </pc:spChg>
        <pc:picChg chg="del">
          <ac:chgData name="Nicolas Flavio Ott" userId="c76cf4ae-ee1f-47cc-a7ff-2ba239b84d5d" providerId="ADAL" clId="{80115DC8-D1CD-435A-9A45-50C615324E8B}" dt="2021-10-19T08:02:27.292" v="0" actId="478"/>
          <ac:picMkLst>
            <pc:docMk/>
            <pc:sldMk cId="557847914" sldId="341"/>
            <ac:picMk id="2" creationId="{F3F1B27A-7039-4653-9397-940378D4AF73}"/>
          </ac:picMkLst>
        </pc:picChg>
        <pc:picChg chg="del">
          <ac:chgData name="Nicolas Flavio Ott" userId="c76cf4ae-ee1f-47cc-a7ff-2ba239b84d5d" providerId="ADAL" clId="{80115DC8-D1CD-435A-9A45-50C615324E8B}" dt="2021-10-19T08:02:27.900" v="1" actId="478"/>
          <ac:picMkLst>
            <pc:docMk/>
            <pc:sldMk cId="557847914" sldId="341"/>
            <ac:picMk id="6" creationId="{FF22881B-C222-4158-B8BC-150E707EFC6B}"/>
          </ac:picMkLst>
        </pc:picChg>
      </pc:sldChg>
      <pc:sldChg chg="delSp modSp mod modNotesTx">
        <pc:chgData name="Nicolas Flavio Ott" userId="c76cf4ae-ee1f-47cc-a7ff-2ba239b84d5d" providerId="ADAL" clId="{80115DC8-D1CD-435A-9A45-50C615324E8B}" dt="2021-10-19T08:18:38.418" v="723" actId="20577"/>
        <pc:sldMkLst>
          <pc:docMk/>
          <pc:sldMk cId="3129944704" sldId="344"/>
        </pc:sldMkLst>
        <pc:spChg chg="mod">
          <ac:chgData name="Nicolas Flavio Ott" userId="c76cf4ae-ee1f-47cc-a7ff-2ba239b84d5d" providerId="ADAL" clId="{80115DC8-D1CD-435A-9A45-50C615324E8B}" dt="2021-10-19T08:18:30.510" v="719" actId="21"/>
          <ac:spMkLst>
            <pc:docMk/>
            <pc:sldMk cId="3129944704" sldId="344"/>
            <ac:spMk id="5" creationId="{3984D162-4399-2840-8FE2-6D0F13F990C2}"/>
          </ac:spMkLst>
        </pc:spChg>
        <pc:spChg chg="mod">
          <ac:chgData name="Nicolas Flavio Ott" userId="c76cf4ae-ee1f-47cc-a7ff-2ba239b84d5d" providerId="ADAL" clId="{80115DC8-D1CD-435A-9A45-50C615324E8B}" dt="2021-10-19T08:16:28.141" v="646" actId="20577"/>
          <ac:spMkLst>
            <pc:docMk/>
            <pc:sldMk cId="3129944704" sldId="344"/>
            <ac:spMk id="7" creationId="{FF391957-E511-CE41-8F70-709236B6DC8A}"/>
          </ac:spMkLst>
        </pc:spChg>
        <pc:picChg chg="del">
          <ac:chgData name="Nicolas Flavio Ott" userId="c76cf4ae-ee1f-47cc-a7ff-2ba239b84d5d" providerId="ADAL" clId="{80115DC8-D1CD-435A-9A45-50C615324E8B}" dt="2021-10-19T08:16:20.985" v="644" actId="478"/>
          <ac:picMkLst>
            <pc:docMk/>
            <pc:sldMk cId="3129944704" sldId="344"/>
            <ac:picMk id="3" creationId="{2F4C1F12-1DED-43DB-991F-131CFEA6F01E}"/>
          </ac:picMkLst>
        </pc:picChg>
      </pc:sldChg>
      <pc:sldChg chg="del">
        <pc:chgData name="Nicolas Flavio Ott" userId="c76cf4ae-ee1f-47cc-a7ff-2ba239b84d5d" providerId="ADAL" clId="{80115DC8-D1CD-435A-9A45-50C615324E8B}" dt="2021-10-19T08:44:25.251" v="1952" actId="47"/>
        <pc:sldMkLst>
          <pc:docMk/>
          <pc:sldMk cId="1496430610" sldId="349"/>
        </pc:sldMkLst>
      </pc:sldChg>
      <pc:sldChg chg="addSp delSp modSp mod">
        <pc:chgData name="Nicolas Flavio Ott" userId="c76cf4ae-ee1f-47cc-a7ff-2ba239b84d5d" providerId="ADAL" clId="{80115DC8-D1CD-435A-9A45-50C615324E8B}" dt="2021-10-19T08:44:05.959" v="1951" actId="14100"/>
        <pc:sldMkLst>
          <pc:docMk/>
          <pc:sldMk cId="4233559889" sldId="350"/>
        </pc:sldMkLst>
        <pc:picChg chg="add mod">
          <ac:chgData name="Nicolas Flavio Ott" userId="c76cf4ae-ee1f-47cc-a7ff-2ba239b84d5d" providerId="ADAL" clId="{80115DC8-D1CD-435A-9A45-50C615324E8B}" dt="2021-10-19T08:44:05.959" v="1951" actId="14100"/>
          <ac:picMkLst>
            <pc:docMk/>
            <pc:sldMk cId="4233559889" sldId="350"/>
            <ac:picMk id="3" creationId="{C2437141-884C-47CC-90A1-3EFB5BDF60B8}"/>
          </ac:picMkLst>
        </pc:picChg>
        <pc:picChg chg="del">
          <ac:chgData name="Nicolas Flavio Ott" userId="c76cf4ae-ee1f-47cc-a7ff-2ba239b84d5d" providerId="ADAL" clId="{80115DC8-D1CD-435A-9A45-50C615324E8B}" dt="2021-10-19T08:43:59.296" v="1948" actId="478"/>
          <ac:picMkLst>
            <pc:docMk/>
            <pc:sldMk cId="4233559889" sldId="350"/>
            <ac:picMk id="5" creationId="{B5ABCB6E-1ED4-4F68-A38F-CFC4721C4112}"/>
          </ac:picMkLst>
        </pc:picChg>
      </pc:sldChg>
      <pc:sldChg chg="modSp mod modNotesTx">
        <pc:chgData name="Nicolas Flavio Ott" userId="c76cf4ae-ee1f-47cc-a7ff-2ba239b84d5d" providerId="ADAL" clId="{80115DC8-D1CD-435A-9A45-50C615324E8B}" dt="2021-10-19T08:49:30.077" v="2016" actId="20577"/>
        <pc:sldMkLst>
          <pc:docMk/>
          <pc:sldMk cId="621329554" sldId="351"/>
        </pc:sldMkLst>
        <pc:spChg chg="mod">
          <ac:chgData name="Nicolas Flavio Ott" userId="c76cf4ae-ee1f-47cc-a7ff-2ba239b84d5d" providerId="ADAL" clId="{80115DC8-D1CD-435A-9A45-50C615324E8B}" dt="2021-10-19T08:49:30.077" v="2016" actId="20577"/>
          <ac:spMkLst>
            <pc:docMk/>
            <pc:sldMk cId="621329554" sldId="351"/>
            <ac:spMk id="2" creationId="{C5AA1E1E-E154-4355-B2F7-7C9B23316F67}"/>
          </ac:spMkLst>
        </pc:spChg>
      </pc:sldChg>
    </pc:docChg>
  </pc:docChgLst>
  <pc:docChgLst>
    <pc:chgData name="Urs Hartmann" userId="a590553b-cb7a-4cc5-abe5-f44783127208" providerId="ADAL" clId="{49734E8E-9DC8-5F46-929A-CB7BDA51C0FF}"/>
    <pc:docChg chg="modSld">
      <pc:chgData name="Urs Hartmann" userId="a590553b-cb7a-4cc5-abe5-f44783127208" providerId="ADAL" clId="{49734E8E-9DC8-5F46-929A-CB7BDA51C0FF}" dt="2021-10-20T20:44:26.273" v="8" actId="20577"/>
      <pc:docMkLst>
        <pc:docMk/>
      </pc:docMkLst>
      <pc:sldChg chg="modSp mod">
        <pc:chgData name="Urs Hartmann" userId="a590553b-cb7a-4cc5-abe5-f44783127208" providerId="ADAL" clId="{49734E8E-9DC8-5F46-929A-CB7BDA51C0FF}" dt="2021-10-20T20:44:26.273" v="8" actId="20577"/>
        <pc:sldMkLst>
          <pc:docMk/>
          <pc:sldMk cId="0" sldId="259"/>
        </pc:sldMkLst>
        <pc:spChg chg="mod">
          <ac:chgData name="Urs Hartmann" userId="a590553b-cb7a-4cc5-abe5-f44783127208" providerId="ADAL" clId="{49734E8E-9DC8-5F46-929A-CB7BDA51C0FF}" dt="2021-10-20T20:44:26.273" v="8" actId="20577"/>
          <ac:spMkLst>
            <pc:docMk/>
            <pc:sldMk cId="0" sldId="259"/>
            <ac:spMk id="38" creationId="{FA3AF3CE-EF07-4945-8849-6527152FE41B}"/>
          </ac:spMkLst>
        </pc:spChg>
      </pc:sldChg>
      <pc:sldChg chg="modNotesTx">
        <pc:chgData name="Urs Hartmann" userId="a590553b-cb7a-4cc5-abe5-f44783127208" providerId="ADAL" clId="{49734E8E-9DC8-5F46-929A-CB7BDA51C0FF}" dt="2021-10-20T20:38:48.652" v="1" actId="115"/>
        <pc:sldMkLst>
          <pc:docMk/>
          <pc:sldMk cId="217222232" sldId="377"/>
        </pc:sldMkLst>
      </pc:sldChg>
    </pc:docChg>
  </pc:docChgLst>
  <pc:docChgLst>
    <pc:chgData name="Lee Jeanette W.MSCIDS_F21.2001" userId="6fdfbc2a-41e0-4a30-9e43-c753037c0242" providerId="ADAL" clId="{C5E69C68-983C-4668-9792-8C90C5B38299}"/>
    <pc:docChg chg="undo custSel addSld delSld modSld sldOrd addSection modSection">
      <pc:chgData name="Lee Jeanette W.MSCIDS_F21.2001" userId="6fdfbc2a-41e0-4a30-9e43-c753037c0242" providerId="ADAL" clId="{C5E69C68-983C-4668-9792-8C90C5B38299}" dt="2021-10-20T12:13:52.233" v="3102" actId="20577"/>
      <pc:docMkLst>
        <pc:docMk/>
      </pc:docMkLst>
      <pc:sldChg chg="modSp mod">
        <pc:chgData name="Lee Jeanette W.MSCIDS_F21.2001" userId="6fdfbc2a-41e0-4a30-9e43-c753037c0242" providerId="ADAL" clId="{C5E69C68-983C-4668-9792-8C90C5B38299}" dt="2021-10-18T22:38:14.660" v="64" actId="790"/>
        <pc:sldMkLst>
          <pc:docMk/>
          <pc:sldMk cId="0" sldId="256"/>
        </pc:sldMkLst>
        <pc:spChg chg="mod">
          <ac:chgData name="Lee Jeanette W.MSCIDS_F21.2001" userId="6fdfbc2a-41e0-4a30-9e43-c753037c0242" providerId="ADAL" clId="{C5E69C68-983C-4668-9792-8C90C5B38299}" dt="2021-10-18T22:38:14.660" v="64" actId="790"/>
          <ac:spMkLst>
            <pc:docMk/>
            <pc:sldMk cId="0" sldId="256"/>
            <ac:spMk id="1334" creationId="{00000000-0000-0000-0000-000000000000}"/>
          </ac:spMkLst>
        </pc:spChg>
      </pc:sldChg>
      <pc:sldChg chg="modSp mod">
        <pc:chgData name="Lee Jeanette W.MSCIDS_F21.2001" userId="6fdfbc2a-41e0-4a30-9e43-c753037c0242" providerId="ADAL" clId="{C5E69C68-983C-4668-9792-8C90C5B38299}" dt="2021-10-18T22:39:11.905" v="67" actId="790"/>
        <pc:sldMkLst>
          <pc:docMk/>
          <pc:sldMk cId="0" sldId="257"/>
        </pc:sldMkLst>
        <pc:spChg chg="mod">
          <ac:chgData name="Lee Jeanette W.MSCIDS_F21.2001" userId="6fdfbc2a-41e0-4a30-9e43-c753037c0242" providerId="ADAL" clId="{C5E69C68-983C-4668-9792-8C90C5B38299}" dt="2021-10-18T22:39:11.905" v="67" actId="790"/>
          <ac:spMkLst>
            <pc:docMk/>
            <pc:sldMk cId="0" sldId="257"/>
            <ac:spMk id="1340" creationId="{00000000-0000-0000-0000-000000000000}"/>
          </ac:spMkLst>
        </pc:spChg>
      </pc:sldChg>
      <pc:sldChg chg="addCm delCm modCm">
        <pc:chgData name="Lee Jeanette W.MSCIDS_F21.2001" userId="6fdfbc2a-41e0-4a30-9e43-c753037c0242" providerId="ADAL" clId="{C5E69C68-983C-4668-9792-8C90C5B38299}" dt="2021-10-17T10:35:19.414" v="34" actId="1592"/>
        <pc:sldMkLst>
          <pc:docMk/>
          <pc:sldMk cId="0" sldId="271"/>
        </pc:sldMkLst>
      </pc:sldChg>
      <pc:sldChg chg="modNotesTx">
        <pc:chgData name="Lee Jeanette W.MSCIDS_F21.2001" userId="6fdfbc2a-41e0-4a30-9e43-c753037c0242" providerId="ADAL" clId="{C5E69C68-983C-4668-9792-8C90C5B38299}" dt="2021-10-20T11:59:31.884" v="2603" actId="20577"/>
        <pc:sldMkLst>
          <pc:docMk/>
          <pc:sldMk cId="0" sldId="273"/>
        </pc:sldMkLst>
      </pc:sldChg>
      <pc:sldChg chg="addCm modCm">
        <pc:chgData name="Lee Jeanette W.MSCIDS_F21.2001" userId="6fdfbc2a-41e0-4a30-9e43-c753037c0242" providerId="ADAL" clId="{C5E69C68-983C-4668-9792-8C90C5B38299}" dt="2021-10-17T10:37:19.910" v="37"/>
        <pc:sldMkLst>
          <pc:docMk/>
          <pc:sldMk cId="0" sldId="276"/>
        </pc:sldMkLst>
      </pc:sldChg>
      <pc:sldChg chg="modSp mod addCm modCm">
        <pc:chgData name="Lee Jeanette W.MSCIDS_F21.2001" userId="6fdfbc2a-41e0-4a30-9e43-c753037c0242" providerId="ADAL" clId="{C5E69C68-983C-4668-9792-8C90C5B38299}" dt="2021-10-17T10:34:09.670" v="33" actId="14100"/>
        <pc:sldMkLst>
          <pc:docMk/>
          <pc:sldMk cId="0" sldId="282"/>
        </pc:sldMkLst>
        <pc:spChg chg="mod">
          <ac:chgData name="Lee Jeanette W.MSCIDS_F21.2001" userId="6fdfbc2a-41e0-4a30-9e43-c753037c0242" providerId="ADAL" clId="{C5E69C68-983C-4668-9792-8C90C5B38299}" dt="2021-10-17T10:34:09.670" v="33" actId="14100"/>
          <ac:spMkLst>
            <pc:docMk/>
            <pc:sldMk cId="0" sldId="282"/>
            <ac:spMk id="7" creationId="{FF391957-E511-CE41-8F70-709236B6DC8A}"/>
          </ac:spMkLst>
        </pc:spChg>
      </pc:sldChg>
      <pc:sldChg chg="addCm delCm modCm modNotesTx">
        <pc:chgData name="Lee Jeanette W.MSCIDS_F21.2001" userId="6fdfbc2a-41e0-4a30-9e43-c753037c0242" providerId="ADAL" clId="{C5E69C68-983C-4668-9792-8C90C5B38299}" dt="2021-10-19T12:43:08.814" v="2548" actId="20577"/>
        <pc:sldMkLst>
          <pc:docMk/>
          <pc:sldMk cId="0" sldId="288"/>
        </pc:sldMkLst>
      </pc:sldChg>
      <pc:sldChg chg="addSp delSp modSp mod addCm modCm">
        <pc:chgData name="Lee Jeanette W.MSCIDS_F21.2001" userId="6fdfbc2a-41e0-4a30-9e43-c753037c0242" providerId="ADAL" clId="{C5E69C68-983C-4668-9792-8C90C5B38299}" dt="2021-10-17T21:06:00.945" v="42" actId="20577"/>
        <pc:sldMkLst>
          <pc:docMk/>
          <pc:sldMk cId="1367907017" sldId="315"/>
        </pc:sldMkLst>
        <pc:spChg chg="mod">
          <ac:chgData name="Lee Jeanette W.MSCIDS_F21.2001" userId="6fdfbc2a-41e0-4a30-9e43-c753037c0242" providerId="ADAL" clId="{C5E69C68-983C-4668-9792-8C90C5B38299}" dt="2021-10-17T21:06:00.945" v="42" actId="20577"/>
          <ac:spMkLst>
            <pc:docMk/>
            <pc:sldMk cId="1367907017" sldId="315"/>
            <ac:spMk id="2" creationId="{49F6C124-CF99-48DE-AC0D-63B83EBCD244}"/>
          </ac:spMkLst>
        </pc:spChg>
        <pc:spChg chg="add del mod">
          <ac:chgData name="Lee Jeanette W.MSCIDS_F21.2001" userId="6fdfbc2a-41e0-4a30-9e43-c753037c0242" providerId="ADAL" clId="{C5E69C68-983C-4668-9792-8C90C5B38299}" dt="2021-10-17T10:27:51.475" v="9" actId="1076"/>
          <ac:spMkLst>
            <pc:docMk/>
            <pc:sldMk cId="1367907017" sldId="315"/>
            <ac:spMk id="5" creationId="{B232CDEF-5124-4A8C-A68E-85269B9B65A7}"/>
          </ac:spMkLst>
        </pc:spChg>
      </pc:sldChg>
      <pc:sldChg chg="modNotesTx">
        <pc:chgData name="Lee Jeanette W.MSCIDS_F21.2001" userId="6fdfbc2a-41e0-4a30-9e43-c753037c0242" providerId="ADAL" clId="{C5E69C68-983C-4668-9792-8C90C5B38299}" dt="2021-10-20T12:13:52.233" v="3102" actId="20577"/>
        <pc:sldMkLst>
          <pc:docMk/>
          <pc:sldMk cId="2258514719" sldId="337"/>
        </pc:sldMkLst>
      </pc:sldChg>
      <pc:sldChg chg="addSp modSp mod addCm delCm modNotesTx">
        <pc:chgData name="Lee Jeanette W.MSCIDS_F21.2001" userId="6fdfbc2a-41e0-4a30-9e43-c753037c0242" providerId="ADAL" clId="{C5E69C68-983C-4668-9792-8C90C5B38299}" dt="2021-10-20T12:11:21.309" v="2923" actId="20577"/>
        <pc:sldMkLst>
          <pc:docMk/>
          <pc:sldMk cId="2038880932" sldId="339"/>
        </pc:sldMkLst>
        <pc:spChg chg="mod">
          <ac:chgData name="Lee Jeanette W.MSCIDS_F21.2001" userId="6fdfbc2a-41e0-4a30-9e43-c753037c0242" providerId="ADAL" clId="{C5E69C68-983C-4668-9792-8C90C5B38299}" dt="2021-10-18T22:33:14.782" v="63" actId="1076"/>
          <ac:spMkLst>
            <pc:docMk/>
            <pc:sldMk cId="2038880932" sldId="339"/>
            <ac:spMk id="6" creationId="{97ADA926-5012-B847-A787-FBBA819EA74A}"/>
          </ac:spMkLst>
        </pc:spChg>
        <pc:picChg chg="add mod ord">
          <ac:chgData name="Lee Jeanette W.MSCIDS_F21.2001" userId="6fdfbc2a-41e0-4a30-9e43-c753037c0242" providerId="ADAL" clId="{C5E69C68-983C-4668-9792-8C90C5B38299}" dt="2021-10-18T22:33:04.466" v="62" actId="167"/>
          <ac:picMkLst>
            <pc:docMk/>
            <pc:sldMk cId="2038880932" sldId="339"/>
            <ac:picMk id="3" creationId="{841DF48A-6F84-4E21-B39A-FBFCE174C842}"/>
          </ac:picMkLst>
        </pc:picChg>
      </pc:sldChg>
      <pc:sldChg chg="addCm modCm">
        <pc:chgData name="Lee Jeanette W.MSCIDS_F21.2001" userId="6fdfbc2a-41e0-4a30-9e43-c753037c0242" providerId="ADAL" clId="{C5E69C68-983C-4668-9792-8C90C5B38299}" dt="2021-10-17T10:33:44.102" v="28"/>
        <pc:sldMkLst>
          <pc:docMk/>
          <pc:sldMk cId="3129944704" sldId="344"/>
        </pc:sldMkLst>
      </pc:sldChg>
      <pc:sldChg chg="add">
        <pc:chgData name="Lee Jeanette W.MSCIDS_F21.2001" userId="6fdfbc2a-41e0-4a30-9e43-c753037c0242" providerId="ADAL" clId="{C5E69C68-983C-4668-9792-8C90C5B38299}" dt="2021-10-18T22:30:48.603" v="43"/>
        <pc:sldMkLst>
          <pc:docMk/>
          <pc:sldMk cId="3412312980" sldId="348"/>
        </pc:sldMkLst>
      </pc:sldChg>
      <pc:sldChg chg="addSp delSp modSp mod modNotesTx">
        <pc:chgData name="Lee Jeanette W.MSCIDS_F21.2001" userId="6fdfbc2a-41e0-4a30-9e43-c753037c0242" providerId="ADAL" clId="{C5E69C68-983C-4668-9792-8C90C5B38299}" dt="2021-10-19T12:23:06.750" v="1442" actId="6549"/>
        <pc:sldMkLst>
          <pc:docMk/>
          <pc:sldMk cId="4085218691" sldId="362"/>
        </pc:sldMkLst>
        <pc:spChg chg="del">
          <ac:chgData name="Lee Jeanette W.MSCIDS_F21.2001" userId="6fdfbc2a-41e0-4a30-9e43-c753037c0242" providerId="ADAL" clId="{C5E69C68-983C-4668-9792-8C90C5B38299}" dt="2021-10-19T12:22:42.388" v="1422" actId="478"/>
          <ac:spMkLst>
            <pc:docMk/>
            <pc:sldMk cId="4085218691" sldId="362"/>
            <ac:spMk id="6" creationId="{97ADA926-5012-B847-A787-FBBA819EA74A}"/>
          </ac:spMkLst>
        </pc:spChg>
        <pc:spChg chg="mod">
          <ac:chgData name="Lee Jeanette W.MSCIDS_F21.2001" userId="6fdfbc2a-41e0-4a30-9e43-c753037c0242" providerId="ADAL" clId="{C5E69C68-983C-4668-9792-8C90C5B38299}" dt="2021-10-19T12:22:53.718" v="1436" actId="20577"/>
          <ac:spMkLst>
            <pc:docMk/>
            <pc:sldMk cId="4085218691" sldId="362"/>
            <ac:spMk id="1711" creationId="{00000000-0000-0000-0000-000000000000}"/>
          </ac:spMkLst>
        </pc:spChg>
        <pc:picChg chg="del">
          <ac:chgData name="Lee Jeanette W.MSCIDS_F21.2001" userId="6fdfbc2a-41e0-4a30-9e43-c753037c0242" providerId="ADAL" clId="{C5E69C68-983C-4668-9792-8C90C5B38299}" dt="2021-10-19T12:22:37.780" v="1421" actId="478"/>
          <ac:picMkLst>
            <pc:docMk/>
            <pc:sldMk cId="4085218691" sldId="362"/>
            <ac:picMk id="5" creationId="{C02F3EDB-E968-0048-A57F-FE855B67BDF5}"/>
          </ac:picMkLst>
        </pc:picChg>
        <pc:picChg chg="add mod">
          <ac:chgData name="Lee Jeanette W.MSCIDS_F21.2001" userId="6fdfbc2a-41e0-4a30-9e43-c753037c0242" providerId="ADAL" clId="{C5E69C68-983C-4668-9792-8C90C5B38299}" dt="2021-10-19T12:23:05.022" v="1441" actId="1076"/>
          <ac:picMkLst>
            <pc:docMk/>
            <pc:sldMk cId="4085218691" sldId="362"/>
            <ac:picMk id="7" creationId="{A2938CAA-DD91-4BB1-8152-10C177571178}"/>
          </ac:picMkLst>
        </pc:picChg>
      </pc:sldChg>
      <pc:sldChg chg="modSp add del mod">
        <pc:chgData name="Lee Jeanette W.MSCIDS_F21.2001" userId="6fdfbc2a-41e0-4a30-9e43-c753037c0242" providerId="ADAL" clId="{C5E69C68-983C-4668-9792-8C90C5B38299}" dt="2021-10-18T22:31:51.668" v="50"/>
        <pc:sldMkLst>
          <pc:docMk/>
          <pc:sldMk cId="946188555" sldId="363"/>
        </pc:sldMkLst>
        <pc:picChg chg="ord">
          <ac:chgData name="Lee Jeanette W.MSCIDS_F21.2001" userId="6fdfbc2a-41e0-4a30-9e43-c753037c0242" providerId="ADAL" clId="{C5E69C68-983C-4668-9792-8C90C5B38299}" dt="2021-10-18T22:31:50.104" v="49" actId="167"/>
          <ac:picMkLst>
            <pc:docMk/>
            <pc:sldMk cId="946188555" sldId="363"/>
            <ac:picMk id="5" creationId="{C02F3EDB-E968-0048-A57F-FE855B67BDF5}"/>
          </ac:picMkLst>
        </pc:picChg>
      </pc:sldChg>
      <pc:sldChg chg="add del modCm">
        <pc:chgData name="Lee Jeanette W.MSCIDS_F21.2001" userId="6fdfbc2a-41e0-4a30-9e43-c753037c0242" providerId="ADAL" clId="{C5E69C68-983C-4668-9792-8C90C5B38299}" dt="2021-10-18T22:32:10.990" v="56" actId="47"/>
        <pc:sldMkLst>
          <pc:docMk/>
          <pc:sldMk cId="3412312980" sldId="363"/>
        </pc:sldMkLst>
      </pc:sldChg>
      <pc:sldChg chg="modSp add mod ord">
        <pc:chgData name="Lee Jeanette W.MSCIDS_F21.2001" userId="6fdfbc2a-41e0-4a30-9e43-c753037c0242" providerId="ADAL" clId="{C5E69C68-983C-4668-9792-8C90C5B38299}" dt="2021-10-19T12:28:32.725" v="1614" actId="207"/>
        <pc:sldMkLst>
          <pc:docMk/>
          <pc:sldMk cId="1931354531" sldId="364"/>
        </pc:sldMkLst>
        <pc:spChg chg="mod">
          <ac:chgData name="Lee Jeanette W.MSCIDS_F21.2001" userId="6fdfbc2a-41e0-4a30-9e43-c753037c0242" providerId="ADAL" clId="{C5E69C68-983C-4668-9792-8C90C5B38299}" dt="2021-10-19T12:28:32.725" v="1614" actId="207"/>
          <ac:spMkLst>
            <pc:docMk/>
            <pc:sldMk cId="1931354531" sldId="364"/>
            <ac:spMk id="1711" creationId="{00000000-0000-0000-0000-000000000000}"/>
          </ac:spMkLst>
        </pc:spChg>
      </pc:sldChg>
      <pc:sldChg chg="addSp delSp modSp add mod ord">
        <pc:chgData name="Lee Jeanette W.MSCIDS_F21.2001" userId="6fdfbc2a-41e0-4a30-9e43-c753037c0242" providerId="ADAL" clId="{C5E69C68-983C-4668-9792-8C90C5B38299}" dt="2021-10-19T12:26:42.910" v="1546" actId="478"/>
        <pc:sldMkLst>
          <pc:docMk/>
          <pc:sldMk cId="2526393971" sldId="365"/>
        </pc:sldMkLst>
        <pc:spChg chg="add del mod">
          <ac:chgData name="Lee Jeanette W.MSCIDS_F21.2001" userId="6fdfbc2a-41e0-4a30-9e43-c753037c0242" providerId="ADAL" clId="{C5E69C68-983C-4668-9792-8C90C5B38299}" dt="2021-10-19T12:26:42.910" v="1546" actId="478"/>
          <ac:spMkLst>
            <pc:docMk/>
            <pc:sldMk cId="2526393971" sldId="365"/>
            <ac:spMk id="3" creationId="{9DC0AB7C-8981-4DF0-A97D-CFC7864FDC3A}"/>
          </ac:spMkLst>
        </pc:spChg>
        <pc:spChg chg="add del mod">
          <ac:chgData name="Lee Jeanette W.MSCIDS_F21.2001" userId="6fdfbc2a-41e0-4a30-9e43-c753037c0242" providerId="ADAL" clId="{C5E69C68-983C-4668-9792-8C90C5B38299}" dt="2021-10-19T12:26:38.110" v="1543" actId="478"/>
          <ac:spMkLst>
            <pc:docMk/>
            <pc:sldMk cId="2526393971" sldId="365"/>
            <ac:spMk id="6" creationId="{A90AEB22-075E-4BFA-9EDB-E045FDFD9C3C}"/>
          </ac:spMkLst>
        </pc:spChg>
        <pc:spChg chg="mod">
          <ac:chgData name="Lee Jeanette W.MSCIDS_F21.2001" userId="6fdfbc2a-41e0-4a30-9e43-c753037c0242" providerId="ADAL" clId="{C5E69C68-983C-4668-9792-8C90C5B38299}" dt="2021-10-19T12:24:19.079" v="1466" actId="20577"/>
          <ac:spMkLst>
            <pc:docMk/>
            <pc:sldMk cId="2526393971" sldId="365"/>
            <ac:spMk id="1711" creationId="{00000000-0000-0000-0000-000000000000}"/>
          </ac:spMkLst>
        </pc:spChg>
        <pc:picChg chg="add del mod">
          <ac:chgData name="Lee Jeanette W.MSCIDS_F21.2001" userId="6fdfbc2a-41e0-4a30-9e43-c753037c0242" providerId="ADAL" clId="{C5E69C68-983C-4668-9792-8C90C5B38299}" dt="2021-10-19T12:26:41.002" v="1545" actId="478"/>
          <ac:picMkLst>
            <pc:docMk/>
            <pc:sldMk cId="2526393971" sldId="365"/>
            <ac:picMk id="5" creationId="{AC2BC474-ED69-4857-8867-B572C6AE8C60}"/>
          </ac:picMkLst>
        </pc:picChg>
        <pc:picChg chg="del">
          <ac:chgData name="Lee Jeanette W.MSCIDS_F21.2001" userId="6fdfbc2a-41e0-4a30-9e43-c753037c0242" providerId="ADAL" clId="{C5E69C68-983C-4668-9792-8C90C5B38299}" dt="2021-10-19T12:23:59.798" v="1446" actId="478"/>
          <ac:picMkLst>
            <pc:docMk/>
            <pc:sldMk cId="2526393971" sldId="365"/>
            <ac:picMk id="7" creationId="{A2938CAA-DD91-4BB1-8152-10C177571178}"/>
          </ac:picMkLst>
        </pc:picChg>
      </pc:sldChg>
      <pc:sldChg chg="addSp delSp modSp add mod">
        <pc:chgData name="Lee Jeanette W.MSCIDS_F21.2001" userId="6fdfbc2a-41e0-4a30-9e43-c753037c0242" providerId="ADAL" clId="{C5E69C68-983C-4668-9792-8C90C5B38299}" dt="2021-10-19T12:24:47.833" v="1509" actId="20577"/>
        <pc:sldMkLst>
          <pc:docMk/>
          <pc:sldMk cId="1237057921" sldId="366"/>
        </pc:sldMkLst>
        <pc:spChg chg="mod">
          <ac:chgData name="Lee Jeanette W.MSCIDS_F21.2001" userId="6fdfbc2a-41e0-4a30-9e43-c753037c0242" providerId="ADAL" clId="{C5E69C68-983C-4668-9792-8C90C5B38299}" dt="2021-10-19T12:24:47.833" v="1509" actId="20577"/>
          <ac:spMkLst>
            <pc:docMk/>
            <pc:sldMk cId="1237057921" sldId="366"/>
            <ac:spMk id="1711" creationId="{00000000-0000-0000-0000-000000000000}"/>
          </ac:spMkLst>
        </pc:spChg>
        <pc:picChg chg="del">
          <ac:chgData name="Lee Jeanette W.MSCIDS_F21.2001" userId="6fdfbc2a-41e0-4a30-9e43-c753037c0242" providerId="ADAL" clId="{C5E69C68-983C-4668-9792-8C90C5B38299}" dt="2021-10-19T12:24:30.236" v="1468" actId="478"/>
          <ac:picMkLst>
            <pc:docMk/>
            <pc:sldMk cId="1237057921" sldId="366"/>
            <ac:picMk id="5" creationId="{AC2BC474-ED69-4857-8867-B572C6AE8C60}"/>
          </ac:picMkLst>
        </pc:picChg>
        <pc:picChg chg="add mod">
          <ac:chgData name="Lee Jeanette W.MSCIDS_F21.2001" userId="6fdfbc2a-41e0-4a30-9e43-c753037c0242" providerId="ADAL" clId="{C5E69C68-983C-4668-9792-8C90C5B38299}" dt="2021-10-19T12:24:36.453" v="1471" actId="1076"/>
          <ac:picMkLst>
            <pc:docMk/>
            <pc:sldMk cId="1237057921" sldId="366"/>
            <ac:picMk id="6" creationId="{35FA1102-99A6-46AF-8DBC-FE7160C5D675}"/>
          </ac:picMkLst>
        </pc:picChg>
      </pc:sldChg>
      <pc:sldChg chg="addSp delSp modSp add mod">
        <pc:chgData name="Lee Jeanette W.MSCIDS_F21.2001" userId="6fdfbc2a-41e0-4a30-9e43-c753037c0242" providerId="ADAL" clId="{C5E69C68-983C-4668-9792-8C90C5B38299}" dt="2021-10-19T12:25:24.577" v="1530" actId="20577"/>
        <pc:sldMkLst>
          <pc:docMk/>
          <pc:sldMk cId="2968681210" sldId="367"/>
        </pc:sldMkLst>
        <pc:spChg chg="mod">
          <ac:chgData name="Lee Jeanette W.MSCIDS_F21.2001" userId="6fdfbc2a-41e0-4a30-9e43-c753037c0242" providerId="ADAL" clId="{C5E69C68-983C-4668-9792-8C90C5B38299}" dt="2021-10-19T12:25:24.577" v="1530" actId="20577"/>
          <ac:spMkLst>
            <pc:docMk/>
            <pc:sldMk cId="2968681210" sldId="367"/>
            <ac:spMk id="1711" creationId="{00000000-0000-0000-0000-000000000000}"/>
          </ac:spMkLst>
        </pc:spChg>
        <pc:picChg chg="add mod">
          <ac:chgData name="Lee Jeanette W.MSCIDS_F21.2001" userId="6fdfbc2a-41e0-4a30-9e43-c753037c0242" providerId="ADAL" clId="{C5E69C68-983C-4668-9792-8C90C5B38299}" dt="2021-10-19T12:25:11.012" v="1514" actId="1076"/>
          <ac:picMkLst>
            <pc:docMk/>
            <pc:sldMk cId="2968681210" sldId="367"/>
            <ac:picMk id="5" creationId="{AD8A9FC8-DC60-4D68-8411-03599E037D81}"/>
          </ac:picMkLst>
        </pc:picChg>
        <pc:picChg chg="del">
          <ac:chgData name="Lee Jeanette W.MSCIDS_F21.2001" userId="6fdfbc2a-41e0-4a30-9e43-c753037c0242" providerId="ADAL" clId="{C5E69C68-983C-4668-9792-8C90C5B38299}" dt="2021-10-19T12:25:05.137" v="1511" actId="478"/>
          <ac:picMkLst>
            <pc:docMk/>
            <pc:sldMk cId="2968681210" sldId="367"/>
            <ac:picMk id="6" creationId="{35FA1102-99A6-46AF-8DBC-FE7160C5D675}"/>
          </ac:picMkLst>
        </pc:picChg>
      </pc:sldChg>
      <pc:sldChg chg="addSp delSp modSp add mod">
        <pc:chgData name="Lee Jeanette W.MSCIDS_F21.2001" userId="6fdfbc2a-41e0-4a30-9e43-c753037c0242" providerId="ADAL" clId="{C5E69C68-983C-4668-9792-8C90C5B38299}" dt="2021-10-19T12:28:47.980" v="1615" actId="207"/>
        <pc:sldMkLst>
          <pc:docMk/>
          <pc:sldMk cId="139561250" sldId="368"/>
        </pc:sldMkLst>
        <pc:spChg chg="mod">
          <ac:chgData name="Lee Jeanette W.MSCIDS_F21.2001" userId="6fdfbc2a-41e0-4a30-9e43-c753037c0242" providerId="ADAL" clId="{C5E69C68-983C-4668-9792-8C90C5B38299}" dt="2021-10-19T12:28:47.980" v="1615" actId="207"/>
          <ac:spMkLst>
            <pc:docMk/>
            <pc:sldMk cId="139561250" sldId="368"/>
            <ac:spMk id="1711" creationId="{00000000-0000-0000-0000-000000000000}"/>
          </ac:spMkLst>
        </pc:spChg>
        <pc:picChg chg="del">
          <ac:chgData name="Lee Jeanette W.MSCIDS_F21.2001" userId="6fdfbc2a-41e0-4a30-9e43-c753037c0242" providerId="ADAL" clId="{C5E69C68-983C-4668-9792-8C90C5B38299}" dt="2021-10-19T12:27:17.193" v="1566" actId="478"/>
          <ac:picMkLst>
            <pc:docMk/>
            <pc:sldMk cId="139561250" sldId="368"/>
            <ac:picMk id="5" creationId="{AD8A9FC8-DC60-4D68-8411-03599E037D81}"/>
          </ac:picMkLst>
        </pc:picChg>
        <pc:picChg chg="add mod">
          <ac:chgData name="Lee Jeanette W.MSCIDS_F21.2001" userId="6fdfbc2a-41e0-4a30-9e43-c753037c0242" providerId="ADAL" clId="{C5E69C68-983C-4668-9792-8C90C5B38299}" dt="2021-10-19T12:27:30.356" v="1570" actId="1076"/>
          <ac:picMkLst>
            <pc:docMk/>
            <pc:sldMk cId="139561250" sldId="368"/>
            <ac:picMk id="6" creationId="{EA10F1F3-74C1-46F5-9E1F-E5FA8B608E74}"/>
          </ac:picMkLst>
        </pc:picChg>
      </pc:sldChg>
      <pc:sldChg chg="modSp add mod">
        <pc:chgData name="Lee Jeanette W.MSCIDS_F21.2001" userId="6fdfbc2a-41e0-4a30-9e43-c753037c0242" providerId="ADAL" clId="{C5E69C68-983C-4668-9792-8C90C5B38299}" dt="2021-10-19T12:27:59.594" v="1583" actId="6549"/>
        <pc:sldMkLst>
          <pc:docMk/>
          <pc:sldMk cId="1244726350" sldId="369"/>
        </pc:sldMkLst>
        <pc:spChg chg="mod">
          <ac:chgData name="Lee Jeanette W.MSCIDS_F21.2001" userId="6fdfbc2a-41e0-4a30-9e43-c753037c0242" providerId="ADAL" clId="{C5E69C68-983C-4668-9792-8C90C5B38299}" dt="2021-10-19T12:27:59.594" v="1583" actId="6549"/>
          <ac:spMkLst>
            <pc:docMk/>
            <pc:sldMk cId="1244726350" sldId="369"/>
            <ac:spMk id="1711" creationId="{00000000-0000-0000-0000-000000000000}"/>
          </ac:spMkLst>
        </pc:spChg>
      </pc:sldChg>
      <pc:sldChg chg="addSp delSp modSp add mod modNotesTx">
        <pc:chgData name="Lee Jeanette W.MSCIDS_F21.2001" userId="6fdfbc2a-41e0-4a30-9e43-c753037c0242" providerId="ADAL" clId="{C5E69C68-983C-4668-9792-8C90C5B38299}" dt="2021-10-19T12:30:22.570" v="1640" actId="1037"/>
        <pc:sldMkLst>
          <pc:docMk/>
          <pc:sldMk cId="4284013093" sldId="370"/>
        </pc:sldMkLst>
        <pc:spChg chg="del">
          <ac:chgData name="Lee Jeanette W.MSCIDS_F21.2001" userId="6fdfbc2a-41e0-4a30-9e43-c753037c0242" providerId="ADAL" clId="{C5E69C68-983C-4668-9792-8C90C5B38299}" dt="2021-10-19T12:29:04.143" v="1618" actId="478"/>
          <ac:spMkLst>
            <pc:docMk/>
            <pc:sldMk cId="4284013093" sldId="370"/>
            <ac:spMk id="6" creationId="{97ADA926-5012-B847-A787-FBBA819EA74A}"/>
          </ac:spMkLst>
        </pc:spChg>
        <pc:graphicFrameChg chg="add mod modGraphic">
          <ac:chgData name="Lee Jeanette W.MSCIDS_F21.2001" userId="6fdfbc2a-41e0-4a30-9e43-c753037c0242" providerId="ADAL" clId="{C5E69C68-983C-4668-9792-8C90C5B38299}" dt="2021-10-19T12:30:22.570" v="1640" actId="1037"/>
          <ac:graphicFrameMkLst>
            <pc:docMk/>
            <pc:sldMk cId="4284013093" sldId="370"/>
            <ac:graphicFrameMk id="8" creationId="{3C8C638B-6649-4D7A-923B-FD4355287FCA}"/>
          </ac:graphicFrameMkLst>
        </pc:graphicFrameChg>
        <pc:picChg chg="del">
          <ac:chgData name="Lee Jeanette W.MSCIDS_F21.2001" userId="6fdfbc2a-41e0-4a30-9e43-c753037c0242" providerId="ADAL" clId="{C5E69C68-983C-4668-9792-8C90C5B38299}" dt="2021-10-19T12:28:52.767" v="1617" actId="478"/>
          <ac:picMkLst>
            <pc:docMk/>
            <pc:sldMk cId="4284013093" sldId="370"/>
            <ac:picMk id="5" creationId="{C02F3EDB-E968-0048-A57F-FE855B67BDF5}"/>
          </ac:picMkLst>
        </pc:picChg>
        <pc:picChg chg="add mod">
          <ac:chgData name="Lee Jeanette W.MSCIDS_F21.2001" userId="6fdfbc2a-41e0-4a30-9e43-c753037c0242" providerId="ADAL" clId="{C5E69C68-983C-4668-9792-8C90C5B38299}" dt="2021-10-19T12:30:19.113" v="1638" actId="1038"/>
          <ac:picMkLst>
            <pc:docMk/>
            <pc:sldMk cId="4284013093" sldId="370"/>
            <ac:picMk id="7" creationId="{85EA9564-4A84-4965-825B-EAC3B700199F}"/>
          </ac:picMkLst>
        </pc:picChg>
      </pc:sldChg>
      <pc:sldChg chg="add del">
        <pc:chgData name="Lee Jeanette W.MSCIDS_F21.2001" userId="6fdfbc2a-41e0-4a30-9e43-c753037c0242" providerId="ADAL" clId="{C5E69C68-983C-4668-9792-8C90C5B38299}" dt="2021-10-19T12:30:45.302" v="1642"/>
        <pc:sldMkLst>
          <pc:docMk/>
          <pc:sldMk cId="4012313573" sldId="371"/>
        </pc:sldMkLst>
      </pc:sldChg>
    </pc:docChg>
  </pc:docChgLst>
  <pc:docChgLst>
    <pc:chgData name="Lee Jeanette W.MSCIDS_F21.2001" userId="S::jeanette.lee@stud.hslu.ch::6fdfbc2a-41e0-4a30-9e43-c753037c0242" providerId="AD" clId="Web-{DED1864C-BBAD-6278-2210-000E967B4375}"/>
    <pc:docChg chg="modSld">
      <pc:chgData name="Lee Jeanette W.MSCIDS_F21.2001" userId="S::jeanette.lee@stud.hslu.ch::6fdfbc2a-41e0-4a30-9e43-c753037c0242" providerId="AD" clId="Web-{DED1864C-BBAD-6278-2210-000E967B4375}" dt="2021-10-17T21:10:33.497" v="8"/>
      <pc:docMkLst>
        <pc:docMk/>
      </pc:docMkLst>
      <pc:sldChg chg="addCm">
        <pc:chgData name="Lee Jeanette W.MSCIDS_F21.2001" userId="S::jeanette.lee@stud.hslu.ch::6fdfbc2a-41e0-4a30-9e43-c753037c0242" providerId="AD" clId="Web-{DED1864C-BBAD-6278-2210-000E967B4375}" dt="2021-10-17T21:10:33.497" v="8"/>
        <pc:sldMkLst>
          <pc:docMk/>
          <pc:sldMk cId="0" sldId="276"/>
        </pc:sldMkLst>
      </pc:sldChg>
      <pc:sldChg chg="modSp">
        <pc:chgData name="Lee Jeanette W.MSCIDS_F21.2001" userId="S::jeanette.lee@stud.hslu.ch::6fdfbc2a-41e0-4a30-9e43-c753037c0242" providerId="AD" clId="Web-{DED1864C-BBAD-6278-2210-000E967B4375}" dt="2021-10-17T21:06:40.142" v="5" actId="20577"/>
        <pc:sldMkLst>
          <pc:docMk/>
          <pc:sldMk cId="1367907017" sldId="315"/>
        </pc:sldMkLst>
        <pc:spChg chg="mod">
          <ac:chgData name="Lee Jeanette W.MSCIDS_F21.2001" userId="S::jeanette.lee@stud.hslu.ch::6fdfbc2a-41e0-4a30-9e43-c753037c0242" providerId="AD" clId="Web-{DED1864C-BBAD-6278-2210-000E967B4375}" dt="2021-10-17T21:06:40.142" v="5" actId="20577"/>
          <ac:spMkLst>
            <pc:docMk/>
            <pc:sldMk cId="1367907017" sldId="315"/>
            <ac:spMk id="2" creationId="{49F6C124-CF99-48DE-AC0D-63B83EBCD244}"/>
          </ac:spMkLst>
        </pc:spChg>
      </pc:sldChg>
      <pc:sldChg chg="modSp">
        <pc:chgData name="Lee Jeanette W.MSCIDS_F21.2001" userId="S::jeanette.lee@stud.hslu.ch::6fdfbc2a-41e0-4a30-9e43-c753037c0242" providerId="AD" clId="Web-{DED1864C-BBAD-6278-2210-000E967B4375}" dt="2021-10-17T21:06:54.533" v="6" actId="20577"/>
        <pc:sldMkLst>
          <pc:docMk/>
          <pc:sldMk cId="71226809" sldId="316"/>
        </pc:sldMkLst>
        <pc:spChg chg="mod">
          <ac:chgData name="Lee Jeanette W.MSCIDS_F21.2001" userId="S::jeanette.lee@stud.hslu.ch::6fdfbc2a-41e0-4a30-9e43-c753037c0242" providerId="AD" clId="Web-{DED1864C-BBAD-6278-2210-000E967B4375}" dt="2021-10-17T21:06:54.533" v="6" actId="20577"/>
          <ac:spMkLst>
            <pc:docMk/>
            <pc:sldMk cId="71226809" sldId="316"/>
            <ac:spMk id="2" creationId="{41203095-0CC5-4F82-82F7-256D660E5FB7}"/>
          </ac:spMkLst>
        </pc:spChg>
      </pc:sldChg>
    </pc:docChg>
  </pc:docChgLst>
  <pc:docChgLst>
    <pc:chgData name="Urs Hartmann" userId="a590553b-cb7a-4cc5-abe5-f44783127208" providerId="ADAL" clId="{7516DC3D-7B42-C647-A428-6505284522A5}"/>
    <pc:docChg chg="undo custSel addSld delSld modSld sldOrd delMainMaster modSection">
      <pc:chgData name="Urs Hartmann" userId="a590553b-cb7a-4cc5-abe5-f44783127208" providerId="ADAL" clId="{7516DC3D-7B42-C647-A428-6505284522A5}" dt="2021-10-20T20:27:13.371" v="14274" actId="20578"/>
      <pc:docMkLst>
        <pc:docMk/>
      </pc:docMkLst>
      <pc:sldChg chg="addSp delSp modSp mod modNotesTx">
        <pc:chgData name="Urs Hartmann" userId="a590553b-cb7a-4cc5-abe5-f44783127208" providerId="ADAL" clId="{7516DC3D-7B42-C647-A428-6505284522A5}" dt="2021-10-19T22:00:30.612" v="11910"/>
        <pc:sldMkLst>
          <pc:docMk/>
          <pc:sldMk cId="0" sldId="256"/>
        </pc:sldMkLst>
        <pc:spChg chg="add del mod">
          <ac:chgData name="Urs Hartmann" userId="a590553b-cb7a-4cc5-abe5-f44783127208" providerId="ADAL" clId="{7516DC3D-7B42-C647-A428-6505284522A5}" dt="2021-10-19T22:00:30.612" v="11910"/>
          <ac:spMkLst>
            <pc:docMk/>
            <pc:sldMk cId="0" sldId="256"/>
            <ac:spMk id="2" creationId="{F54A75D8-A581-934A-8034-827BA9A7A1FA}"/>
          </ac:spMkLst>
        </pc:spChg>
        <pc:spChg chg="mod">
          <ac:chgData name="Urs Hartmann" userId="a590553b-cb7a-4cc5-abe5-f44783127208" providerId="ADAL" clId="{7516DC3D-7B42-C647-A428-6505284522A5}" dt="2021-10-19T18:39:29.869" v="6110" actId="20577"/>
          <ac:spMkLst>
            <pc:docMk/>
            <pc:sldMk cId="0" sldId="256"/>
            <ac:spMk id="133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42:56.943" v="3150" actId="1035"/>
          <ac:spMkLst>
            <pc:docMk/>
            <pc:sldMk cId="0" sldId="256"/>
            <ac:spMk id="1335" creationId="{00000000-0000-0000-0000-000000000000}"/>
          </ac:spMkLst>
        </pc:spChg>
      </pc:sldChg>
      <pc:sldChg chg="addSp delSp modSp mod modNotesTx">
        <pc:chgData name="Urs Hartmann" userId="a590553b-cb7a-4cc5-abe5-f44783127208" providerId="ADAL" clId="{7516DC3D-7B42-C647-A428-6505284522A5}" dt="2021-10-19T21:27:17.541" v="11699" actId="6549"/>
        <pc:sldMkLst>
          <pc:docMk/>
          <pc:sldMk cId="0" sldId="257"/>
        </pc:sldMkLst>
        <pc:spChg chg="add del mod">
          <ac:chgData name="Urs Hartmann" userId="a590553b-cb7a-4cc5-abe5-f44783127208" providerId="ADAL" clId="{7516DC3D-7B42-C647-A428-6505284522A5}" dt="2021-10-03T15:01:58.973" v="239" actId="478"/>
          <ac:spMkLst>
            <pc:docMk/>
            <pc:sldMk cId="0" sldId="257"/>
            <ac:spMk id="3" creationId="{BFFF6A9B-AC70-9545-BD3D-CCFE9DA668F2}"/>
          </ac:spMkLst>
        </pc:spChg>
        <pc:spChg chg="add del mod">
          <ac:chgData name="Urs Hartmann" userId="a590553b-cb7a-4cc5-abe5-f44783127208" providerId="ADAL" clId="{7516DC3D-7B42-C647-A428-6505284522A5}" dt="2021-10-03T15:11:53.239" v="343"/>
          <ac:spMkLst>
            <pc:docMk/>
            <pc:sldMk cId="0" sldId="257"/>
            <ac:spMk id="4" creationId="{84E568DC-6A21-864E-A638-19EAA58C964F}"/>
          </ac:spMkLst>
        </pc:spChg>
        <pc:spChg chg="mod">
          <ac:chgData name="Urs Hartmann" userId="a590553b-cb7a-4cc5-abe5-f44783127208" providerId="ADAL" clId="{7516DC3D-7B42-C647-A428-6505284522A5}" dt="2021-10-03T15:13:02.293" v="357" actId="1076"/>
          <ac:spMkLst>
            <pc:docMk/>
            <pc:sldMk cId="0" sldId="257"/>
            <ac:spMk id="1340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03T15:01:55.932" v="237" actId="478"/>
          <ac:spMkLst>
            <pc:docMk/>
            <pc:sldMk cId="0" sldId="257"/>
            <ac:spMk id="1341" creationId="{00000000-0000-0000-0000-000000000000}"/>
          </ac:spMkLst>
        </pc:spChg>
      </pc:sldChg>
      <pc:sldChg chg="modSp add mod">
        <pc:chgData name="Urs Hartmann" userId="a590553b-cb7a-4cc5-abe5-f44783127208" providerId="ADAL" clId="{7516DC3D-7B42-C647-A428-6505284522A5}" dt="2021-10-20T20:26:41.664" v="14267" actId="27636"/>
        <pc:sldMkLst>
          <pc:docMk/>
          <pc:sldMk cId="2779020530" sldId="258"/>
        </pc:sldMkLst>
        <pc:spChg chg="mod">
          <ac:chgData name="Urs Hartmann" userId="a590553b-cb7a-4cc5-abe5-f44783127208" providerId="ADAL" clId="{7516DC3D-7B42-C647-A428-6505284522A5}" dt="2021-10-20T20:26:41.664" v="14267" actId="27636"/>
          <ac:spMkLst>
            <pc:docMk/>
            <pc:sldMk cId="2779020530" sldId="258"/>
            <ac:spMk id="2" creationId="{A5392642-9A68-4677-9A9A-26317BDFF13A}"/>
          </ac:spMkLst>
        </pc:spChg>
        <pc:spChg chg="mod">
          <ac:chgData name="Urs Hartmann" userId="a590553b-cb7a-4cc5-abe5-f44783127208" providerId="ADAL" clId="{7516DC3D-7B42-C647-A428-6505284522A5}" dt="2021-10-11T20:37:43.994" v="440" actId="1076"/>
          <ac:spMkLst>
            <pc:docMk/>
            <pc:sldMk cId="2779020530" sldId="258"/>
            <ac:spMk id="1346" creationId="{00000000-0000-0000-0000-000000000000}"/>
          </ac:spMkLst>
        </pc:spChg>
      </pc:sldChg>
      <pc:sldChg chg="addSp delSp modSp mod modNotesTx">
        <pc:chgData name="Urs Hartmann" userId="a590553b-cb7a-4cc5-abe5-f44783127208" providerId="ADAL" clId="{7516DC3D-7B42-C647-A428-6505284522A5}" dt="2021-10-19T18:50:29.070" v="7025" actId="20577"/>
        <pc:sldMkLst>
          <pc:docMk/>
          <pc:sldMk cId="0" sldId="259"/>
        </pc:sldMkLst>
        <pc:spChg chg="add del mod">
          <ac:chgData name="Urs Hartmann" userId="a590553b-cb7a-4cc5-abe5-f44783127208" providerId="ADAL" clId="{7516DC3D-7B42-C647-A428-6505284522A5}" dt="2021-10-16T14:53:00.379" v="4973" actId="478"/>
          <ac:spMkLst>
            <pc:docMk/>
            <pc:sldMk cId="0" sldId="259"/>
            <ac:spMk id="3" creationId="{3318F56B-2DFD-294C-B521-D9306400CA37}"/>
          </ac:spMkLst>
        </pc:spChg>
        <pc:spChg chg="add del mod">
          <ac:chgData name="Urs Hartmann" userId="a590553b-cb7a-4cc5-abe5-f44783127208" providerId="ADAL" clId="{7516DC3D-7B42-C647-A428-6505284522A5}" dt="2021-10-16T14:54:09.296" v="4999" actId="478"/>
          <ac:spMkLst>
            <pc:docMk/>
            <pc:sldMk cId="0" sldId="259"/>
            <ac:spMk id="5" creationId="{0EA00CBA-BAA9-FC40-B8FA-ABB4A0962064}"/>
          </ac:spMkLst>
        </pc:spChg>
        <pc:spChg chg="add mod">
          <ac:chgData name="Urs Hartmann" userId="a590553b-cb7a-4cc5-abe5-f44783127208" providerId="ADAL" clId="{7516DC3D-7B42-C647-A428-6505284522A5}" dt="2021-10-16T14:53:49.594" v="4993" actId="20577"/>
          <ac:spMkLst>
            <pc:docMk/>
            <pc:sldMk cId="0" sldId="259"/>
            <ac:spMk id="33" creationId="{F6E66AC0-E527-6241-AF2F-4BACDDA0D8C1}"/>
          </ac:spMkLst>
        </pc:spChg>
        <pc:spChg chg="add mod">
          <ac:chgData name="Urs Hartmann" userId="a590553b-cb7a-4cc5-abe5-f44783127208" providerId="ADAL" clId="{7516DC3D-7B42-C647-A428-6505284522A5}" dt="2021-10-16T14:54:28.607" v="5010" actId="20577"/>
          <ac:spMkLst>
            <pc:docMk/>
            <pc:sldMk cId="0" sldId="259"/>
            <ac:spMk id="38" creationId="{FA3AF3CE-EF07-4945-8849-6527152FE41B}"/>
          </ac:spMkLst>
        </pc:spChg>
        <pc:spChg chg="mod">
          <ac:chgData name="Urs Hartmann" userId="a590553b-cb7a-4cc5-abe5-f44783127208" providerId="ADAL" clId="{7516DC3D-7B42-C647-A428-6505284522A5}" dt="2021-10-16T14:52:02.946" v="4958" actId="14100"/>
          <ac:spMkLst>
            <pc:docMk/>
            <pc:sldMk cId="0" sldId="259"/>
            <ac:spMk id="137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8T20:56:47.652" v="6002" actId="20577"/>
          <ac:spMkLst>
            <pc:docMk/>
            <pc:sldMk cId="0" sldId="259"/>
            <ac:spMk id="138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8:21.503" v="457" actId="20577"/>
          <ac:spMkLst>
            <pc:docMk/>
            <pc:sldMk cId="0" sldId="259"/>
            <ac:spMk id="1381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4:52:55.638" v="4972" actId="478"/>
          <ac:spMkLst>
            <pc:docMk/>
            <pc:sldMk cId="0" sldId="259"/>
            <ac:spMk id="138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54:00.810" v="4997" actId="20577"/>
          <ac:spMkLst>
            <pc:docMk/>
            <pc:sldMk cId="0" sldId="259"/>
            <ac:spMk id="1384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4:54:06.376" v="4998" actId="478"/>
          <ac:spMkLst>
            <pc:docMk/>
            <pc:sldMk cId="0" sldId="259"/>
            <ac:spMk id="1385" creationId="{00000000-0000-0000-0000-000000000000}"/>
          </ac:spMkLst>
        </pc:spChg>
      </pc:sldChg>
      <pc:sldChg chg="modSp mod ord modNotes modNotesTx">
        <pc:chgData name="Urs Hartmann" userId="a590553b-cb7a-4cc5-abe5-f44783127208" providerId="ADAL" clId="{7516DC3D-7B42-C647-A428-6505284522A5}" dt="2021-10-19T18:44:28.471" v="6473" actId="20577"/>
        <pc:sldMkLst>
          <pc:docMk/>
          <pc:sldMk cId="0" sldId="260"/>
        </pc:sldMkLst>
        <pc:spChg chg="mod">
          <ac:chgData name="Urs Hartmann" userId="a590553b-cb7a-4cc5-abe5-f44783127208" providerId="ADAL" clId="{7516DC3D-7B42-C647-A428-6505284522A5}" dt="2021-10-14T13:39:35.836" v="1452" actId="1035"/>
          <ac:spMkLst>
            <pc:docMk/>
            <pc:sldMk cId="0" sldId="260"/>
            <ac:spMk id="139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03T14:54:23.955" v="1"/>
          <ac:spMkLst>
            <pc:docMk/>
            <pc:sldMk cId="0" sldId="260"/>
            <ac:spMk id="1392" creationId="{00000000-0000-0000-0000-000000000000}"/>
          </ac:spMkLst>
        </pc:spChg>
      </pc:sldChg>
      <pc:sldChg chg="modSp mod modNotesTx">
        <pc:chgData name="Urs Hartmann" userId="a590553b-cb7a-4cc5-abe5-f44783127208" providerId="ADAL" clId="{7516DC3D-7B42-C647-A428-6505284522A5}" dt="2021-10-19T18:51:09.397" v="7095" actId="20577"/>
        <pc:sldMkLst>
          <pc:docMk/>
          <pc:sldMk cId="0" sldId="261"/>
        </pc:sldMkLst>
        <pc:spChg chg="mod">
          <ac:chgData name="Urs Hartmann" userId="a590553b-cb7a-4cc5-abe5-f44783127208" providerId="ADAL" clId="{7516DC3D-7B42-C647-A428-6505284522A5}" dt="2021-10-16T12:50:07.271" v="3594" actId="20577"/>
          <ac:spMkLst>
            <pc:docMk/>
            <pc:sldMk cId="0" sldId="261"/>
            <ac:spMk id="140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3:35:18.179" v="4183" actId="20577"/>
          <ac:spMkLst>
            <pc:docMk/>
            <pc:sldMk cId="0" sldId="261"/>
            <ac:spMk id="1405" creationId="{00000000-0000-0000-0000-000000000000}"/>
          </ac:spMkLst>
        </pc:spChg>
      </pc:sldChg>
      <pc:sldChg chg="addSp delSp modSp mod ord modNotesTx">
        <pc:chgData name="Urs Hartmann" userId="a590553b-cb7a-4cc5-abe5-f44783127208" providerId="ADAL" clId="{7516DC3D-7B42-C647-A428-6505284522A5}" dt="2021-10-19T22:00:05.201" v="11907" actId="20577"/>
        <pc:sldMkLst>
          <pc:docMk/>
          <pc:sldMk cId="0" sldId="262"/>
        </pc:sldMkLst>
        <pc:spChg chg="add mod">
          <ac:chgData name="Urs Hartmann" userId="a590553b-cb7a-4cc5-abe5-f44783127208" providerId="ADAL" clId="{7516DC3D-7B42-C647-A428-6505284522A5}" dt="2021-10-14T20:00:28.572" v="2707" actId="1035"/>
          <ac:spMkLst>
            <pc:docMk/>
            <pc:sldMk cId="0" sldId="262"/>
            <ac:spMk id="2" creationId="{5D397973-89AF-D043-820E-543DCDE55325}"/>
          </ac:spMkLst>
        </pc:spChg>
        <pc:spChg chg="mod">
          <ac:chgData name="Urs Hartmann" userId="a590553b-cb7a-4cc5-abe5-f44783127208" providerId="ADAL" clId="{7516DC3D-7B42-C647-A428-6505284522A5}" dt="2021-10-14T20:09:09.208" v="2812" actId="6549"/>
          <ac:spMkLst>
            <pc:docMk/>
            <pc:sldMk cId="0" sldId="262"/>
            <ac:spMk id="141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9:56:18.164" v="2465" actId="14100"/>
          <ac:spMkLst>
            <pc:docMk/>
            <pc:sldMk cId="0" sldId="262"/>
            <ac:spMk id="141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1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2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3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6:43.042" v="1389" actId="14100"/>
          <ac:spMkLst>
            <pc:docMk/>
            <pc:sldMk cId="0" sldId="262"/>
            <ac:spMk id="1440" creationId="{00000000-0000-0000-0000-000000000000}"/>
          </ac:spMkLst>
        </pc:spChg>
        <pc:grpChg chg="del mod">
          <ac:chgData name="Urs Hartmann" userId="a590553b-cb7a-4cc5-abe5-f44783127208" providerId="ADAL" clId="{7516DC3D-7B42-C647-A428-6505284522A5}" dt="2021-10-14T13:36:45.850" v="1390" actId="478"/>
          <ac:grpSpMkLst>
            <pc:docMk/>
            <pc:sldMk cId="0" sldId="262"/>
            <ac:grpSpMk id="1413" creationId="{00000000-0000-0000-0000-000000000000}"/>
          </ac:grpSpMkLst>
        </pc:grpChg>
        <pc:picChg chg="add del mod">
          <ac:chgData name="Urs Hartmann" userId="a590553b-cb7a-4cc5-abe5-f44783127208" providerId="ADAL" clId="{7516DC3D-7B42-C647-A428-6505284522A5}" dt="2021-10-14T19:55:48.791" v="2460" actId="478"/>
          <ac:picMkLst>
            <pc:docMk/>
            <pc:sldMk cId="0" sldId="262"/>
            <ac:picMk id="10" creationId="{C373D80C-8013-1748-BB56-4D49E87E46FE}"/>
          </ac:picMkLst>
        </pc:picChg>
        <pc:picChg chg="add mod">
          <ac:chgData name="Urs Hartmann" userId="a590553b-cb7a-4cc5-abe5-f44783127208" providerId="ADAL" clId="{7516DC3D-7B42-C647-A428-6505284522A5}" dt="2021-10-14T19:56:07.242" v="2464" actId="1076"/>
          <ac:picMkLst>
            <pc:docMk/>
            <pc:sldMk cId="0" sldId="262"/>
            <ac:picMk id="11" creationId="{0F74244B-2040-4247-BED3-3817D129D7B4}"/>
          </ac:picMkLst>
        </pc:picChg>
        <pc:picChg chg="add del mod">
          <ac:chgData name="Urs Hartmann" userId="a590553b-cb7a-4cc5-abe5-f44783127208" providerId="ADAL" clId="{7516DC3D-7B42-C647-A428-6505284522A5}" dt="2021-10-14T13:38:24.367" v="1392" actId="478"/>
          <ac:picMkLst>
            <pc:docMk/>
            <pc:sldMk cId="0" sldId="262"/>
            <ac:picMk id="1026" creationId="{6D29B3A8-A5DB-0148-9B78-0699835DAD45}"/>
          </ac:picMkLst>
        </pc:picChg>
        <pc:picChg chg="add del mod">
          <ac:chgData name="Urs Hartmann" userId="a590553b-cb7a-4cc5-abe5-f44783127208" providerId="ADAL" clId="{7516DC3D-7B42-C647-A428-6505284522A5}" dt="2021-10-14T19:55:31.148" v="2455" actId="478"/>
          <ac:picMkLst>
            <pc:docMk/>
            <pc:sldMk cId="0" sldId="262"/>
            <ac:picMk id="1028" creationId="{7608A03E-BCD6-084E-955A-497B1CA0EF48}"/>
          </ac:picMkLst>
        </pc:picChg>
      </pc:sldChg>
      <pc:sldChg chg="del mod modShow">
        <pc:chgData name="Urs Hartmann" userId="a590553b-cb7a-4cc5-abe5-f44783127208" providerId="ADAL" clId="{7516DC3D-7B42-C647-A428-6505284522A5}" dt="2021-10-16T15:30:15.294" v="5113" actId="2696"/>
        <pc:sldMkLst>
          <pc:docMk/>
          <pc:sldMk cId="0" sldId="263"/>
        </pc:sldMkLst>
      </pc:sldChg>
      <pc:sldChg chg="del mod modShow">
        <pc:chgData name="Urs Hartmann" userId="a590553b-cb7a-4cc5-abe5-f44783127208" providerId="ADAL" clId="{7516DC3D-7B42-C647-A428-6505284522A5}" dt="2021-10-16T15:30:16.831" v="5114" actId="2696"/>
        <pc:sldMkLst>
          <pc:docMk/>
          <pc:sldMk cId="0" sldId="264"/>
        </pc:sldMkLst>
      </pc:sldChg>
      <pc:sldChg chg="del mod modShow">
        <pc:chgData name="Urs Hartmann" userId="a590553b-cb7a-4cc5-abe5-f44783127208" providerId="ADAL" clId="{7516DC3D-7B42-C647-A428-6505284522A5}" dt="2021-10-16T15:30:17.716" v="5115" actId="2696"/>
        <pc:sldMkLst>
          <pc:docMk/>
          <pc:sldMk cId="0" sldId="265"/>
        </pc:sldMkLst>
      </pc:sldChg>
      <pc:sldChg chg="modSp mod modNotesTx">
        <pc:chgData name="Urs Hartmann" userId="a590553b-cb7a-4cc5-abe5-f44783127208" providerId="ADAL" clId="{7516DC3D-7B42-C647-A428-6505284522A5}" dt="2021-10-19T19:40:49.042" v="8967" actId="20577"/>
        <pc:sldMkLst>
          <pc:docMk/>
          <pc:sldMk cId="0" sldId="266"/>
        </pc:sldMkLst>
        <pc:spChg chg="mod">
          <ac:chgData name="Urs Hartmann" userId="a590553b-cb7a-4cc5-abe5-f44783127208" providerId="ADAL" clId="{7516DC3D-7B42-C647-A428-6505284522A5}" dt="2021-10-17T15:16:10.734" v="5144" actId="6549"/>
          <ac:spMkLst>
            <pc:docMk/>
            <pc:sldMk cId="0" sldId="266"/>
            <ac:spMk id="1659" creationId="{00000000-0000-0000-0000-000000000000}"/>
          </ac:spMkLst>
        </pc:spChg>
      </pc:sldChg>
      <pc:sldChg chg="modSp del mod ord modShow">
        <pc:chgData name="Urs Hartmann" userId="a590553b-cb7a-4cc5-abe5-f44783127208" providerId="ADAL" clId="{7516DC3D-7B42-C647-A428-6505284522A5}" dt="2021-10-16T15:31:06.355" v="5124" actId="2696"/>
        <pc:sldMkLst>
          <pc:docMk/>
          <pc:sldMk cId="0" sldId="267"/>
        </pc:sldMkLst>
        <pc:spChg chg="mod">
          <ac:chgData name="Urs Hartmann" userId="a590553b-cb7a-4cc5-abe5-f44783127208" providerId="ADAL" clId="{7516DC3D-7B42-C647-A428-6505284522A5}" dt="2021-10-11T20:35:55.093" v="383" actId="20577"/>
          <ac:spMkLst>
            <pc:docMk/>
            <pc:sldMk cId="0" sldId="267"/>
            <ac:spMk id="166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6:59.949" v="406" actId="20577"/>
          <ac:spMkLst>
            <pc:docMk/>
            <pc:sldMk cId="0" sldId="267"/>
            <ac:spMk id="167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7:05.471" v="417" actId="20577"/>
          <ac:spMkLst>
            <pc:docMk/>
            <pc:sldMk cId="0" sldId="267"/>
            <ac:spMk id="167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7:13.414" v="432" actId="20577"/>
          <ac:spMkLst>
            <pc:docMk/>
            <pc:sldMk cId="0" sldId="267"/>
            <ac:spMk id="167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6:38.173" v="386" actId="20577"/>
          <ac:spMkLst>
            <pc:docMk/>
            <pc:sldMk cId="0" sldId="267"/>
            <ac:spMk id="167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6:42.604" v="390" actId="20577"/>
          <ac:spMkLst>
            <pc:docMk/>
            <pc:sldMk cId="0" sldId="267"/>
            <ac:spMk id="167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36:45.117" v="391" actId="20577"/>
          <ac:spMkLst>
            <pc:docMk/>
            <pc:sldMk cId="0" sldId="267"/>
            <ac:spMk id="1677" creationId="{00000000-0000-0000-0000-000000000000}"/>
          </ac:spMkLst>
        </pc:spChg>
      </pc:sldChg>
      <pc:sldChg chg="addSp delSp modSp mod ord modNotesTx">
        <pc:chgData name="Urs Hartmann" userId="a590553b-cb7a-4cc5-abe5-f44783127208" providerId="ADAL" clId="{7516DC3D-7B42-C647-A428-6505284522A5}" dt="2021-10-20T19:55:53.600" v="13508" actId="20577"/>
        <pc:sldMkLst>
          <pc:docMk/>
          <pc:sldMk cId="0" sldId="268"/>
        </pc:sldMkLst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3" creationId="{93DE22F3-A2EB-C642-AB24-D26F28EAF552}"/>
          </ac:spMkLst>
        </pc:spChg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5" creationId="{56CA58A9-35AF-5841-8918-2FDD6B0E7E34}"/>
          </ac:spMkLst>
        </pc:spChg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7" creationId="{0A6AE914-FF79-8046-9911-7C3F53F84E86}"/>
          </ac:spMkLst>
        </pc:spChg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9" creationId="{FB280E4E-EF10-F64E-8682-467B416C64E2}"/>
          </ac:spMkLst>
        </pc:spChg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11" creationId="{20B230C1-05AE-2744-9117-C2A058912D76}"/>
          </ac:spMkLst>
        </pc:spChg>
        <pc:spChg chg="add del mod">
          <ac:chgData name="Urs Hartmann" userId="a590553b-cb7a-4cc5-abe5-f44783127208" providerId="ADAL" clId="{7516DC3D-7B42-C647-A428-6505284522A5}" dt="2021-10-14T18:58:33.238" v="1801" actId="478"/>
          <ac:spMkLst>
            <pc:docMk/>
            <pc:sldMk cId="0" sldId="268"/>
            <ac:spMk id="13" creationId="{1CD3747D-80DA-0F48-88AA-4F82442571A0}"/>
          </ac:spMkLst>
        </pc:spChg>
        <pc:spChg chg="add del mod">
          <ac:chgData name="Urs Hartmann" userId="a590553b-cb7a-4cc5-abe5-f44783127208" providerId="ADAL" clId="{7516DC3D-7B42-C647-A428-6505284522A5}" dt="2021-10-14T18:58:40.365" v="1803" actId="478"/>
          <ac:spMkLst>
            <pc:docMk/>
            <pc:sldMk cId="0" sldId="268"/>
            <ac:spMk id="15" creationId="{8FF2373E-9503-7A4F-9F91-E3FC10E2710B}"/>
          </ac:spMkLst>
        </pc:spChg>
        <pc:spChg chg="add del mod">
          <ac:chgData name="Urs Hartmann" userId="a590553b-cb7a-4cc5-abe5-f44783127208" providerId="ADAL" clId="{7516DC3D-7B42-C647-A428-6505284522A5}" dt="2021-10-14T18:58:40.365" v="1803" actId="478"/>
          <ac:spMkLst>
            <pc:docMk/>
            <pc:sldMk cId="0" sldId="268"/>
            <ac:spMk id="17" creationId="{E6C93AB1-413B-1443-A07D-A1014FCE5D71}"/>
          </ac:spMkLst>
        </pc:spChg>
        <pc:spChg chg="add del mod">
          <ac:chgData name="Urs Hartmann" userId="a590553b-cb7a-4cc5-abe5-f44783127208" providerId="ADAL" clId="{7516DC3D-7B42-C647-A428-6505284522A5}" dt="2021-10-14T18:58:40.365" v="1803" actId="478"/>
          <ac:spMkLst>
            <pc:docMk/>
            <pc:sldMk cId="0" sldId="268"/>
            <ac:spMk id="19" creationId="{498B0765-AEEF-D547-9969-75FD2AE06B7E}"/>
          </ac:spMkLst>
        </pc:spChg>
        <pc:spChg chg="add del mod">
          <ac:chgData name="Urs Hartmann" userId="a590553b-cb7a-4cc5-abe5-f44783127208" providerId="ADAL" clId="{7516DC3D-7B42-C647-A428-6505284522A5}" dt="2021-10-14T18:58:40.365" v="1803" actId="478"/>
          <ac:spMkLst>
            <pc:docMk/>
            <pc:sldMk cId="0" sldId="268"/>
            <ac:spMk id="21" creationId="{18037A5A-4060-4D49-9FEB-D8EB60783C96}"/>
          </ac:spMkLst>
        </pc:spChg>
        <pc:spChg chg="add del mod">
          <ac:chgData name="Urs Hartmann" userId="a590553b-cb7a-4cc5-abe5-f44783127208" providerId="ADAL" clId="{7516DC3D-7B42-C647-A428-6505284522A5}" dt="2021-10-14T19:06:45.789" v="1854" actId="478"/>
          <ac:spMkLst>
            <pc:docMk/>
            <pc:sldMk cId="0" sldId="268"/>
            <ac:spMk id="90" creationId="{69D9794E-43D3-CC4C-98DB-A488342FFF84}"/>
          </ac:spMkLst>
        </pc:spChg>
        <pc:spChg chg="add del mod">
          <ac:chgData name="Urs Hartmann" userId="a590553b-cb7a-4cc5-abe5-f44783127208" providerId="ADAL" clId="{7516DC3D-7B42-C647-A428-6505284522A5}" dt="2021-10-14T19:06:45.789" v="1854" actId="478"/>
          <ac:spMkLst>
            <pc:docMk/>
            <pc:sldMk cId="0" sldId="268"/>
            <ac:spMk id="91" creationId="{C7437783-6E0B-B84C-98C2-0566F0AC6761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3" creationId="{85EFD502-D66B-C244-9B0F-91D58A144450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4" creationId="{838F1A4B-AF95-4C45-91D7-CD5975AFD46C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5" creationId="{A3F9A001-7C6B-1B4F-A10C-5FA64D24BA75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6" creationId="{EB50AB47-EFE5-EB4D-A300-16E6859FA6CC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7" creationId="{C1CC5F38-2885-9E4D-BAC4-30A39F228F66}"/>
          </ac:spMkLst>
        </pc:spChg>
        <pc:spChg chg="mod">
          <ac:chgData name="Urs Hartmann" userId="a590553b-cb7a-4cc5-abe5-f44783127208" providerId="ADAL" clId="{7516DC3D-7B42-C647-A428-6505284522A5}" dt="2021-10-14T19:05:04.844" v="1832"/>
          <ac:spMkLst>
            <pc:docMk/>
            <pc:sldMk cId="0" sldId="268"/>
            <ac:spMk id="98" creationId="{51B6EBB5-4E09-E346-A937-733C4B44C5D3}"/>
          </ac:spMkLst>
        </pc:spChg>
        <pc:spChg chg="add del mod">
          <ac:chgData name="Urs Hartmann" userId="a590553b-cb7a-4cc5-abe5-f44783127208" providerId="ADAL" clId="{7516DC3D-7B42-C647-A428-6505284522A5}" dt="2021-10-14T19:06:45.789" v="1854" actId="478"/>
          <ac:spMkLst>
            <pc:docMk/>
            <pc:sldMk cId="0" sldId="268"/>
            <ac:spMk id="99" creationId="{84C69115-62F6-F045-9383-4A92249967DC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00" creationId="{23BFA75F-BC00-4E45-A9B6-61A2EFF4F468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2" creationId="{A1C25785-EF58-0647-96DA-743D219A8021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3" creationId="{4B086790-D4EC-2B4E-824C-2FFC7E0B1917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4" creationId="{06C76871-E1ED-BC49-8DEA-35AD2CCF0394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5" creationId="{4E0B4BA6-19CD-2442-9989-FFDFCA4979B1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6" creationId="{1810D496-6978-1D4B-BF5F-AC8120A19A95}"/>
          </ac:spMkLst>
        </pc:spChg>
        <pc:spChg chg="mod">
          <ac:chgData name="Urs Hartmann" userId="a590553b-cb7a-4cc5-abe5-f44783127208" providerId="ADAL" clId="{7516DC3D-7B42-C647-A428-6505284522A5}" dt="2021-10-14T19:05:10.707" v="1834"/>
          <ac:spMkLst>
            <pc:docMk/>
            <pc:sldMk cId="0" sldId="268"/>
            <ac:spMk id="107" creationId="{1D6745BD-4722-E142-844A-6F062B5D55C9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08" creationId="{99C3246E-13B4-CC46-8E29-60589B272E70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09" creationId="{2DCAA848-BE38-AC46-83A5-29C8F0F4BD9F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1" creationId="{CA41EB7F-5365-A942-8F86-06F9E64A7457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2" creationId="{3EF20A42-29E8-5E49-A787-488BA94F18D8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3" creationId="{65E94A02-6250-D043-99D1-67F39069A144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4" creationId="{F56CAD5A-659F-924B-A2E9-0F805F734A60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5" creationId="{DFB24533-59BE-7B4E-8DD8-A62D23E93297}"/>
          </ac:spMkLst>
        </pc:spChg>
        <pc:spChg chg="mod">
          <ac:chgData name="Urs Hartmann" userId="a590553b-cb7a-4cc5-abe5-f44783127208" providerId="ADAL" clId="{7516DC3D-7B42-C647-A428-6505284522A5}" dt="2021-10-14T19:05:14.165" v="1836"/>
          <ac:spMkLst>
            <pc:docMk/>
            <pc:sldMk cId="0" sldId="268"/>
            <ac:spMk id="116" creationId="{76C36648-BD83-1140-9EEF-FF17AB85E35F}"/>
          </ac:spMkLst>
        </pc:spChg>
        <pc:spChg chg="add del mod">
          <ac:chgData name="Urs Hartmann" userId="a590553b-cb7a-4cc5-abe5-f44783127208" providerId="ADAL" clId="{7516DC3D-7B42-C647-A428-6505284522A5}" dt="2021-10-14T19:06:45.789" v="1854" actId="478"/>
          <ac:spMkLst>
            <pc:docMk/>
            <pc:sldMk cId="0" sldId="268"/>
            <ac:spMk id="117" creationId="{B7283E1D-B505-0C41-875F-7BA67AB80529}"/>
          </ac:spMkLst>
        </pc:spChg>
        <pc:spChg chg="add del mod">
          <ac:chgData name="Urs Hartmann" userId="a590553b-cb7a-4cc5-abe5-f44783127208" providerId="ADAL" clId="{7516DC3D-7B42-C647-A428-6505284522A5}" dt="2021-10-14T19:06:45.789" v="1854" actId="478"/>
          <ac:spMkLst>
            <pc:docMk/>
            <pc:sldMk cId="0" sldId="268"/>
            <ac:spMk id="118" creationId="{FE0E3358-4265-7C49-A4DD-7018CF24CAE4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0" creationId="{4A9E21F5-CFB9-614B-8B44-046E6C769442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1" creationId="{58E2133E-99F3-D549-B851-D458C4E0241C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2" creationId="{5986B434-0073-ED4D-9C1D-40306306E972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3" creationId="{7CBBDDD5-D821-6242-8A60-778A2D56BA0A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4" creationId="{1D2C7D89-9385-E54D-B9F0-5D3DEC9A171A}"/>
          </ac:spMkLst>
        </pc:spChg>
        <pc:spChg chg="mod">
          <ac:chgData name="Urs Hartmann" userId="a590553b-cb7a-4cc5-abe5-f44783127208" providerId="ADAL" clId="{7516DC3D-7B42-C647-A428-6505284522A5}" dt="2021-10-14T19:05:17.369" v="1838"/>
          <ac:spMkLst>
            <pc:docMk/>
            <pc:sldMk cId="0" sldId="268"/>
            <ac:spMk id="125" creationId="{A7BCED12-C87E-1B46-BC58-929D0A555290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26" creationId="{D18443A5-CDAA-A343-AD59-3A769768F7CA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27" creationId="{0BE4C834-618D-6644-985C-A88EE0E557FC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29" creationId="{28F96EDB-7246-D44A-AB9A-4BEEF3EFF6FB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30" creationId="{887225FD-4BE7-C049-8125-5317C072FA60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31" creationId="{3ACF93E5-8908-994C-9CB8-A9B764C3052B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32" creationId="{88EBEABC-23EA-3440-B0F6-7167C2D2649D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33" creationId="{F98861AA-B24C-DE4B-A099-87553D0375ED}"/>
          </ac:spMkLst>
        </pc:spChg>
        <pc:spChg chg="mod">
          <ac:chgData name="Urs Hartmann" userId="a590553b-cb7a-4cc5-abe5-f44783127208" providerId="ADAL" clId="{7516DC3D-7B42-C647-A428-6505284522A5}" dt="2021-10-14T19:05:20.462" v="1840"/>
          <ac:spMkLst>
            <pc:docMk/>
            <pc:sldMk cId="0" sldId="268"/>
            <ac:spMk id="134" creationId="{A1B46EB8-CBF3-CC4C-B27C-CE476FF917BC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35" creationId="{5AC357E1-7F19-734A-9397-E003DA6345EF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36" creationId="{EE616776-A559-3948-88D6-A3A3DD7D3B35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38" creationId="{9439B3A7-DF23-FE4E-850A-F66FA6B6E7BC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39" creationId="{E4DAC757-ADCC-3644-8CE6-A4C8B6A8F0BE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40" creationId="{B07BEEB6-427D-AC40-829F-41791A25681F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41" creationId="{04CCC31A-2F5F-D548-BFCB-9BE678F2940F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42" creationId="{EDCF5475-F517-F041-AF3F-4F486B0ECBA8}"/>
          </ac:spMkLst>
        </pc:spChg>
        <pc:spChg chg="mod">
          <ac:chgData name="Urs Hartmann" userId="a590553b-cb7a-4cc5-abe5-f44783127208" providerId="ADAL" clId="{7516DC3D-7B42-C647-A428-6505284522A5}" dt="2021-10-14T19:05:26.476" v="1842"/>
          <ac:spMkLst>
            <pc:docMk/>
            <pc:sldMk cId="0" sldId="268"/>
            <ac:spMk id="143" creationId="{6A9D453D-3E79-714C-9D17-CB6D1FB1AA7A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44" creationId="{328459B2-93A5-774D-A864-63709A611F2F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45" creationId="{91609904-64BA-C348-BE3A-54D4007DD13D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47" creationId="{4BB20EED-AD60-ED46-BD05-ED43DD7BE272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48" creationId="{30670816-2CE1-314F-BB0A-4A061B58FD55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49" creationId="{ED3C1547-B74A-D148-A67D-7F4D62A985AB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50" creationId="{094C53F2-21BF-674D-B0A5-05EF717644C4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51" creationId="{CC6699B4-A492-4645-9D2F-020BC18791C6}"/>
          </ac:spMkLst>
        </pc:spChg>
        <pc:spChg chg="mod">
          <ac:chgData name="Urs Hartmann" userId="a590553b-cb7a-4cc5-abe5-f44783127208" providerId="ADAL" clId="{7516DC3D-7B42-C647-A428-6505284522A5}" dt="2021-10-14T19:05:30.149" v="1844"/>
          <ac:spMkLst>
            <pc:docMk/>
            <pc:sldMk cId="0" sldId="268"/>
            <ac:spMk id="152" creationId="{2BB62FCE-A022-5241-A6D5-7BFC26B6F493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53" creationId="{053344A8-08F4-C34D-934A-FC3A52962C12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54" creationId="{0D44FD5C-A016-A243-AD0E-0FF0E0B046BB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56" creationId="{DCD47F95-B577-7244-8791-E489599D7D39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57" creationId="{EE3649DF-8CFF-654F-B9F9-F54FF3677374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58" creationId="{83B3A34D-4A7A-D749-89B0-E806897886A8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59" creationId="{1C0E8BDA-0912-CD43-8624-3BCA186055FA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60" creationId="{128E55F9-5B06-024F-8463-D120D2825106}"/>
          </ac:spMkLst>
        </pc:spChg>
        <pc:spChg chg="mod">
          <ac:chgData name="Urs Hartmann" userId="a590553b-cb7a-4cc5-abe5-f44783127208" providerId="ADAL" clId="{7516DC3D-7B42-C647-A428-6505284522A5}" dt="2021-10-14T19:05:34.619" v="1846"/>
          <ac:spMkLst>
            <pc:docMk/>
            <pc:sldMk cId="0" sldId="268"/>
            <ac:spMk id="161" creationId="{ECCA54FF-2CFD-314D-B334-474AAF8D89BC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62" creationId="{81D67DD7-468F-1F4A-9FAB-BE56F2EE0814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63" creationId="{B5663356-979E-9B41-B226-AD6002CA111F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65" creationId="{BC250C5F-E217-5643-8763-CEF217679AC5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66" creationId="{34FF956D-A94F-2141-AC36-202F2B208E1A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67" creationId="{EE8DB2BC-35FC-5440-B15D-24EA36829962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68" creationId="{C63C9E8D-2685-034D-B179-9191B35C883C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69" creationId="{0BE4D5D8-EA89-DD49-A22E-8F0ECAE7BE38}"/>
          </ac:spMkLst>
        </pc:spChg>
        <pc:spChg chg="mod">
          <ac:chgData name="Urs Hartmann" userId="a590553b-cb7a-4cc5-abe5-f44783127208" providerId="ADAL" clId="{7516DC3D-7B42-C647-A428-6505284522A5}" dt="2021-10-14T19:05:38.511" v="1848"/>
          <ac:spMkLst>
            <pc:docMk/>
            <pc:sldMk cId="0" sldId="268"/>
            <ac:spMk id="170" creationId="{F517B378-B365-9A4D-A921-F5B56C4E5862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71" creationId="{9D919602-37EA-D14D-90F4-4084096D6317}"/>
          </ac:spMkLst>
        </pc:spChg>
        <pc:spChg chg="add del mod">
          <ac:chgData name="Urs Hartmann" userId="a590553b-cb7a-4cc5-abe5-f44783127208" providerId="ADAL" clId="{7516DC3D-7B42-C647-A428-6505284522A5}" dt="2021-10-14T19:06:48.786" v="1855" actId="478"/>
          <ac:spMkLst>
            <pc:docMk/>
            <pc:sldMk cId="0" sldId="268"/>
            <ac:spMk id="172" creationId="{7954BB44-6229-084C-A578-A1463B053BE1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4" creationId="{7D8BC25A-FE6B-9549-8F36-C6072DD6E36F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5" creationId="{B09EB929-76A8-4549-8A1A-1A5DB2FD5F5C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6" creationId="{8219BF6D-2094-9048-B889-AC8FFEAEFB82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7" creationId="{47B3D685-CE1A-2645-ADA9-A3FCB83F2369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8" creationId="{633E04C9-D76D-FD4C-B62D-159B1D51578F}"/>
          </ac:spMkLst>
        </pc:spChg>
        <pc:spChg chg="mod">
          <ac:chgData name="Urs Hartmann" userId="a590553b-cb7a-4cc5-abe5-f44783127208" providerId="ADAL" clId="{7516DC3D-7B42-C647-A428-6505284522A5}" dt="2021-10-14T19:05:42.652" v="1850"/>
          <ac:spMkLst>
            <pc:docMk/>
            <pc:sldMk cId="0" sldId="268"/>
            <ac:spMk id="179" creationId="{10E0826C-FA8F-374F-80DD-EB1F1149FA30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80" creationId="{CB55C132-1B20-D84A-A9D6-91AF6A1C49F3}"/>
          </ac:spMkLst>
        </pc:spChg>
        <pc:spChg chg="add del mod">
          <ac:chgData name="Urs Hartmann" userId="a590553b-cb7a-4cc5-abe5-f44783127208" providerId="ADAL" clId="{7516DC3D-7B42-C647-A428-6505284522A5}" dt="2021-10-14T19:06:57.064" v="1857" actId="478"/>
          <ac:spMkLst>
            <pc:docMk/>
            <pc:sldMk cId="0" sldId="268"/>
            <ac:spMk id="181" creationId="{051E0F96-106F-CE48-B3C2-B0D07A206EC7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3" creationId="{DA782EC7-EE38-C847-A5E5-5F433E2A63A8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4" creationId="{BCADA796-A208-F941-9336-A4FFF90B1CC4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5" creationId="{87F6B9DB-FCB9-CF43-AECD-F8FB4BF11851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6" creationId="{118A89A6-4EA2-844A-A309-43B93DC804DA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7" creationId="{4EEA5661-1DAE-CE46-A79D-25BEAF4E7096}"/>
          </ac:spMkLst>
        </pc:spChg>
        <pc:spChg chg="mod">
          <ac:chgData name="Urs Hartmann" userId="a590553b-cb7a-4cc5-abe5-f44783127208" providerId="ADAL" clId="{7516DC3D-7B42-C647-A428-6505284522A5}" dt="2021-10-14T19:05:46.439" v="1852"/>
          <ac:spMkLst>
            <pc:docMk/>
            <pc:sldMk cId="0" sldId="268"/>
            <ac:spMk id="188" creationId="{9808B76A-E182-7F46-9129-677DD9B39B3A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0" creationId="{D346E548-29D7-EE42-AE8C-674A7505AC4E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1" creationId="{4DDADA2F-FA64-894E-BE76-630AF2BBCF15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2" creationId="{69A07D3E-1A62-364A-8761-C15E5EEF4D3B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3" creationId="{9DE34040-9E74-4D4C-80BA-AFB159973D2F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4" creationId="{147A61AC-6C64-8640-A29F-7E27091E5FF4}"/>
          </ac:spMkLst>
        </pc:spChg>
        <pc:spChg chg="mod">
          <ac:chgData name="Urs Hartmann" userId="a590553b-cb7a-4cc5-abe5-f44783127208" providerId="ADAL" clId="{7516DC3D-7B42-C647-A428-6505284522A5}" dt="2021-10-14T19:07:21.956" v="1862"/>
          <ac:spMkLst>
            <pc:docMk/>
            <pc:sldMk cId="0" sldId="268"/>
            <ac:spMk id="195" creationId="{BDC6B019-A746-2D40-8D30-93FCE0DD1CFA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197" creationId="{A44DB454-AD3B-7446-AE46-C6883D73D24A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198" creationId="{99C9A85C-04C4-214F-AC8B-28004A55BF2A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199" creationId="{95A3770D-BE1B-654A-88B0-AA4A95143480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200" creationId="{447B11C3-C0AA-4C41-B6DB-9534AC15FC7F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201" creationId="{F6684F13-9D99-F24E-8502-B9AA0F6D5573}"/>
          </ac:spMkLst>
        </pc:spChg>
        <pc:spChg chg="mod">
          <ac:chgData name="Urs Hartmann" userId="a590553b-cb7a-4cc5-abe5-f44783127208" providerId="ADAL" clId="{7516DC3D-7B42-C647-A428-6505284522A5}" dt="2021-10-14T19:07:22.370" v="1863"/>
          <ac:spMkLst>
            <pc:docMk/>
            <pc:sldMk cId="0" sldId="268"/>
            <ac:spMk id="202" creationId="{1E2B1F4C-C1F5-8347-B992-958A9D9B30DB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4" creationId="{64FFFE2C-C0E4-F74A-86C5-A60711CF61C8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5" creationId="{59B0F531-7DA9-164D-AE86-57DB847BDEA1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6" creationId="{059C20CE-3063-674F-8D77-F48F1380A7DA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7" creationId="{B4C52C88-8AA0-0340-BA87-808009D3E13D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8" creationId="{D4FCFF0A-0CFF-AF41-A584-6BF69FADFA97}"/>
          </ac:spMkLst>
        </pc:spChg>
        <pc:spChg chg="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209" creationId="{F0FAC01B-26DC-EB48-BF7E-5694DF5E39EB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1" creationId="{CF29EF12-7D60-5F4F-B933-EA0717584324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2" creationId="{C96294E1-BF5D-DD4B-AFD8-6001B541058D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3" creationId="{5BE51160-DDE8-EA42-9723-F34F9C00F67A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4" creationId="{32FC5AD6-C1CD-4447-9779-3CC03F1726C6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5" creationId="{8ACFBE74-710B-5E4D-A4F4-A1437525B1E5}"/>
          </ac:spMkLst>
        </pc:spChg>
        <pc:spChg chg="mod">
          <ac:chgData name="Urs Hartmann" userId="a590553b-cb7a-4cc5-abe5-f44783127208" providerId="ADAL" clId="{7516DC3D-7B42-C647-A428-6505284522A5}" dt="2021-10-14T19:50:17.685" v="2252" actId="1036"/>
          <ac:spMkLst>
            <pc:docMk/>
            <pc:sldMk cId="0" sldId="268"/>
            <ac:spMk id="216" creationId="{6583F700-F3B8-0C49-B19F-6D91E186D7CE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18" creationId="{CB8DF8DE-F4F8-A744-B902-7DC4662D2BF5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19" creationId="{60EA23FC-7AB5-1D48-8E91-8067775674E2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20" creationId="{9EC6B69F-FA77-7E41-B648-0B7205EE7618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21" creationId="{68614E5E-B94F-5B4C-ACB2-538B1305BB76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22" creationId="{1B1C0BF6-A7EC-1C43-B13F-EB48CA8BBD18}"/>
          </ac:spMkLst>
        </pc:spChg>
        <pc:spChg chg="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223" creationId="{B984DCD8-07E5-C040-9639-1D8ED6BD00CC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25" creationId="{192332DF-68A6-4B4F-B65F-D399BB27168E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26" creationId="{01D86B47-5FEF-5548-B978-F2231FCECF81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27" creationId="{D4E1B6D8-D182-5645-B539-A033EA9B4B22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28" creationId="{D0392A6E-5E1B-A94F-9865-0B642DA6923C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29" creationId="{A99B4FF1-9F6E-F24E-88D5-2F0EB9739C74}"/>
          </ac:spMkLst>
        </pc:spChg>
        <pc:spChg chg="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230" creationId="{B716C269-F1C9-A14D-8E78-09AB8A96E814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2" creationId="{10C8FF46-509A-6544-B602-C0329FE69F84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3" creationId="{EAF8FE4E-952E-464B-912B-45A9F391FE03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4" creationId="{26265BE0-3DA9-754F-9E49-899EDE8113E1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5" creationId="{03EEF522-78C1-D34B-8EDF-A1D44A64F331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6" creationId="{C6B2613D-F7AF-A44C-A751-7D3B3108D690}"/>
          </ac:spMkLst>
        </pc:spChg>
        <pc:spChg chg="mod">
          <ac:chgData name="Urs Hartmann" userId="a590553b-cb7a-4cc5-abe5-f44783127208" providerId="ADAL" clId="{7516DC3D-7B42-C647-A428-6505284522A5}" dt="2021-10-14T19:07:23.921" v="1868"/>
          <ac:spMkLst>
            <pc:docMk/>
            <pc:sldMk cId="0" sldId="268"/>
            <ac:spMk id="237" creationId="{93A65BD9-D521-1740-A42E-A9A9C76CC64B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39" creationId="{EEAEE34B-65E3-8C4B-A2B5-A215859536AE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40" creationId="{491B48C9-A894-0049-9E38-8249CE63D066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41" creationId="{CA49D2BB-28E8-0143-8D3A-5CDB8D1E0C3A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42" creationId="{577D9E7C-C221-3646-9E90-EDD2700772C3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43" creationId="{9696A10A-148C-844D-BB73-AEBF2573EBE7}"/>
          </ac:spMkLst>
        </pc:spChg>
        <pc:spChg chg="mod">
          <ac:chgData name="Urs Hartmann" userId="a590553b-cb7a-4cc5-abe5-f44783127208" providerId="ADAL" clId="{7516DC3D-7B42-C647-A428-6505284522A5}" dt="2021-10-14T19:07:24.307" v="1869"/>
          <ac:spMkLst>
            <pc:docMk/>
            <pc:sldMk cId="0" sldId="268"/>
            <ac:spMk id="244" creationId="{3D857E15-D73F-6E40-AEF2-1BD27C6B5E67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46" creationId="{17D33FFA-0073-E44F-92B0-97DEC62086BA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47" creationId="{175D16CF-5674-0D42-9ABE-D510B55CA0F7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48" creationId="{9CB13BDB-FAC7-6040-9FD6-50B7DD521C74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49" creationId="{2C5BEF8E-BCE2-754E-9D0E-53936940ACD4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50" creationId="{86EB3606-693B-574F-925D-83370B454972}"/>
          </ac:spMkLst>
        </pc:spChg>
        <pc:spChg chg="mod">
          <ac:chgData name="Urs Hartmann" userId="a590553b-cb7a-4cc5-abe5-f44783127208" providerId="ADAL" clId="{7516DC3D-7B42-C647-A428-6505284522A5}" dt="2021-10-14T19:07:24.631" v="1870"/>
          <ac:spMkLst>
            <pc:docMk/>
            <pc:sldMk cId="0" sldId="268"/>
            <ac:spMk id="251" creationId="{9BE37031-908F-8F4A-B524-02964D910194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3" creationId="{447F2327-49D7-5546-B3F1-51029106AEF0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4" creationId="{6826CE9D-027B-5C48-8B2D-A1346CC0A2BD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5" creationId="{4574CE19-3CD5-904E-89F7-C703461613F1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6" creationId="{5C52150A-E10F-4944-8367-588328975C03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7" creationId="{105FBAE1-2DB2-4547-B45B-80BFCCF78ACA}"/>
          </ac:spMkLst>
        </pc:spChg>
        <pc:spChg chg="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258" creationId="{775D64ED-B75C-3442-A5AB-2DA9CCAAF373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0" creationId="{245CBFD4-B2A0-3C43-8E37-A17562C23AB7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1" creationId="{80399A20-9543-5545-8460-9DE2353F3E2E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2" creationId="{F99CA026-B492-F848-B2CD-37D0D25CC90A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3" creationId="{5F19D79E-95BB-A447-A790-E7B783BC592F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4" creationId="{10A9AB53-CF3E-9049-8486-D9D3479B4B1C}"/>
          </ac:spMkLst>
        </pc:spChg>
        <pc:spChg chg="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265" creationId="{8B676FB7-4BA2-D141-BBD4-A3F90398355F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67" creationId="{C870885C-59C3-304A-9758-3F4CAF001DEB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68" creationId="{3DBD2816-F054-0B46-92A6-85250218A28B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69" creationId="{F39159D0-17F3-CC49-94B5-EB993472A5AB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70" creationId="{A58D5BA2-195A-C941-9724-89FB9C251AC7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71" creationId="{E234A688-A456-584C-B78A-6E9B276D98E2}"/>
          </ac:spMkLst>
        </pc:spChg>
        <pc:spChg chg="mod">
          <ac:chgData name="Urs Hartmann" userId="a590553b-cb7a-4cc5-abe5-f44783127208" providerId="ADAL" clId="{7516DC3D-7B42-C647-A428-6505284522A5}" dt="2021-10-14T19:55:02.950" v="2453" actId="1038"/>
          <ac:spMkLst>
            <pc:docMk/>
            <pc:sldMk cId="0" sldId="268"/>
            <ac:spMk id="272" creationId="{171AD935-D7D0-B64C-8037-6626E51D5C36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4" creationId="{B90E9DF4-7832-CA4B-9B06-EA2648EC47CE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5" creationId="{3A87157C-9648-7C42-AABB-52FE70301493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6" creationId="{11790ACB-7D11-3042-A066-B6EAD2615816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7" creationId="{43557143-4E61-5D48-B625-E3002CE3C716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8" creationId="{FF893785-F41A-2E4A-BCB8-246E0501A017}"/>
          </ac:spMkLst>
        </pc:spChg>
        <pc:spChg chg="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279" creationId="{581253F8-AA56-4D42-835E-F461108BBE22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1" creationId="{9B747A4C-D052-C94B-85DE-EC285B7A5E14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2" creationId="{06831C16-0334-024D-849D-CB1464353B6B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3" creationId="{503E3545-1FFE-CD42-A001-1DC7E6A0E0D4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4" creationId="{89BF760C-C824-734E-B26E-D727A5E34656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5" creationId="{09CAAA67-98EC-7E42-AA79-10AF77A697CF}"/>
          </ac:spMkLst>
        </pc:spChg>
        <pc:spChg chg="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286" creationId="{45FB4DA4-43CB-104C-BD51-4B96C067EC0D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88" creationId="{06B7C71A-AD54-FF4A-9A30-5D56296DD314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89" creationId="{9C62F6B8-739C-A144-8086-3024DEDF721B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90" creationId="{2ED99D3B-81FD-B64E-BF32-83DA08BE9FFD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91" creationId="{C8F535CD-B8C3-FF47-B535-4E9D652026D1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92" creationId="{5FD2EF98-F4FA-D046-81E5-DAEACBBAD85C}"/>
          </ac:spMkLst>
        </pc:spChg>
        <pc:spChg chg="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293" creationId="{56E9F73C-3113-3545-B77F-A8E30FD5E53A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295" creationId="{4AE9AB2B-1658-F247-B138-99871F3041F4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296" creationId="{22BA8B95-01AE-734E-9B8E-F568219DFF72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297" creationId="{1C628A3B-8EC7-6246-A35E-ABB7E4E3C446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298" creationId="{67CA9C85-0B13-2B40-B4B7-BFDCB1984CE0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299" creationId="{396501B2-3E1E-CE48-B435-B4CF9EB776BB}"/>
          </ac:spMkLst>
        </pc:spChg>
        <pc:spChg chg="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300" creationId="{210DFBE9-21CA-7F43-915B-B26351C7D6B4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2" creationId="{DA35DC1E-3C8D-1643-A7E5-38C0D9573E2E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3" creationId="{05F74633-1228-364A-8F0E-8076A56BF463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4" creationId="{4BFEF2DD-58A6-3F42-A7E9-186EE63EF34F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5" creationId="{209A32B2-7820-044B-982E-768776E93161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6" creationId="{BEC89CEB-FC2F-EA4C-B6F1-952EBA5E0732}"/>
          </ac:spMkLst>
        </pc:spChg>
        <pc:spChg chg="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07" creationId="{611E57C6-B542-7D4F-B3CA-E384D8AD40FD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09" creationId="{BE9AC023-6E93-EA42-B652-BBEA1A2115F8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10" creationId="{1253F8AA-00BF-5643-830C-901AE04BA11E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11" creationId="{E836FD78-E828-6A45-A9E2-7F448FCDDFF1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12" creationId="{F298B2A8-D673-3347-9CB2-55BF3F41AA07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13" creationId="{8128C69D-E070-C34E-BEF1-B76525A5C256}"/>
          </ac:spMkLst>
        </pc:spChg>
        <pc:spChg chg="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14" creationId="{18A8D38A-6F93-154B-951A-E700A9092EB4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16" creationId="{339E16C5-FF94-5D4E-B8E7-CECF57A17DCF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17" creationId="{BD067CC5-A188-BD4E-B38D-946649D338DA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18" creationId="{A4896B0D-4C5F-0B47-8B9D-83E455B07B12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19" creationId="{0B5FDA28-2812-7D45-ABE4-5E4F3FCE5B12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20" creationId="{8849C458-01A8-A248-AEDE-AE5E584A076E}"/>
          </ac:spMkLst>
        </pc:spChg>
        <pc:spChg chg="mod">
          <ac:chgData name="Urs Hartmann" userId="a590553b-cb7a-4cc5-abe5-f44783127208" providerId="ADAL" clId="{7516DC3D-7B42-C647-A428-6505284522A5}" dt="2021-10-14T19:07:29.384" v="1880"/>
          <ac:spMkLst>
            <pc:docMk/>
            <pc:sldMk cId="0" sldId="268"/>
            <ac:spMk id="321" creationId="{D884AA2B-1666-044A-9BAE-9EEE80CC7B03}"/>
          </ac:spMkLst>
        </pc:spChg>
        <pc:spChg chg="add mod">
          <ac:chgData name="Urs Hartmann" userId="a590553b-cb7a-4cc5-abe5-f44783127208" providerId="ADAL" clId="{7516DC3D-7B42-C647-A428-6505284522A5}" dt="2021-10-14T19:57:59.574" v="2585" actId="1035"/>
          <ac:spMkLst>
            <pc:docMk/>
            <pc:sldMk cId="0" sldId="268"/>
            <ac:spMk id="325" creationId="{FD74F30E-E9C8-E54A-B88D-A38D1919BF7C}"/>
          </ac:spMkLst>
        </pc:spChg>
        <pc:spChg chg="add mod">
          <ac:chgData name="Urs Hartmann" userId="a590553b-cb7a-4cc5-abe5-f44783127208" providerId="ADAL" clId="{7516DC3D-7B42-C647-A428-6505284522A5}" dt="2021-10-14T19:58:26.583" v="2617" actId="1035"/>
          <ac:spMkLst>
            <pc:docMk/>
            <pc:sldMk cId="0" sldId="268"/>
            <ac:spMk id="327" creationId="{3159BEC4-9B8C-5B40-9F6B-4B08345C63E2}"/>
          </ac:spMkLst>
        </pc:spChg>
        <pc:spChg chg="add mod">
          <ac:chgData name="Urs Hartmann" userId="a590553b-cb7a-4cc5-abe5-f44783127208" providerId="ADAL" clId="{7516DC3D-7B42-C647-A428-6505284522A5}" dt="2021-10-14T19:57:52.535" v="2551" actId="1035"/>
          <ac:spMkLst>
            <pc:docMk/>
            <pc:sldMk cId="0" sldId="268"/>
            <ac:spMk id="329" creationId="{CA33BE96-7210-0E44-80AE-7CBFA14ED5A6}"/>
          </ac:spMkLst>
        </pc:spChg>
        <pc:spChg chg="add mod">
          <ac:chgData name="Urs Hartmann" userId="a590553b-cb7a-4cc5-abe5-f44783127208" providerId="ADAL" clId="{7516DC3D-7B42-C647-A428-6505284522A5}" dt="2021-10-14T19:35:21.936" v="2124" actId="1076"/>
          <ac:spMkLst>
            <pc:docMk/>
            <pc:sldMk cId="0" sldId="268"/>
            <ac:spMk id="331" creationId="{947D9463-A7BC-CD4F-B7E0-00001D1E4DA8}"/>
          </ac:spMkLst>
        </pc:spChg>
        <pc:spChg chg="add mod">
          <ac:chgData name="Urs Hartmann" userId="a590553b-cb7a-4cc5-abe5-f44783127208" providerId="ADAL" clId="{7516DC3D-7B42-C647-A428-6505284522A5}" dt="2021-10-14T19:35:03.374" v="2118" actId="1076"/>
          <ac:spMkLst>
            <pc:docMk/>
            <pc:sldMk cId="0" sldId="268"/>
            <ac:spMk id="333" creationId="{EFF5BEAD-C0D2-774E-9F30-5B1F77664ECD}"/>
          </ac:spMkLst>
        </pc:spChg>
        <pc:spChg chg="add mod">
          <ac:chgData name="Urs Hartmann" userId="a590553b-cb7a-4cc5-abe5-f44783127208" providerId="ADAL" clId="{7516DC3D-7B42-C647-A428-6505284522A5}" dt="2021-10-14T19:58:01.899" v="2586" actId="1076"/>
          <ac:spMkLst>
            <pc:docMk/>
            <pc:sldMk cId="0" sldId="268"/>
            <ac:spMk id="335" creationId="{245577C2-EF19-9D43-B2BD-F481BB88C36C}"/>
          </ac:spMkLst>
        </pc:spChg>
        <pc:spChg chg="add mod">
          <ac:chgData name="Urs Hartmann" userId="a590553b-cb7a-4cc5-abe5-f44783127208" providerId="ADAL" clId="{7516DC3D-7B42-C647-A428-6505284522A5}" dt="2021-10-14T19:58:06.821" v="2598" actId="1035"/>
          <ac:spMkLst>
            <pc:docMk/>
            <pc:sldMk cId="0" sldId="268"/>
            <ac:spMk id="337" creationId="{FAE551C1-3BE5-954D-8DAD-9154A367932C}"/>
          </ac:spMkLst>
        </pc:spChg>
        <pc:spChg chg="add mod">
          <ac:chgData name="Urs Hartmann" userId="a590553b-cb7a-4cc5-abe5-f44783127208" providerId="ADAL" clId="{7516DC3D-7B42-C647-A428-6505284522A5}" dt="2021-10-14T19:58:34.908" v="2632" actId="1035"/>
          <ac:spMkLst>
            <pc:docMk/>
            <pc:sldMk cId="0" sldId="268"/>
            <ac:spMk id="339" creationId="{88E2FB77-C6AD-B246-8786-010051DFD341}"/>
          </ac:spMkLst>
        </pc:spChg>
        <pc:spChg chg="add mod">
          <ac:chgData name="Urs Hartmann" userId="a590553b-cb7a-4cc5-abe5-f44783127208" providerId="ADAL" clId="{7516DC3D-7B42-C647-A428-6505284522A5}" dt="2021-10-14T19:58:43.743" v="2648" actId="1037"/>
          <ac:spMkLst>
            <pc:docMk/>
            <pc:sldMk cId="0" sldId="268"/>
            <ac:spMk id="341" creationId="{E00E7D1C-055D-0748-8AB4-069BB214DEEC}"/>
          </ac:spMkLst>
        </pc:spChg>
        <pc:spChg chg="add mod">
          <ac:chgData name="Urs Hartmann" userId="a590553b-cb7a-4cc5-abe5-f44783127208" providerId="ADAL" clId="{7516DC3D-7B42-C647-A428-6505284522A5}" dt="2021-10-14T19:34:34.711" v="2113" actId="1076"/>
          <ac:spMkLst>
            <pc:docMk/>
            <pc:sldMk cId="0" sldId="268"/>
            <ac:spMk id="343" creationId="{5C968A96-3169-F64D-B8F5-F191146C1B61}"/>
          </ac:spMkLst>
        </pc:spChg>
        <pc:spChg chg="add mod">
          <ac:chgData name="Urs Hartmann" userId="a590553b-cb7a-4cc5-abe5-f44783127208" providerId="ADAL" clId="{7516DC3D-7B42-C647-A428-6505284522A5}" dt="2021-10-14T19:43:26.766" v="2146" actId="1076"/>
          <ac:spMkLst>
            <pc:docMk/>
            <pc:sldMk cId="0" sldId="268"/>
            <ac:spMk id="345" creationId="{42417BFC-4B48-1544-8A91-15660DFB9A1C}"/>
          </ac:spMkLst>
        </pc:spChg>
        <pc:spChg chg="add mod">
          <ac:chgData name="Urs Hartmann" userId="a590553b-cb7a-4cc5-abe5-f44783127208" providerId="ADAL" clId="{7516DC3D-7B42-C647-A428-6505284522A5}" dt="2021-10-14T19:44:48.934" v="2160" actId="20577"/>
          <ac:spMkLst>
            <pc:docMk/>
            <pc:sldMk cId="0" sldId="268"/>
            <ac:spMk id="347" creationId="{155FB397-42BA-9F42-BCFF-7E306645A8BF}"/>
          </ac:spMkLst>
        </pc:spChg>
        <pc:spChg chg="add mod">
          <ac:chgData name="Urs Hartmann" userId="a590553b-cb7a-4cc5-abe5-f44783127208" providerId="ADAL" clId="{7516DC3D-7B42-C647-A428-6505284522A5}" dt="2021-10-14T19:59:02.571" v="2681" actId="1038"/>
          <ac:spMkLst>
            <pc:docMk/>
            <pc:sldMk cId="0" sldId="268"/>
            <ac:spMk id="349" creationId="{5D02A8E5-758C-1D42-B4A3-FCF7C26E0810}"/>
          </ac:spMkLst>
        </pc:spChg>
        <pc:spChg chg="add mod">
          <ac:chgData name="Urs Hartmann" userId="a590553b-cb7a-4cc5-abe5-f44783127208" providerId="ADAL" clId="{7516DC3D-7B42-C647-A428-6505284522A5}" dt="2021-10-14T19:58:55.206" v="2667" actId="1035"/>
          <ac:spMkLst>
            <pc:docMk/>
            <pc:sldMk cId="0" sldId="268"/>
            <ac:spMk id="352" creationId="{52753455-B2E5-4042-98C9-18E1BB229CC2}"/>
          </ac:spMkLst>
        </pc:spChg>
        <pc:spChg chg="add mod">
          <ac:chgData name="Urs Hartmann" userId="a590553b-cb7a-4cc5-abe5-f44783127208" providerId="ADAL" clId="{7516DC3D-7B42-C647-A428-6505284522A5}" dt="2021-10-14T19:57:12.719" v="2486" actId="1036"/>
          <ac:spMkLst>
            <pc:docMk/>
            <pc:sldMk cId="0" sldId="268"/>
            <ac:spMk id="354" creationId="{3238FECE-86BA-9C46-B930-1AD48C2B092B}"/>
          </ac:spMkLst>
        </pc:spChg>
        <pc:spChg chg="add mod">
          <ac:chgData name="Urs Hartmann" userId="a590553b-cb7a-4cc5-abe5-f44783127208" providerId="ADAL" clId="{7516DC3D-7B42-C647-A428-6505284522A5}" dt="2021-10-14T19:50:47.520" v="2260" actId="1076"/>
          <ac:spMkLst>
            <pc:docMk/>
            <pc:sldMk cId="0" sldId="268"/>
            <ac:spMk id="356" creationId="{0E99DFC7-4CE8-0347-A1B4-27132B8B8F47}"/>
          </ac:spMkLst>
        </pc:spChg>
        <pc:spChg chg="add mod">
          <ac:chgData name="Urs Hartmann" userId="a590553b-cb7a-4cc5-abe5-f44783127208" providerId="ADAL" clId="{7516DC3D-7B42-C647-A428-6505284522A5}" dt="2021-10-14T19:59:12.077" v="2699" actId="1035"/>
          <ac:spMkLst>
            <pc:docMk/>
            <pc:sldMk cId="0" sldId="268"/>
            <ac:spMk id="358" creationId="{3FA10127-7783-364A-9DDA-104C4D9A2963}"/>
          </ac:spMkLst>
        </pc:spChg>
        <pc:spChg chg="add mod">
          <ac:chgData name="Urs Hartmann" userId="a590553b-cb7a-4cc5-abe5-f44783127208" providerId="ADAL" clId="{7516DC3D-7B42-C647-A428-6505284522A5}" dt="2021-10-14T19:54:10.949" v="2385" actId="1038"/>
          <ac:spMkLst>
            <pc:docMk/>
            <pc:sldMk cId="0" sldId="268"/>
            <ac:spMk id="360" creationId="{1173205A-68A3-9F41-9FF3-73844B5B4398}"/>
          </ac:spMkLst>
        </pc:spChg>
        <pc:spChg chg="add mod">
          <ac:chgData name="Urs Hartmann" userId="a590553b-cb7a-4cc5-abe5-f44783127208" providerId="ADAL" clId="{7516DC3D-7B42-C647-A428-6505284522A5}" dt="2021-10-14T19:57:20.058" v="2510" actId="1036"/>
          <ac:spMkLst>
            <pc:docMk/>
            <pc:sldMk cId="0" sldId="268"/>
            <ac:spMk id="361" creationId="{DD9AA9CA-6834-5B4D-9703-91797C52FD21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69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700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70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702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70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0.206" v="1800" actId="478"/>
          <ac:spMkLst>
            <pc:docMk/>
            <pc:sldMk cId="0" sldId="268"/>
            <ac:spMk id="170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9:58:17.988" v="2601" actId="20577"/>
          <ac:spMkLst>
            <pc:docMk/>
            <pc:sldMk cId="0" sldId="268"/>
            <ac:spMk id="1705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4T19:10:28.203" v="1938" actId="478"/>
          <ac:spMkLst>
            <pc:docMk/>
            <pc:sldMk cId="0" sldId="268"/>
            <ac:spMk id="170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6.271" v="1802" actId="478"/>
          <ac:spMkLst>
            <pc:docMk/>
            <pc:sldMk cId="0" sldId="268"/>
            <ac:spMk id="1707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6.271" v="1802" actId="478"/>
          <ac:spMkLst>
            <pc:docMk/>
            <pc:sldMk cId="0" sldId="268"/>
            <ac:spMk id="1708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6.271" v="1802" actId="478"/>
          <ac:spMkLst>
            <pc:docMk/>
            <pc:sldMk cId="0" sldId="268"/>
            <ac:spMk id="170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4T18:58:36.271" v="1802" actId="478"/>
          <ac:spMkLst>
            <pc:docMk/>
            <pc:sldMk cId="0" sldId="268"/>
            <ac:spMk id="171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3:35:44.936" v="4206" actId="20577"/>
          <ac:spMkLst>
            <pc:docMk/>
            <pc:sldMk cId="0" sldId="268"/>
            <ac:spMk id="1711" creationId="{00000000-0000-0000-0000-000000000000}"/>
          </ac:spMkLst>
        </pc:spChg>
        <pc:grpChg chg="add del mod">
          <ac:chgData name="Urs Hartmann" userId="a590553b-cb7a-4cc5-abe5-f44783127208" providerId="ADAL" clId="{7516DC3D-7B42-C647-A428-6505284522A5}" dt="2021-10-14T19:06:45.789" v="1854" actId="478"/>
          <ac:grpSpMkLst>
            <pc:docMk/>
            <pc:sldMk cId="0" sldId="268"/>
            <ac:grpSpMk id="92" creationId="{C36D1DD7-9FA8-C741-A6BB-40411ED76BFC}"/>
          </ac:grpSpMkLst>
        </pc:grpChg>
        <pc:grpChg chg="add del mod">
          <ac:chgData name="Urs Hartmann" userId="a590553b-cb7a-4cc5-abe5-f44783127208" providerId="ADAL" clId="{7516DC3D-7B42-C647-A428-6505284522A5}" dt="2021-10-14T19:06:45.789" v="1854" actId="478"/>
          <ac:grpSpMkLst>
            <pc:docMk/>
            <pc:sldMk cId="0" sldId="268"/>
            <ac:grpSpMk id="101" creationId="{BB7E6655-C7CB-2B41-A2C4-A615156FD029}"/>
          </ac:grpSpMkLst>
        </pc:grpChg>
        <pc:grpChg chg="add del mod">
          <ac:chgData name="Urs Hartmann" userId="a590553b-cb7a-4cc5-abe5-f44783127208" providerId="ADAL" clId="{7516DC3D-7B42-C647-A428-6505284522A5}" dt="2021-10-14T19:06:48.786" v="1855" actId="478"/>
          <ac:grpSpMkLst>
            <pc:docMk/>
            <pc:sldMk cId="0" sldId="268"/>
            <ac:grpSpMk id="110" creationId="{EDDD2841-3611-2B47-A496-7314E62A56C6}"/>
          </ac:grpSpMkLst>
        </pc:grpChg>
        <pc:grpChg chg="add del mod">
          <ac:chgData name="Urs Hartmann" userId="a590553b-cb7a-4cc5-abe5-f44783127208" providerId="ADAL" clId="{7516DC3D-7B42-C647-A428-6505284522A5}" dt="2021-10-14T19:06:45.789" v="1854" actId="478"/>
          <ac:grpSpMkLst>
            <pc:docMk/>
            <pc:sldMk cId="0" sldId="268"/>
            <ac:grpSpMk id="119" creationId="{7BDE0C67-4874-F541-8B58-64AFD3370275}"/>
          </ac:grpSpMkLst>
        </pc:grpChg>
        <pc:grpChg chg="add del mod">
          <ac:chgData name="Urs Hartmann" userId="a590553b-cb7a-4cc5-abe5-f44783127208" providerId="ADAL" clId="{7516DC3D-7B42-C647-A428-6505284522A5}" dt="2021-10-14T19:06:48.786" v="1855" actId="478"/>
          <ac:grpSpMkLst>
            <pc:docMk/>
            <pc:sldMk cId="0" sldId="268"/>
            <ac:grpSpMk id="128" creationId="{8359B2A8-956D-8547-924B-679DD0DAB3C8}"/>
          </ac:grpSpMkLst>
        </pc:grpChg>
        <pc:grpChg chg="add del mod">
          <ac:chgData name="Urs Hartmann" userId="a590553b-cb7a-4cc5-abe5-f44783127208" providerId="ADAL" clId="{7516DC3D-7B42-C647-A428-6505284522A5}" dt="2021-10-14T19:06:57.064" v="1857" actId="478"/>
          <ac:grpSpMkLst>
            <pc:docMk/>
            <pc:sldMk cId="0" sldId="268"/>
            <ac:grpSpMk id="137" creationId="{DE942BD9-3866-2943-ACF5-4283B4ED0F28}"/>
          </ac:grpSpMkLst>
        </pc:grpChg>
        <pc:grpChg chg="add del mod">
          <ac:chgData name="Urs Hartmann" userId="a590553b-cb7a-4cc5-abe5-f44783127208" providerId="ADAL" clId="{7516DC3D-7B42-C647-A428-6505284522A5}" dt="2021-10-14T19:06:48.786" v="1855" actId="478"/>
          <ac:grpSpMkLst>
            <pc:docMk/>
            <pc:sldMk cId="0" sldId="268"/>
            <ac:grpSpMk id="146" creationId="{0E13D652-8AFB-034B-948F-55414BA2F3C7}"/>
          </ac:grpSpMkLst>
        </pc:grpChg>
        <pc:grpChg chg="add del mod">
          <ac:chgData name="Urs Hartmann" userId="a590553b-cb7a-4cc5-abe5-f44783127208" providerId="ADAL" clId="{7516DC3D-7B42-C647-A428-6505284522A5}" dt="2021-10-14T19:06:57.064" v="1857" actId="478"/>
          <ac:grpSpMkLst>
            <pc:docMk/>
            <pc:sldMk cId="0" sldId="268"/>
            <ac:grpSpMk id="155" creationId="{FD6D245C-A900-5848-8612-28687D16D97F}"/>
          </ac:grpSpMkLst>
        </pc:grpChg>
        <pc:grpChg chg="add del mod">
          <ac:chgData name="Urs Hartmann" userId="a590553b-cb7a-4cc5-abe5-f44783127208" providerId="ADAL" clId="{7516DC3D-7B42-C647-A428-6505284522A5}" dt="2021-10-14T19:06:48.786" v="1855" actId="478"/>
          <ac:grpSpMkLst>
            <pc:docMk/>
            <pc:sldMk cId="0" sldId="268"/>
            <ac:grpSpMk id="164" creationId="{07763FE6-2BB0-5347-99CF-3F06E10CED8D}"/>
          </ac:grpSpMkLst>
        </pc:grpChg>
        <pc:grpChg chg="add del mod">
          <ac:chgData name="Urs Hartmann" userId="a590553b-cb7a-4cc5-abe5-f44783127208" providerId="ADAL" clId="{7516DC3D-7B42-C647-A428-6505284522A5}" dt="2021-10-14T19:06:51.946" v="1856" actId="478"/>
          <ac:grpSpMkLst>
            <pc:docMk/>
            <pc:sldMk cId="0" sldId="268"/>
            <ac:grpSpMk id="173" creationId="{0F8EA4CF-21FE-FD4C-868D-97D2A434866A}"/>
          </ac:grpSpMkLst>
        </pc:grpChg>
        <pc:grpChg chg="add del mod">
          <ac:chgData name="Urs Hartmann" userId="a590553b-cb7a-4cc5-abe5-f44783127208" providerId="ADAL" clId="{7516DC3D-7B42-C647-A428-6505284522A5}" dt="2021-10-14T19:06:57.064" v="1857" actId="478"/>
          <ac:grpSpMkLst>
            <pc:docMk/>
            <pc:sldMk cId="0" sldId="268"/>
            <ac:grpSpMk id="182" creationId="{C6D7F655-655C-8D49-96E3-F617BF902908}"/>
          </ac:grpSpMkLst>
        </pc:grpChg>
        <pc:grpChg chg="add del mod">
          <ac:chgData name="Urs Hartmann" userId="a590553b-cb7a-4cc5-abe5-f44783127208" providerId="ADAL" clId="{7516DC3D-7B42-C647-A428-6505284522A5}" dt="2021-10-14T19:08:20.821" v="1899" actId="478"/>
          <ac:grpSpMkLst>
            <pc:docMk/>
            <pc:sldMk cId="0" sldId="268"/>
            <ac:grpSpMk id="189" creationId="{15FAA2AD-9697-BA43-BC82-8B0D01C54C32}"/>
          </ac:grpSpMkLst>
        </pc:grpChg>
        <pc:grpChg chg="add mod">
          <ac:chgData name="Urs Hartmann" userId="a590553b-cb7a-4cc5-abe5-f44783127208" providerId="ADAL" clId="{7516DC3D-7B42-C647-A428-6505284522A5}" dt="2021-10-14T19:09:05.063" v="1913" actId="1076"/>
          <ac:grpSpMkLst>
            <pc:docMk/>
            <pc:sldMk cId="0" sldId="268"/>
            <ac:grpSpMk id="196" creationId="{BAC8A4AE-7FBA-B243-825C-BC4605473E82}"/>
          </ac:grpSpMkLst>
        </pc:grpChg>
        <pc:grpChg chg="add mod">
          <ac:chgData name="Urs Hartmann" userId="a590553b-cb7a-4cc5-abe5-f44783127208" providerId="ADAL" clId="{7516DC3D-7B42-C647-A428-6505284522A5}" dt="2021-10-14T19:57:12.719" v="2486" actId="1036"/>
          <ac:grpSpMkLst>
            <pc:docMk/>
            <pc:sldMk cId="0" sldId="268"/>
            <ac:grpSpMk id="203" creationId="{A63B35EF-080C-F04D-A389-14021C3FE9C7}"/>
          </ac:grpSpMkLst>
        </pc:grpChg>
        <pc:grpChg chg="add mod">
          <ac:chgData name="Urs Hartmann" userId="a590553b-cb7a-4cc5-abe5-f44783127208" providerId="ADAL" clId="{7516DC3D-7B42-C647-A428-6505284522A5}" dt="2021-10-14T19:50:17.685" v="2252" actId="1036"/>
          <ac:grpSpMkLst>
            <pc:docMk/>
            <pc:sldMk cId="0" sldId="268"/>
            <ac:grpSpMk id="210" creationId="{F47946F9-EB57-DB42-9DDF-056B53B0E19D}"/>
          </ac:grpSpMkLst>
        </pc:grpChg>
        <pc:grpChg chg="add mod">
          <ac:chgData name="Urs Hartmann" userId="a590553b-cb7a-4cc5-abe5-f44783127208" providerId="ADAL" clId="{7516DC3D-7B42-C647-A428-6505284522A5}" dt="2021-10-14T19:59:12.077" v="2699" actId="1035"/>
          <ac:grpSpMkLst>
            <pc:docMk/>
            <pc:sldMk cId="0" sldId="268"/>
            <ac:grpSpMk id="217" creationId="{8B5AD3FA-4228-194B-8351-BEF779534B64}"/>
          </ac:grpSpMkLst>
        </pc:grpChg>
        <pc:grpChg chg="add mod">
          <ac:chgData name="Urs Hartmann" userId="a590553b-cb7a-4cc5-abe5-f44783127208" providerId="ADAL" clId="{7516DC3D-7B42-C647-A428-6505284522A5}" dt="2021-10-14T19:54:10.949" v="2385" actId="1038"/>
          <ac:grpSpMkLst>
            <pc:docMk/>
            <pc:sldMk cId="0" sldId="268"/>
            <ac:grpSpMk id="224" creationId="{73045DBA-C22D-B245-9CFA-720817AC456B}"/>
          </ac:grpSpMkLst>
        </pc:grpChg>
        <pc:grpChg chg="add mod">
          <ac:chgData name="Urs Hartmann" userId="a590553b-cb7a-4cc5-abe5-f44783127208" providerId="ADAL" clId="{7516DC3D-7B42-C647-A428-6505284522A5}" dt="2021-10-14T19:33:56.924" v="2102" actId="14100"/>
          <ac:grpSpMkLst>
            <pc:docMk/>
            <pc:sldMk cId="0" sldId="268"/>
            <ac:grpSpMk id="231" creationId="{A063F8F7-38BA-7849-AC2E-0D80BD000D3A}"/>
          </ac:grpSpMkLst>
        </pc:grpChg>
        <pc:grpChg chg="add mod">
          <ac:chgData name="Urs Hartmann" userId="a590553b-cb7a-4cc5-abe5-f44783127208" providerId="ADAL" clId="{7516DC3D-7B42-C647-A428-6505284522A5}" dt="2021-10-14T19:43:34.384" v="2147" actId="14100"/>
          <ac:grpSpMkLst>
            <pc:docMk/>
            <pc:sldMk cId="0" sldId="268"/>
            <ac:grpSpMk id="238" creationId="{BE9E7128-928E-DE4D-9F56-07303CA34600}"/>
          </ac:grpSpMkLst>
        </pc:grpChg>
        <pc:grpChg chg="add mod">
          <ac:chgData name="Urs Hartmann" userId="a590553b-cb7a-4cc5-abe5-f44783127208" providerId="ADAL" clId="{7516DC3D-7B42-C647-A428-6505284522A5}" dt="2021-10-14T19:09:08.757" v="1915" actId="1076"/>
          <ac:grpSpMkLst>
            <pc:docMk/>
            <pc:sldMk cId="0" sldId="268"/>
            <ac:grpSpMk id="245" creationId="{5E9595C3-C619-1C43-975E-D12EA65F22C3}"/>
          </ac:grpSpMkLst>
        </pc:grpChg>
        <pc:grpChg chg="add mod">
          <ac:chgData name="Urs Hartmann" userId="a590553b-cb7a-4cc5-abe5-f44783127208" providerId="ADAL" clId="{7516DC3D-7B42-C647-A428-6505284522A5}" dt="2021-10-14T19:59:02.571" v="2681" actId="1038"/>
          <ac:grpSpMkLst>
            <pc:docMk/>
            <pc:sldMk cId="0" sldId="268"/>
            <ac:grpSpMk id="252" creationId="{5BC17C78-B607-1144-BABB-2181AE68AB24}"/>
          </ac:grpSpMkLst>
        </pc:grpChg>
        <pc:grpChg chg="add mod">
          <ac:chgData name="Urs Hartmann" userId="a590553b-cb7a-4cc5-abe5-f44783127208" providerId="ADAL" clId="{7516DC3D-7B42-C647-A428-6505284522A5}" dt="2021-10-14T19:58:55.206" v="2667" actId="1035"/>
          <ac:grpSpMkLst>
            <pc:docMk/>
            <pc:sldMk cId="0" sldId="268"/>
            <ac:grpSpMk id="259" creationId="{C5DE9F5E-20CB-B045-A29D-C1B60BD21400}"/>
          </ac:grpSpMkLst>
        </pc:grpChg>
        <pc:grpChg chg="add mod">
          <ac:chgData name="Urs Hartmann" userId="a590553b-cb7a-4cc5-abe5-f44783127208" providerId="ADAL" clId="{7516DC3D-7B42-C647-A428-6505284522A5}" dt="2021-10-14T19:55:02.950" v="2453" actId="1038"/>
          <ac:grpSpMkLst>
            <pc:docMk/>
            <pc:sldMk cId="0" sldId="268"/>
            <ac:grpSpMk id="266" creationId="{5FC3B047-CAD0-4B40-A662-0E27C3A097A6}"/>
          </ac:grpSpMkLst>
        </pc:grpChg>
        <pc:grpChg chg="add mod">
          <ac:chgData name="Urs Hartmann" userId="a590553b-cb7a-4cc5-abe5-f44783127208" providerId="ADAL" clId="{7516DC3D-7B42-C647-A428-6505284522A5}" dt="2021-10-14T19:58:06.821" v="2598" actId="1035"/>
          <ac:grpSpMkLst>
            <pc:docMk/>
            <pc:sldMk cId="0" sldId="268"/>
            <ac:grpSpMk id="273" creationId="{F14473CE-A21A-9A46-9434-3A5176B26DE7}"/>
          </ac:grpSpMkLst>
        </pc:grpChg>
        <pc:grpChg chg="add mod">
          <ac:chgData name="Urs Hartmann" userId="a590553b-cb7a-4cc5-abe5-f44783127208" providerId="ADAL" clId="{7516DC3D-7B42-C647-A428-6505284522A5}" dt="2021-10-14T19:58:34.908" v="2632" actId="1035"/>
          <ac:grpSpMkLst>
            <pc:docMk/>
            <pc:sldMk cId="0" sldId="268"/>
            <ac:grpSpMk id="280" creationId="{60AD01D8-8600-6F4D-973F-47B7FA3F5AA1}"/>
          </ac:grpSpMkLst>
        </pc:grpChg>
        <pc:grpChg chg="add mod">
          <ac:chgData name="Urs Hartmann" userId="a590553b-cb7a-4cc5-abe5-f44783127208" providerId="ADAL" clId="{7516DC3D-7B42-C647-A428-6505284522A5}" dt="2021-10-14T19:58:43.743" v="2648" actId="1037"/>
          <ac:grpSpMkLst>
            <pc:docMk/>
            <pc:sldMk cId="0" sldId="268"/>
            <ac:grpSpMk id="287" creationId="{172E4C0E-415E-D248-B330-71F1153E540B}"/>
          </ac:grpSpMkLst>
        </pc:grpChg>
        <pc:grpChg chg="add mod">
          <ac:chgData name="Urs Hartmann" userId="a590553b-cb7a-4cc5-abe5-f44783127208" providerId="ADAL" clId="{7516DC3D-7B42-C647-A428-6505284522A5}" dt="2021-10-14T19:57:59.574" v="2585" actId="1035"/>
          <ac:grpSpMkLst>
            <pc:docMk/>
            <pc:sldMk cId="0" sldId="268"/>
            <ac:grpSpMk id="294" creationId="{A4F6C4C6-0A59-4440-95A8-AF8EAD9A8ECA}"/>
          </ac:grpSpMkLst>
        </pc:grpChg>
        <pc:grpChg chg="add mod">
          <ac:chgData name="Urs Hartmann" userId="a590553b-cb7a-4cc5-abe5-f44783127208" providerId="ADAL" clId="{7516DC3D-7B42-C647-A428-6505284522A5}" dt="2021-10-14T19:58:26.583" v="2617" actId="1035"/>
          <ac:grpSpMkLst>
            <pc:docMk/>
            <pc:sldMk cId="0" sldId="268"/>
            <ac:grpSpMk id="301" creationId="{AE7969E0-2445-2441-A042-6429F29ABFEB}"/>
          </ac:grpSpMkLst>
        </pc:grpChg>
        <pc:grpChg chg="add mod">
          <ac:chgData name="Urs Hartmann" userId="a590553b-cb7a-4cc5-abe5-f44783127208" providerId="ADAL" clId="{7516DC3D-7B42-C647-A428-6505284522A5}" dt="2021-10-14T19:57:52.535" v="2551" actId="1035"/>
          <ac:grpSpMkLst>
            <pc:docMk/>
            <pc:sldMk cId="0" sldId="268"/>
            <ac:grpSpMk id="308" creationId="{A3D645D7-C49B-B145-8FD7-7EE531E4A043}"/>
          </ac:grpSpMkLst>
        </pc:grpChg>
        <pc:grpChg chg="add mod">
          <ac:chgData name="Urs Hartmann" userId="a590553b-cb7a-4cc5-abe5-f44783127208" providerId="ADAL" clId="{7516DC3D-7B42-C647-A428-6505284522A5}" dt="2021-10-14T19:08:43.531" v="1903" actId="1076"/>
          <ac:grpSpMkLst>
            <pc:docMk/>
            <pc:sldMk cId="0" sldId="268"/>
            <ac:grpSpMk id="315" creationId="{C9308A09-EAC3-634D-A7D5-D20B399AE8B2}"/>
          </ac:grpSpMkLst>
        </pc:grpChg>
        <pc:grpChg chg="mod">
          <ac:chgData name="Urs Hartmann" userId="a590553b-cb7a-4cc5-abe5-f44783127208" providerId="ADAL" clId="{7516DC3D-7B42-C647-A428-6505284522A5}" dt="2021-10-14T19:09:26.060" v="1921" actId="1076"/>
          <ac:grpSpMkLst>
            <pc:docMk/>
            <pc:sldMk cId="0" sldId="268"/>
            <ac:grpSpMk id="1713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8:58:30.206" v="1800" actId="478"/>
          <ac:grpSpMkLst>
            <pc:docMk/>
            <pc:sldMk cId="0" sldId="268"/>
            <ac:grpSpMk id="1720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8:58:30.206" v="1800" actId="478"/>
          <ac:grpSpMkLst>
            <pc:docMk/>
            <pc:sldMk cId="0" sldId="268"/>
            <ac:grpSpMk id="1731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8:58:30.206" v="1800" actId="478"/>
          <ac:grpSpMkLst>
            <pc:docMk/>
            <pc:sldMk cId="0" sldId="268"/>
            <ac:grpSpMk id="1739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8:58:36.271" v="1802" actId="478"/>
          <ac:grpSpMkLst>
            <pc:docMk/>
            <pc:sldMk cId="0" sldId="268"/>
            <ac:grpSpMk id="1746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8:58:36.271" v="1802" actId="478"/>
          <ac:grpSpMkLst>
            <pc:docMk/>
            <pc:sldMk cId="0" sldId="268"/>
            <ac:grpSpMk id="1755" creationId="{00000000-0000-0000-0000-000000000000}"/>
          </ac:grpSpMkLst>
        </pc:grpChg>
        <pc:picChg chg="add mod">
          <ac:chgData name="Urs Hartmann" userId="a590553b-cb7a-4cc5-abe5-f44783127208" providerId="ADAL" clId="{7516DC3D-7B42-C647-A428-6505284522A5}" dt="2021-10-14T19:13:33.663" v="1958" actId="1076"/>
          <ac:picMkLst>
            <pc:docMk/>
            <pc:sldMk cId="0" sldId="268"/>
            <ac:picMk id="1026" creationId="{40E51ACB-64FF-ED44-B8E7-4B5AAFEB14B2}"/>
          </ac:picMkLst>
        </pc:picChg>
        <pc:picChg chg="add mod">
          <ac:chgData name="Urs Hartmann" userId="a590553b-cb7a-4cc5-abe5-f44783127208" providerId="ADAL" clId="{7516DC3D-7B42-C647-A428-6505284522A5}" dt="2021-10-14T19:57:59.574" v="2585" actId="1035"/>
          <ac:picMkLst>
            <pc:docMk/>
            <pc:sldMk cId="0" sldId="268"/>
            <ac:picMk id="1028" creationId="{1C00E1E5-BB57-8748-809B-84665E4D5E03}"/>
          </ac:picMkLst>
        </pc:picChg>
        <pc:picChg chg="add del">
          <ac:chgData name="Urs Hartmann" userId="a590553b-cb7a-4cc5-abe5-f44783127208" providerId="ADAL" clId="{7516DC3D-7B42-C647-A428-6505284522A5}" dt="2021-10-14T19:13:42.346" v="1960"/>
          <ac:picMkLst>
            <pc:docMk/>
            <pc:sldMk cId="0" sldId="268"/>
            <ac:picMk id="1030" creationId="{233DB7F7-B13B-D14B-B979-A426C6BC6DEE}"/>
          </ac:picMkLst>
        </pc:picChg>
        <pc:picChg chg="add mod">
          <ac:chgData name="Urs Hartmann" userId="a590553b-cb7a-4cc5-abe5-f44783127208" providerId="ADAL" clId="{7516DC3D-7B42-C647-A428-6505284522A5}" dt="2021-10-14T19:58:26.583" v="2617" actId="1035"/>
          <ac:picMkLst>
            <pc:docMk/>
            <pc:sldMk cId="0" sldId="268"/>
            <ac:picMk id="1032" creationId="{5793CA0C-CA53-C748-9686-1C9B8A1CC7BE}"/>
          </ac:picMkLst>
        </pc:picChg>
        <pc:picChg chg="add mod">
          <ac:chgData name="Urs Hartmann" userId="a590553b-cb7a-4cc5-abe5-f44783127208" providerId="ADAL" clId="{7516DC3D-7B42-C647-A428-6505284522A5}" dt="2021-10-14T19:57:52.535" v="2551" actId="1035"/>
          <ac:picMkLst>
            <pc:docMk/>
            <pc:sldMk cId="0" sldId="268"/>
            <ac:picMk id="1034" creationId="{72698E81-4BD8-0C43-B159-49668064BB06}"/>
          </ac:picMkLst>
        </pc:picChg>
        <pc:picChg chg="add mod">
          <ac:chgData name="Urs Hartmann" userId="a590553b-cb7a-4cc5-abe5-f44783127208" providerId="ADAL" clId="{7516DC3D-7B42-C647-A428-6505284522A5}" dt="2021-10-14T19:19:55.851" v="2022" actId="1076"/>
          <ac:picMkLst>
            <pc:docMk/>
            <pc:sldMk cId="0" sldId="268"/>
            <ac:picMk id="1036" creationId="{38002230-9C16-F740-B980-F6306C77D06A}"/>
          </ac:picMkLst>
        </pc:picChg>
        <pc:picChg chg="add mod">
          <ac:chgData name="Urs Hartmann" userId="a590553b-cb7a-4cc5-abe5-f44783127208" providerId="ADAL" clId="{7516DC3D-7B42-C647-A428-6505284522A5}" dt="2021-10-14T20:09:30.557" v="2814" actId="1076"/>
          <ac:picMkLst>
            <pc:docMk/>
            <pc:sldMk cId="0" sldId="268"/>
            <ac:picMk id="1038" creationId="{5E2CD94F-BA41-314D-A5C3-5AA65458B0B5}"/>
          </ac:picMkLst>
        </pc:picChg>
        <pc:picChg chg="add mod">
          <ac:chgData name="Urs Hartmann" userId="a590553b-cb7a-4cc5-abe5-f44783127208" providerId="ADAL" clId="{7516DC3D-7B42-C647-A428-6505284522A5}" dt="2021-10-14T19:55:02.950" v="2453" actId="1038"/>
          <ac:picMkLst>
            <pc:docMk/>
            <pc:sldMk cId="0" sldId="268"/>
            <ac:picMk id="1040" creationId="{7638C5AD-9CE2-C543-8D71-14A53D6CAE74}"/>
          </ac:picMkLst>
        </pc:picChg>
        <pc:picChg chg="add mod">
          <ac:chgData name="Urs Hartmann" userId="a590553b-cb7a-4cc5-abe5-f44783127208" providerId="ADAL" clId="{7516DC3D-7B42-C647-A428-6505284522A5}" dt="2021-10-14T19:58:06.821" v="2598" actId="1035"/>
          <ac:picMkLst>
            <pc:docMk/>
            <pc:sldMk cId="0" sldId="268"/>
            <ac:picMk id="1042" creationId="{1606AE09-D55B-1647-B6D1-5876A686F13B}"/>
          </ac:picMkLst>
        </pc:picChg>
        <pc:picChg chg="add mod">
          <ac:chgData name="Urs Hartmann" userId="a590553b-cb7a-4cc5-abe5-f44783127208" providerId="ADAL" clId="{7516DC3D-7B42-C647-A428-6505284522A5}" dt="2021-10-14T19:58:34.908" v="2632" actId="1035"/>
          <ac:picMkLst>
            <pc:docMk/>
            <pc:sldMk cId="0" sldId="268"/>
            <ac:picMk id="1044" creationId="{0638932C-ED41-DF48-BC39-51E9CEE6F76C}"/>
          </ac:picMkLst>
        </pc:picChg>
        <pc:picChg chg="add mod">
          <ac:chgData name="Urs Hartmann" userId="a590553b-cb7a-4cc5-abe5-f44783127208" providerId="ADAL" clId="{7516DC3D-7B42-C647-A428-6505284522A5}" dt="2021-10-14T19:58:43.743" v="2648" actId="1037"/>
          <ac:picMkLst>
            <pc:docMk/>
            <pc:sldMk cId="0" sldId="268"/>
            <ac:picMk id="1046" creationId="{B0547678-F291-EB4D-B3C1-6162A22B6BC0}"/>
          </ac:picMkLst>
        </pc:picChg>
        <pc:picChg chg="add mod">
          <ac:chgData name="Urs Hartmann" userId="a590553b-cb7a-4cc5-abe5-f44783127208" providerId="ADAL" clId="{7516DC3D-7B42-C647-A428-6505284522A5}" dt="2021-10-14T19:34:01.712" v="2103" actId="1076"/>
          <ac:picMkLst>
            <pc:docMk/>
            <pc:sldMk cId="0" sldId="268"/>
            <ac:picMk id="1048" creationId="{EA334EA9-15F0-DF44-A638-DA7B9303EF7C}"/>
          </ac:picMkLst>
        </pc:picChg>
        <pc:picChg chg="add mod">
          <ac:chgData name="Urs Hartmann" userId="a590553b-cb7a-4cc5-abe5-f44783127208" providerId="ADAL" clId="{7516DC3D-7B42-C647-A428-6505284522A5}" dt="2021-10-14T19:43:39.358" v="2148" actId="1076"/>
          <ac:picMkLst>
            <pc:docMk/>
            <pc:sldMk cId="0" sldId="268"/>
            <ac:picMk id="1050" creationId="{4DFDB092-AF2B-1A49-AF55-39E62729295F}"/>
          </ac:picMkLst>
        </pc:picChg>
        <pc:picChg chg="add mod">
          <ac:chgData name="Urs Hartmann" userId="a590553b-cb7a-4cc5-abe5-f44783127208" providerId="ADAL" clId="{7516DC3D-7B42-C647-A428-6505284522A5}" dt="2021-10-14T19:44:24.356" v="2153" actId="1076"/>
          <ac:picMkLst>
            <pc:docMk/>
            <pc:sldMk cId="0" sldId="268"/>
            <ac:picMk id="1052" creationId="{6E3C0E59-AF4A-F34C-B05F-DD708A68B5E7}"/>
          </ac:picMkLst>
        </pc:picChg>
        <pc:picChg chg="add mod">
          <ac:chgData name="Urs Hartmann" userId="a590553b-cb7a-4cc5-abe5-f44783127208" providerId="ADAL" clId="{7516DC3D-7B42-C647-A428-6505284522A5}" dt="2021-10-14T19:59:02.571" v="2681" actId="1038"/>
          <ac:picMkLst>
            <pc:docMk/>
            <pc:sldMk cId="0" sldId="268"/>
            <ac:picMk id="1054" creationId="{29ADF849-061F-5140-8160-75BA934ABBD9}"/>
          </ac:picMkLst>
        </pc:picChg>
        <pc:picChg chg="add mod">
          <ac:chgData name="Urs Hartmann" userId="a590553b-cb7a-4cc5-abe5-f44783127208" providerId="ADAL" clId="{7516DC3D-7B42-C647-A428-6505284522A5}" dt="2021-10-14T19:58:55.206" v="2667" actId="1035"/>
          <ac:picMkLst>
            <pc:docMk/>
            <pc:sldMk cId="0" sldId="268"/>
            <ac:picMk id="1056" creationId="{DE3939DB-695F-0541-B086-492564BD4BE3}"/>
          </ac:picMkLst>
        </pc:picChg>
        <pc:picChg chg="add del">
          <ac:chgData name="Urs Hartmann" userId="a590553b-cb7a-4cc5-abe5-f44783127208" providerId="ADAL" clId="{7516DC3D-7B42-C647-A428-6505284522A5}" dt="2021-10-14T19:47:28.137" v="2187"/>
          <ac:picMkLst>
            <pc:docMk/>
            <pc:sldMk cId="0" sldId="268"/>
            <ac:picMk id="1058" creationId="{AE52C78B-85F9-064D-8EA0-C21808478DE8}"/>
          </ac:picMkLst>
        </pc:picChg>
        <pc:picChg chg="add mod">
          <ac:chgData name="Urs Hartmann" userId="a590553b-cb7a-4cc5-abe5-f44783127208" providerId="ADAL" clId="{7516DC3D-7B42-C647-A428-6505284522A5}" dt="2021-10-14T19:57:12.719" v="2486" actId="1036"/>
          <ac:picMkLst>
            <pc:docMk/>
            <pc:sldMk cId="0" sldId="268"/>
            <ac:picMk id="1060" creationId="{1B1BF1B0-85CD-EB4F-9A14-9C69DDA7E779}"/>
          </ac:picMkLst>
        </pc:picChg>
        <pc:picChg chg="add mod">
          <ac:chgData name="Urs Hartmann" userId="a590553b-cb7a-4cc5-abe5-f44783127208" providerId="ADAL" clId="{7516DC3D-7B42-C647-A428-6505284522A5}" dt="2021-10-14T19:50:17.685" v="2252" actId="1036"/>
          <ac:picMkLst>
            <pc:docMk/>
            <pc:sldMk cId="0" sldId="268"/>
            <ac:picMk id="1062" creationId="{805342A8-3935-DE42-BAB6-15295FBC8B95}"/>
          </ac:picMkLst>
        </pc:picChg>
        <pc:picChg chg="add mod">
          <ac:chgData name="Urs Hartmann" userId="a590553b-cb7a-4cc5-abe5-f44783127208" providerId="ADAL" clId="{7516DC3D-7B42-C647-A428-6505284522A5}" dt="2021-10-14T19:59:12.077" v="2699" actId="1035"/>
          <ac:picMkLst>
            <pc:docMk/>
            <pc:sldMk cId="0" sldId="268"/>
            <ac:picMk id="1064" creationId="{73582CF1-817F-AC42-A13B-B12ADD51F334}"/>
          </ac:picMkLst>
        </pc:picChg>
        <pc:picChg chg="add mod">
          <ac:chgData name="Urs Hartmann" userId="a590553b-cb7a-4cc5-abe5-f44783127208" providerId="ADAL" clId="{7516DC3D-7B42-C647-A428-6505284522A5}" dt="2021-10-14T19:54:10.949" v="2385" actId="1038"/>
          <ac:picMkLst>
            <pc:docMk/>
            <pc:sldMk cId="0" sldId="268"/>
            <ac:picMk id="1066" creationId="{38204DF3-67EA-1545-9B2C-9D244ED9F894}"/>
          </ac:picMkLst>
        </pc:picChg>
      </pc:sldChg>
      <pc:sldChg chg="modSp mod ord modNotesTx">
        <pc:chgData name="Urs Hartmann" userId="a590553b-cb7a-4cc5-abe5-f44783127208" providerId="ADAL" clId="{7516DC3D-7B42-C647-A428-6505284522A5}" dt="2021-10-19T19:40:33.536" v="8946" actId="20577"/>
        <pc:sldMkLst>
          <pc:docMk/>
          <pc:sldMk cId="0" sldId="269"/>
        </pc:sldMkLst>
        <pc:spChg chg="mod">
          <ac:chgData name="Urs Hartmann" userId="a590553b-cb7a-4cc5-abe5-f44783127208" providerId="ADAL" clId="{7516DC3D-7B42-C647-A428-6505284522A5}" dt="2021-10-11T20:38:56.822" v="490" actId="20577"/>
          <ac:spMkLst>
            <pc:docMk/>
            <pc:sldMk cId="0" sldId="269"/>
            <ac:spMk id="178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7T15:16:00.936" v="5143" actId="14100"/>
          <ac:spMkLst>
            <pc:docMk/>
            <pc:sldMk cId="0" sldId="269"/>
            <ac:spMk id="1782" creationId="{00000000-0000-0000-0000-000000000000}"/>
          </ac:spMkLst>
        </pc:spChg>
      </pc:sldChg>
      <pc:sldChg chg="addSp delSp modSp del mod modShow">
        <pc:chgData name="Urs Hartmann" userId="a590553b-cb7a-4cc5-abe5-f44783127208" providerId="ADAL" clId="{7516DC3D-7B42-C647-A428-6505284522A5}" dt="2021-10-16T15:30:26.281" v="5116" actId="2696"/>
        <pc:sldMkLst>
          <pc:docMk/>
          <pc:sldMk cId="0" sldId="270"/>
        </pc:sldMkLst>
        <pc:spChg chg="add del mod">
          <ac:chgData name="Urs Hartmann" userId="a590553b-cb7a-4cc5-abe5-f44783127208" providerId="ADAL" clId="{7516DC3D-7B42-C647-A428-6505284522A5}" dt="2021-10-14T13:51:48.066" v="1534"/>
          <ac:spMkLst>
            <pc:docMk/>
            <pc:sldMk cId="0" sldId="270"/>
            <ac:spMk id="2" creationId="{DDA89042-AE55-E848-B1B3-B8100E659BFC}"/>
          </ac:spMkLst>
        </pc:spChg>
        <pc:spChg chg="mod">
          <ac:chgData name="Urs Hartmann" userId="a590553b-cb7a-4cc5-abe5-f44783127208" providerId="ADAL" clId="{7516DC3D-7B42-C647-A428-6505284522A5}" dt="2021-10-14T13:51:34.718" v="1531" actId="20577"/>
          <ac:spMkLst>
            <pc:docMk/>
            <pc:sldMk cId="0" sldId="270"/>
            <ac:spMk id="1794" creationId="{00000000-0000-0000-0000-000000000000}"/>
          </ac:spMkLst>
        </pc:spChg>
      </pc:sldChg>
      <pc:sldChg chg="delSp modSp mod ord modNotesTx">
        <pc:chgData name="Urs Hartmann" userId="a590553b-cb7a-4cc5-abe5-f44783127208" providerId="ADAL" clId="{7516DC3D-7B42-C647-A428-6505284522A5}" dt="2021-10-19T19:47:38.220" v="9401" actId="20577"/>
        <pc:sldMkLst>
          <pc:docMk/>
          <pc:sldMk cId="0" sldId="271"/>
        </pc:sldMkLst>
        <pc:spChg chg="mod">
          <ac:chgData name="Urs Hartmann" userId="a590553b-cb7a-4cc5-abe5-f44783127208" providerId="ADAL" clId="{7516DC3D-7B42-C647-A428-6505284522A5}" dt="2021-10-11T20:46:02.868" v="687" actId="20577"/>
          <ac:spMkLst>
            <pc:docMk/>
            <pc:sldMk cId="0" sldId="271"/>
            <ac:spMk id="1799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11.980" v="4068" actId="478"/>
          <ac:spMkLst>
            <pc:docMk/>
            <pc:sldMk cId="0" sldId="271"/>
            <ac:spMk id="181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54:29.035" v="1546" actId="207"/>
          <ac:spMkLst>
            <pc:docMk/>
            <pc:sldMk cId="0" sldId="271"/>
            <ac:spMk id="1816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05.925" v="4066" actId="478"/>
          <ac:spMkLst>
            <pc:docMk/>
            <pc:sldMk cId="0" sldId="271"/>
            <ac:spMk id="18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53:58.804" v="1542" actId="207"/>
          <ac:spMkLst>
            <pc:docMk/>
            <pc:sldMk cId="0" sldId="271"/>
            <ac:spMk id="1818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02.598" v="4065" actId="478"/>
          <ac:spMkLst>
            <pc:docMk/>
            <pc:sldMk cId="0" sldId="271"/>
            <ac:spMk id="181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2:46.284" v="3034" actId="207"/>
          <ac:spMkLst>
            <pc:docMk/>
            <pc:sldMk cId="0" sldId="271"/>
            <ac:spMk id="1820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09.179" v="4067" actId="478"/>
          <ac:spMkLst>
            <pc:docMk/>
            <pc:sldMk cId="0" sldId="271"/>
            <ac:spMk id="182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54:22.551" v="1544" actId="207"/>
          <ac:spMkLst>
            <pc:docMk/>
            <pc:sldMk cId="0" sldId="271"/>
            <ac:spMk id="1822" creationId="{00000000-0000-0000-0000-000000000000}"/>
          </ac:spMkLst>
        </pc:spChg>
        <pc:cxnChg chg="mod">
          <ac:chgData name="Urs Hartmann" userId="a590553b-cb7a-4cc5-abe5-f44783127208" providerId="ADAL" clId="{7516DC3D-7B42-C647-A428-6505284522A5}" dt="2021-10-15T19:32:55.273" v="3035" actId="208"/>
          <ac:cxnSpMkLst>
            <pc:docMk/>
            <pc:sldMk cId="0" sldId="271"/>
            <ac:cxnSpMk id="1823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4T13:55:09.339" v="1553" actId="208"/>
          <ac:cxnSpMkLst>
            <pc:docMk/>
            <pc:sldMk cId="0" sldId="271"/>
            <ac:cxnSpMk id="1824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4T13:55:04.229" v="1551" actId="208"/>
          <ac:cxnSpMkLst>
            <pc:docMk/>
            <pc:sldMk cId="0" sldId="271"/>
            <ac:cxnSpMk id="1825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4T13:55:07.019" v="1552" actId="208"/>
          <ac:cxnSpMkLst>
            <pc:docMk/>
            <pc:sldMk cId="0" sldId="271"/>
            <ac:cxnSpMk id="1826" creationId="{00000000-0000-0000-0000-000000000000}"/>
          </ac:cxnSpMkLst>
        </pc:cxnChg>
      </pc:sldChg>
      <pc:sldChg chg="modSp del mod ord">
        <pc:chgData name="Urs Hartmann" userId="a590553b-cb7a-4cc5-abe5-f44783127208" providerId="ADAL" clId="{7516DC3D-7B42-C647-A428-6505284522A5}" dt="2021-10-16T15:31:14.602" v="5128" actId="2696"/>
        <pc:sldMkLst>
          <pc:docMk/>
          <pc:sldMk cId="0" sldId="272"/>
        </pc:sldMkLst>
        <pc:spChg chg="mod">
          <ac:chgData name="Urs Hartmann" userId="a590553b-cb7a-4cc5-abe5-f44783127208" providerId="ADAL" clId="{7516DC3D-7B42-C647-A428-6505284522A5}" dt="2021-10-11T20:44:00.966" v="612" actId="20577"/>
          <ac:spMkLst>
            <pc:docMk/>
            <pc:sldMk cId="0" sldId="272"/>
            <ac:spMk id="183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44:19.165" v="617" actId="20577"/>
          <ac:spMkLst>
            <pc:docMk/>
            <pc:sldMk cId="0" sldId="272"/>
            <ac:spMk id="183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44:54.791" v="644" actId="20577"/>
          <ac:spMkLst>
            <pc:docMk/>
            <pc:sldMk cId="0" sldId="272"/>
            <ac:spMk id="183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44:28.462" v="623" actId="20577"/>
          <ac:spMkLst>
            <pc:docMk/>
            <pc:sldMk cId="0" sldId="272"/>
            <ac:spMk id="183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45:03.678" v="658" actId="14100"/>
          <ac:spMkLst>
            <pc:docMk/>
            <pc:sldMk cId="0" sldId="272"/>
            <ac:spMk id="1838" creationId="{00000000-0000-0000-0000-000000000000}"/>
          </ac:spMkLst>
        </pc:spChg>
      </pc:sldChg>
      <pc:sldChg chg="addSp delSp modSp mod ord modNotesTx">
        <pc:chgData name="Urs Hartmann" userId="a590553b-cb7a-4cc5-abe5-f44783127208" providerId="ADAL" clId="{7516DC3D-7B42-C647-A428-6505284522A5}" dt="2021-10-20T16:51:48.755" v="11964" actId="20577"/>
        <pc:sldMkLst>
          <pc:docMk/>
          <pc:sldMk cId="0" sldId="273"/>
        </pc:sldMkLst>
        <pc:spChg chg="add mod">
          <ac:chgData name="Urs Hartmann" userId="a590553b-cb7a-4cc5-abe5-f44783127208" providerId="ADAL" clId="{7516DC3D-7B42-C647-A428-6505284522A5}" dt="2021-10-16T12:45:21.156" v="3532" actId="1076"/>
          <ac:spMkLst>
            <pc:docMk/>
            <pc:sldMk cId="0" sldId="273"/>
            <ac:spMk id="54" creationId="{8C90E937-7C1E-3940-9442-7FBDCAE52AEE}"/>
          </ac:spMkLst>
        </pc:spChg>
        <pc:spChg chg="mod">
          <ac:chgData name="Urs Hartmann" userId="a590553b-cb7a-4cc5-abe5-f44783127208" providerId="ADAL" clId="{7516DC3D-7B42-C647-A428-6505284522A5}" dt="2021-10-16T12:43:10.759" v="3473" actId="20577"/>
          <ac:spMkLst>
            <pc:docMk/>
            <pc:sldMk cId="0" sldId="273"/>
            <ac:spMk id="1921" creationId="{00000000-0000-0000-0000-000000000000}"/>
          </ac:spMkLst>
        </pc:s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22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25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28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31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34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37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40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43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46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49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52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55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58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61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64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2:41:16.613" v="3457" actId="478"/>
          <ac:grpSpMkLst>
            <pc:docMk/>
            <pc:sldMk cId="0" sldId="273"/>
            <ac:grpSpMk id="1967" creationId="{00000000-0000-0000-0000-000000000000}"/>
          </ac:grpSpMkLst>
        </pc:grpChg>
        <pc:graphicFrameChg chg="add mod modGraphic">
          <ac:chgData name="Urs Hartmann" userId="a590553b-cb7a-4cc5-abe5-f44783127208" providerId="ADAL" clId="{7516DC3D-7B42-C647-A428-6505284522A5}" dt="2021-10-16T12:42:56.852" v="3470" actId="122"/>
          <ac:graphicFrameMkLst>
            <pc:docMk/>
            <pc:sldMk cId="0" sldId="273"/>
            <ac:graphicFrameMk id="53" creationId="{6B3BFB5F-44D4-074D-8505-6DDB9D63492D}"/>
          </ac:graphicFrameMkLst>
        </pc:graphicFrameChg>
        <pc:graphicFrameChg chg="del">
          <ac:chgData name="Urs Hartmann" userId="a590553b-cb7a-4cc5-abe5-f44783127208" providerId="ADAL" clId="{7516DC3D-7B42-C647-A428-6505284522A5}" dt="2021-10-16T12:41:13.872" v="3456" actId="478"/>
          <ac:graphicFrameMkLst>
            <pc:docMk/>
            <pc:sldMk cId="0" sldId="273"/>
            <ac:graphicFrameMk id="1920" creationId="{00000000-0000-0000-0000-000000000000}"/>
          </ac:graphicFrameMkLst>
        </pc:graphicFrameChg>
        <pc:picChg chg="add mod">
          <ac:chgData name="Urs Hartmann" userId="a590553b-cb7a-4cc5-abe5-f44783127208" providerId="ADAL" clId="{7516DC3D-7B42-C647-A428-6505284522A5}" dt="2021-10-16T12:42:07.269" v="3465" actId="1076"/>
          <ac:picMkLst>
            <pc:docMk/>
            <pc:sldMk cId="0" sldId="273"/>
            <ac:picMk id="52" creationId="{DFD62EBF-D587-F94D-B1AA-288E0EBDE79D}"/>
          </ac:picMkLst>
        </pc:picChg>
      </pc:sldChg>
      <pc:sldChg chg="addSp delSp modSp del mod ord modShow">
        <pc:chgData name="Urs Hartmann" userId="a590553b-cb7a-4cc5-abe5-f44783127208" providerId="ADAL" clId="{7516DC3D-7B42-C647-A428-6505284522A5}" dt="2021-10-18T20:53:29.273" v="5937" actId="2696"/>
        <pc:sldMkLst>
          <pc:docMk/>
          <pc:sldMk cId="0" sldId="274"/>
        </pc:sldMkLst>
        <pc:spChg chg="add mod">
          <ac:chgData name="Urs Hartmann" userId="a590553b-cb7a-4cc5-abe5-f44783127208" providerId="ADAL" clId="{7516DC3D-7B42-C647-A428-6505284522A5}" dt="2021-10-16T14:44:15.123" v="4897" actId="20577"/>
          <ac:spMkLst>
            <pc:docMk/>
            <pc:sldMk cId="0" sldId="274"/>
            <ac:spMk id="3" creationId="{B42BAF25-61B9-FB41-A7AD-254E17FC13FA}"/>
          </ac:spMkLst>
        </pc:spChg>
        <pc:spChg chg="mod">
          <ac:chgData name="Urs Hartmann" userId="a590553b-cb7a-4cc5-abe5-f44783127208" providerId="ADAL" clId="{7516DC3D-7B42-C647-A428-6505284522A5}" dt="2021-10-16T14:44:00.899" v="4884" actId="20577"/>
          <ac:spMkLst>
            <pc:docMk/>
            <pc:sldMk cId="0" sldId="274"/>
            <ac:spMk id="1974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4:43:50.895" v="4879" actId="478"/>
          <ac:spMkLst>
            <pc:docMk/>
            <pc:sldMk cId="0" sldId="274"/>
            <ac:spMk id="1975" creationId="{00000000-0000-0000-0000-000000000000}"/>
          </ac:spMkLst>
        </pc:spChg>
      </pc:sldChg>
      <pc:sldChg chg="del mod modShow">
        <pc:chgData name="Urs Hartmann" userId="a590553b-cb7a-4cc5-abe5-f44783127208" providerId="ADAL" clId="{7516DC3D-7B42-C647-A428-6505284522A5}" dt="2021-10-16T15:30:46.728" v="5117" actId="2696"/>
        <pc:sldMkLst>
          <pc:docMk/>
          <pc:sldMk cId="0" sldId="275"/>
        </pc:sldMkLst>
      </pc:sldChg>
      <pc:sldChg chg="addSp delSp modSp mod ord addCm delCm modNotesTx">
        <pc:chgData name="Urs Hartmann" userId="a590553b-cb7a-4cc5-abe5-f44783127208" providerId="ADAL" clId="{7516DC3D-7B42-C647-A428-6505284522A5}" dt="2021-10-20T20:24:28.435" v="14258" actId="20577"/>
        <pc:sldMkLst>
          <pc:docMk/>
          <pc:sldMk cId="0" sldId="276"/>
        </pc:sldMkLst>
        <pc:spChg chg="mod">
          <ac:chgData name="Urs Hartmann" userId="a590553b-cb7a-4cc5-abe5-f44783127208" providerId="ADAL" clId="{7516DC3D-7B42-C647-A428-6505284522A5}" dt="2021-10-20T20:13:08.579" v="13697" actId="1076"/>
          <ac:spMkLst>
            <pc:docMk/>
            <pc:sldMk cId="0" sldId="276"/>
            <ac:spMk id="4" creationId="{EFE66A11-0B07-4BF0-9E1A-EAD6451B192E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26" creationId="{C699B301-253C-0E4A-9160-87C39749733F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27" creationId="{A41857E7-560D-DA45-B6B0-4ACBDB4AABCD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28" creationId="{1EAE33FB-71B5-D845-B585-1E8E217A44BD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29" creationId="{575FB37D-D688-3C4A-9472-98BA98A4B903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0" creationId="{3DF2F48A-C9BF-544B-945B-FFF99CAA4D3E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1" creationId="{BD3A6EF3-C8AE-4240-AA95-B7F79A24FE47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2" creationId="{A4843FDA-F777-C84A-ACE6-E1462E01F576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3" creationId="{A647B945-DC06-B94A-BEDC-6AD34CEC029A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4" creationId="{D57D0B78-6BC0-414D-BB5D-E27B4D51E35E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5" creationId="{11A19DB9-5B89-C04C-85FC-0F5A377B1AD9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39" creationId="{43A6E88F-6878-C14B-B7F1-5F36FD16B89B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40" creationId="{7914E1FD-5804-C444-92B6-46BC84A2F20F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41" creationId="{3DB05444-5757-F048-9CC4-4985B8AA8EA1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42" creationId="{F5659D72-3D9E-4849-834D-EA28DF62C258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43" creationId="{D4D34A12-DB75-944F-BE1F-51249F6CFFA2}"/>
          </ac:spMkLst>
        </pc:spChg>
        <pc:spChg chg="mod">
          <ac:chgData name="Urs Hartmann" userId="a590553b-cb7a-4cc5-abe5-f44783127208" providerId="ADAL" clId="{7516DC3D-7B42-C647-A428-6505284522A5}" dt="2021-10-18T19:16:29.460" v="5751" actId="1036"/>
          <ac:spMkLst>
            <pc:docMk/>
            <pc:sldMk cId="0" sldId="276"/>
            <ac:spMk id="44" creationId="{F26FBCF7-7215-FF42-94F0-E2347271F5AE}"/>
          </ac:spMkLst>
        </pc:spChg>
        <pc:spChg chg="add mod">
          <ac:chgData name="Urs Hartmann" userId="a590553b-cb7a-4cc5-abe5-f44783127208" providerId="ADAL" clId="{7516DC3D-7B42-C647-A428-6505284522A5}" dt="2021-10-20T20:13:26.396" v="13698" actId="1076"/>
          <ac:spMkLst>
            <pc:docMk/>
            <pc:sldMk cId="0" sldId="276"/>
            <ac:spMk id="45" creationId="{B0F6A72E-8F4F-714A-8944-1F854A1A1031}"/>
          </ac:spMkLst>
        </pc:spChg>
        <pc:spChg chg="add del mod">
          <ac:chgData name="Urs Hartmann" userId="a590553b-cb7a-4cc5-abe5-f44783127208" providerId="ADAL" clId="{7516DC3D-7B42-C647-A428-6505284522A5}" dt="2021-10-17T15:45:05.129" v="5492"/>
          <ac:spMkLst>
            <pc:docMk/>
            <pc:sldMk cId="0" sldId="276"/>
            <ac:spMk id="45" creationId="{EB08B165-FE18-5B47-A869-97C8EBB84105}"/>
          </ac:spMkLst>
        </pc:spChg>
        <pc:spChg chg="add mod">
          <ac:chgData name="Urs Hartmann" userId="a590553b-cb7a-4cc5-abe5-f44783127208" providerId="ADAL" clId="{7516DC3D-7B42-C647-A428-6505284522A5}" dt="2021-10-19T21:18:54.822" v="11450" actId="1076"/>
          <ac:spMkLst>
            <pc:docMk/>
            <pc:sldMk cId="0" sldId="276"/>
            <ac:spMk id="46" creationId="{343B55E2-BFB3-BA40-91C5-799C83F312A2}"/>
          </ac:spMkLst>
        </pc:spChg>
        <pc:spChg chg="add mod">
          <ac:chgData name="Urs Hartmann" userId="a590553b-cb7a-4cc5-abe5-f44783127208" providerId="ADAL" clId="{7516DC3D-7B42-C647-A428-6505284522A5}" dt="2021-10-20T20:12:38.660" v="13693" actId="1076"/>
          <ac:spMkLst>
            <pc:docMk/>
            <pc:sldMk cId="0" sldId="276"/>
            <ac:spMk id="47" creationId="{E2FBD95A-86DA-404F-A540-0C3D6DBB1D20}"/>
          </ac:spMkLst>
        </pc:spChg>
        <pc:spChg chg="add mod">
          <ac:chgData name="Urs Hartmann" userId="a590553b-cb7a-4cc5-abe5-f44783127208" providerId="ADAL" clId="{7516DC3D-7B42-C647-A428-6505284522A5}" dt="2021-10-20T20:06:38.338" v="13674" actId="1076"/>
          <ac:spMkLst>
            <pc:docMk/>
            <pc:sldMk cId="0" sldId="276"/>
            <ac:spMk id="48" creationId="{DDC3160C-731A-A049-8487-D1BDA6FFBD35}"/>
          </ac:spMkLst>
        </pc:spChg>
        <pc:spChg chg="del">
          <ac:chgData name="Urs Hartmann" userId="a590553b-cb7a-4cc5-abe5-f44783127208" providerId="ADAL" clId="{7516DC3D-7B42-C647-A428-6505284522A5}" dt="2021-10-16T13:26:19.936" v="4134" actId="478"/>
          <ac:spMkLst>
            <pc:docMk/>
            <pc:sldMk cId="0" sldId="276"/>
            <ac:spMk id="199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8T19:16:51.406" v="5753" actId="6549"/>
          <ac:spMkLst>
            <pc:docMk/>
            <pc:sldMk cId="0" sldId="276"/>
            <ac:spMk id="199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2:45.829" v="13694" actId="1076"/>
          <ac:spMkLst>
            <pc:docMk/>
            <pc:sldMk cId="0" sldId="276"/>
            <ac:spMk id="1992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4:52.016" v="4084" actId="478"/>
          <ac:spMkLst>
            <pc:docMk/>
            <pc:sldMk cId="0" sldId="276"/>
            <ac:spMk id="199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4:42.261" v="4081" actId="478"/>
          <ac:spMkLst>
            <pc:docMk/>
            <pc:sldMk cId="0" sldId="276"/>
            <ac:spMk id="199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9T21:18:54.822" v="11450" actId="1076"/>
          <ac:spMkLst>
            <pc:docMk/>
            <pc:sldMk cId="0" sldId="276"/>
            <ac:spMk id="199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3:08.579" v="13697" actId="1076"/>
          <ac:spMkLst>
            <pc:docMk/>
            <pc:sldMk cId="0" sldId="276"/>
            <ac:spMk id="199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4:49.856" v="4083" actId="478"/>
          <ac:spMkLst>
            <pc:docMk/>
            <pc:sldMk cId="0" sldId="276"/>
            <ac:spMk id="1997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4:46.571" v="4082" actId="478"/>
          <ac:spMkLst>
            <pc:docMk/>
            <pc:sldMk cId="0" sldId="276"/>
            <ac:spMk id="199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3:26.396" v="13698" actId="1076"/>
          <ac:spMkLst>
            <pc:docMk/>
            <pc:sldMk cId="0" sldId="276"/>
            <ac:spMk id="199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2:38.660" v="13693" actId="1076"/>
          <ac:spMkLst>
            <pc:docMk/>
            <pc:sldMk cId="0" sldId="276"/>
            <ac:spMk id="200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3:26.396" v="13698" actId="1076"/>
          <ac:spMkLst>
            <pc:docMk/>
            <pc:sldMk cId="0" sldId="276"/>
            <ac:spMk id="200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9T21:18:54.822" v="11450" actId="1076"/>
          <ac:spMkLst>
            <pc:docMk/>
            <pc:sldMk cId="0" sldId="276"/>
            <ac:spMk id="200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20:13:08.579" v="13697" actId="1076"/>
          <ac:spMkLst>
            <pc:docMk/>
            <pc:sldMk cId="0" sldId="276"/>
            <ac:spMk id="200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6:19.936" v="4134" actId="478"/>
          <ac:spMkLst>
            <pc:docMk/>
            <pc:sldMk cId="0" sldId="276"/>
            <ac:spMk id="2005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6:19.936" v="4134" actId="478"/>
          <ac:spMkLst>
            <pc:docMk/>
            <pc:sldMk cId="0" sldId="276"/>
            <ac:spMk id="200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6:19.936" v="4134" actId="478"/>
          <ac:spMkLst>
            <pc:docMk/>
            <pc:sldMk cId="0" sldId="276"/>
            <ac:spMk id="2007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6:19.936" v="4134" actId="478"/>
          <ac:spMkLst>
            <pc:docMk/>
            <pc:sldMk cId="0" sldId="276"/>
            <ac:spMk id="2008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8T19:15:57.667" v="5711" actId="478"/>
          <ac:spMkLst>
            <pc:docMk/>
            <pc:sldMk cId="0" sldId="276"/>
            <ac:spMk id="2009" creationId="{00000000-0000-0000-0000-000000000000}"/>
          </ac:spMkLst>
        </pc:spChg>
        <pc:grpChg chg="add 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23" creationId="{FB56CEF0-463C-C448-B1C5-148F4B7913B5}"/>
          </ac:grpSpMkLst>
        </pc:grpChg>
        <pc:grpChg chg="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24" creationId="{BCFC16B6-10B1-0047-8E5B-885ED9A1E58F}"/>
          </ac:grpSpMkLst>
        </pc:grpChg>
        <pc:grpChg chg="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25" creationId="{4E06A3F2-E184-6D44-9412-F8CBFD3043A4}"/>
          </ac:grpSpMkLst>
        </pc:grpChg>
        <pc:grpChg chg="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36" creationId="{CC28D182-D718-9747-83BA-4250EA5795A5}"/>
          </ac:grpSpMkLst>
        </pc:grpChg>
        <pc:grpChg chg="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37" creationId="{ED3ED871-82CC-C344-8FD6-6E39C49DB946}"/>
          </ac:grpSpMkLst>
        </pc:grpChg>
        <pc:grpChg chg="mod">
          <ac:chgData name="Urs Hartmann" userId="a590553b-cb7a-4cc5-abe5-f44783127208" providerId="ADAL" clId="{7516DC3D-7B42-C647-A428-6505284522A5}" dt="2021-10-18T19:16:29.460" v="5751" actId="1036"/>
          <ac:grpSpMkLst>
            <pc:docMk/>
            <pc:sldMk cId="0" sldId="276"/>
            <ac:grpSpMk id="38" creationId="{5FCCFA53-B5EC-D34B-9DE4-5528AB1744EB}"/>
          </ac:grpSpMkLst>
        </pc:grpChg>
        <pc:picChg chg="del mod">
          <ac:chgData name="Urs Hartmann" userId="a590553b-cb7a-4cc5-abe5-f44783127208" providerId="ADAL" clId="{7516DC3D-7B42-C647-A428-6505284522A5}" dt="2021-10-18T19:16:00.637" v="5712" actId="478"/>
          <ac:picMkLst>
            <pc:docMk/>
            <pc:sldMk cId="0" sldId="276"/>
            <ac:picMk id="3" creationId="{DA0438A5-89AE-4AC2-A963-108D16AFF3A3}"/>
          </ac:picMkLst>
        </pc:picChg>
        <pc:picChg chg="mod">
          <ac:chgData name="Urs Hartmann" userId="a590553b-cb7a-4cc5-abe5-f44783127208" providerId="ADAL" clId="{7516DC3D-7B42-C647-A428-6505284522A5}" dt="2021-10-20T20:12:38.660" v="13693" actId="1076"/>
          <ac:picMkLst>
            <pc:docMk/>
            <pc:sldMk cId="0" sldId="276"/>
            <ac:picMk id="1038" creationId="{C7F58605-8CCC-4C1A-9F0A-555E4D49B555}"/>
          </ac:picMkLst>
        </pc:picChg>
        <pc:picChg chg="del">
          <ac:chgData name="Urs Hartmann" userId="a590553b-cb7a-4cc5-abe5-f44783127208" providerId="ADAL" clId="{7516DC3D-7B42-C647-A428-6505284522A5}" dt="2021-10-16T13:26:16.531" v="4133" actId="478"/>
          <ac:picMkLst>
            <pc:docMk/>
            <pc:sldMk cId="0" sldId="276"/>
            <ac:picMk id="2004" creationId="{00000000-0000-0000-0000-000000000000}"/>
          </ac:picMkLst>
        </pc:picChg>
        <pc:cxnChg chg="add del mod">
          <ac:chgData name="Urs Hartmann" userId="a590553b-cb7a-4cc5-abe5-f44783127208" providerId="ADAL" clId="{7516DC3D-7B42-C647-A428-6505284522A5}" dt="2021-10-16T13:26:19.936" v="4134" actId="478"/>
          <ac:cxnSpMkLst>
            <pc:docMk/>
            <pc:sldMk cId="0" sldId="276"/>
            <ac:cxnSpMk id="3" creationId="{717226D6-9119-7C47-89AA-8C389272D88F}"/>
          </ac:cxnSpMkLst>
        </pc:cxnChg>
      </pc:sldChg>
      <pc:sldChg chg="del ord">
        <pc:chgData name="Urs Hartmann" userId="a590553b-cb7a-4cc5-abe5-f44783127208" providerId="ADAL" clId="{7516DC3D-7B42-C647-A428-6505284522A5}" dt="2021-10-16T15:31:07.633" v="5125" actId="2696"/>
        <pc:sldMkLst>
          <pc:docMk/>
          <pc:sldMk cId="0" sldId="277"/>
        </pc:sldMkLst>
      </pc:sldChg>
      <pc:sldChg chg="addSp delSp modSp del mod ord modShow addCm">
        <pc:chgData name="Urs Hartmann" userId="a590553b-cb7a-4cc5-abe5-f44783127208" providerId="ADAL" clId="{7516DC3D-7B42-C647-A428-6505284522A5}" dt="2021-10-18T20:54:13.136" v="5940" actId="2696"/>
        <pc:sldMkLst>
          <pc:docMk/>
          <pc:sldMk cId="0" sldId="278"/>
        </pc:sldMkLst>
        <pc:spChg chg="add del mod">
          <ac:chgData name="Urs Hartmann" userId="a590553b-cb7a-4cc5-abe5-f44783127208" providerId="ADAL" clId="{7516DC3D-7B42-C647-A428-6505284522A5}" dt="2021-10-16T14:42:18.291" v="4866" actId="478"/>
          <ac:spMkLst>
            <pc:docMk/>
            <pc:sldMk cId="0" sldId="278"/>
            <ac:spMk id="20" creationId="{5E0E3B27-8537-A34A-B4BE-8BAA49D19AF3}"/>
          </ac:spMkLst>
        </pc:spChg>
        <pc:spChg chg="add mod">
          <ac:chgData name="Urs Hartmann" userId="a590553b-cb7a-4cc5-abe5-f44783127208" providerId="ADAL" clId="{7516DC3D-7B42-C647-A428-6505284522A5}" dt="2021-10-16T14:42:26.713" v="4868" actId="1076"/>
          <ac:spMkLst>
            <pc:docMk/>
            <pc:sldMk cId="0" sldId="278"/>
            <ac:spMk id="27" creationId="{829405C2-CDBC-9341-B0D5-494FB778374D}"/>
          </ac:spMkLst>
        </pc:spChg>
        <pc:spChg chg="mod">
          <ac:chgData name="Urs Hartmann" userId="a590553b-cb7a-4cc5-abe5-f44783127208" providerId="ADAL" clId="{7516DC3D-7B42-C647-A428-6505284522A5}" dt="2021-10-16T12:12:47.411" v="3193" actId="20577"/>
          <ac:spMkLst>
            <pc:docMk/>
            <pc:sldMk cId="0" sldId="278"/>
            <ac:spMk id="204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8T18:25:13.892" v="5638" actId="20577"/>
          <ac:spMkLst>
            <pc:docMk/>
            <pc:sldMk cId="0" sldId="278"/>
            <ac:spMk id="2041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8T18:39:24.263" v="5687" actId="478"/>
          <ac:spMkLst>
            <pc:docMk/>
            <pc:sldMk cId="0" sldId="278"/>
            <ac:spMk id="2042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2:17:13.147" v="3224" actId="478"/>
          <ac:spMkLst>
            <pc:docMk/>
            <pc:sldMk cId="0" sldId="278"/>
            <ac:spMk id="2043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8T18:39:29.586" v="5688" actId="478"/>
          <ac:spMkLst>
            <pc:docMk/>
            <pc:sldMk cId="0" sldId="278"/>
            <ac:spMk id="204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2:17:16.219" v="3225" actId="478"/>
          <ac:spMkLst>
            <pc:docMk/>
            <pc:sldMk cId="0" sldId="278"/>
            <ac:spMk id="2045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8T18:39:33.040" v="5689" actId="478"/>
          <ac:spMkLst>
            <pc:docMk/>
            <pc:sldMk cId="0" sldId="278"/>
            <ac:spMk id="204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2:17:18.911" v="3226" actId="478"/>
          <ac:spMkLst>
            <pc:docMk/>
            <pc:sldMk cId="0" sldId="278"/>
            <ac:spMk id="2047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8T18:34:07.902" v="5683" actId="478"/>
          <ac:spMkLst>
            <pc:docMk/>
            <pc:sldMk cId="0" sldId="278"/>
            <ac:spMk id="2048" creationId="{00000000-0000-0000-0000-000000000000}"/>
          </ac:spMkLst>
        </pc:spChg>
        <pc:grpChg chg="del">
          <ac:chgData name="Urs Hartmann" userId="a590553b-cb7a-4cc5-abe5-f44783127208" providerId="ADAL" clId="{7516DC3D-7B42-C647-A428-6505284522A5}" dt="2021-10-14T13:41:09.442" v="1459" actId="478"/>
          <ac:grpSpMkLst>
            <pc:docMk/>
            <pc:sldMk cId="0" sldId="278"/>
            <ac:grpSpMk id="2049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3:41:05.263" v="1457" actId="478"/>
          <ac:grpSpMkLst>
            <pc:docMk/>
            <pc:sldMk cId="0" sldId="278"/>
            <ac:grpSpMk id="2059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3:41:11.121" v="1460" actId="478"/>
          <ac:grpSpMkLst>
            <pc:docMk/>
            <pc:sldMk cId="0" sldId="278"/>
            <ac:grpSpMk id="2067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4T13:41:07.373" v="1458" actId="478"/>
          <ac:grpSpMkLst>
            <pc:docMk/>
            <pc:sldMk cId="0" sldId="278"/>
            <ac:grpSpMk id="2078" creationId="{00000000-0000-0000-0000-000000000000}"/>
          </ac:grpSpMkLst>
        </pc:grpChg>
        <pc:picChg chg="add mod">
          <ac:chgData name="Urs Hartmann" userId="a590553b-cb7a-4cc5-abe5-f44783127208" providerId="ADAL" clId="{7516DC3D-7B42-C647-A428-6505284522A5}" dt="2021-10-14T13:43:07.733" v="1475"/>
          <ac:picMkLst>
            <pc:docMk/>
            <pc:sldMk cId="0" sldId="278"/>
            <ac:picMk id="2" creationId="{58BE09D7-F213-2549-B980-44843D159BA8}"/>
          </ac:picMkLst>
        </pc:picChg>
        <pc:picChg chg="add del mod">
          <ac:chgData name="Urs Hartmann" userId="a590553b-cb7a-4cc5-abe5-f44783127208" providerId="ADAL" clId="{7516DC3D-7B42-C647-A428-6505284522A5}" dt="2021-10-16T13:36:44.353" v="4213" actId="478"/>
          <ac:picMkLst>
            <pc:docMk/>
            <pc:sldMk cId="0" sldId="278"/>
            <ac:picMk id="3" creationId="{574ACE81-EC9F-1E47-9F75-6960A46CD1DC}"/>
          </ac:picMkLst>
        </pc:picChg>
        <pc:picChg chg="add del mod">
          <ac:chgData name="Urs Hartmann" userId="a590553b-cb7a-4cc5-abe5-f44783127208" providerId="ADAL" clId="{7516DC3D-7B42-C647-A428-6505284522A5}" dt="2021-10-16T13:36:33.638" v="4209"/>
          <ac:picMkLst>
            <pc:docMk/>
            <pc:sldMk cId="0" sldId="278"/>
            <ac:picMk id="21" creationId="{5B3565F1-E762-8F45-94C1-23C60EE2374F}"/>
          </ac:picMkLst>
        </pc:picChg>
        <pc:picChg chg="add mod">
          <ac:chgData name="Urs Hartmann" userId="a590553b-cb7a-4cc5-abe5-f44783127208" providerId="ADAL" clId="{7516DC3D-7B42-C647-A428-6505284522A5}" dt="2021-10-16T13:37:08.507" v="4220" actId="1076"/>
          <ac:picMkLst>
            <pc:docMk/>
            <pc:sldMk cId="0" sldId="278"/>
            <ac:picMk id="23" creationId="{E5F26387-0C92-BE46-A577-2E768BE1E988}"/>
          </ac:picMkLst>
        </pc:picChg>
        <pc:picChg chg="add mod">
          <ac:chgData name="Urs Hartmann" userId="a590553b-cb7a-4cc5-abe5-f44783127208" providerId="ADAL" clId="{7516DC3D-7B42-C647-A428-6505284522A5}" dt="2021-10-16T13:37:34.590" v="4226" actId="1076"/>
          <ac:picMkLst>
            <pc:docMk/>
            <pc:sldMk cId="0" sldId="278"/>
            <ac:picMk id="24" creationId="{57759535-8FF5-DF4D-B813-71E0C3F9A660}"/>
          </ac:picMkLst>
        </pc:picChg>
        <pc:picChg chg="add del mod">
          <ac:chgData name="Urs Hartmann" userId="a590553b-cb7a-4cc5-abe5-f44783127208" providerId="ADAL" clId="{7516DC3D-7B42-C647-A428-6505284522A5}" dt="2021-10-16T13:37:54.334" v="4231" actId="478"/>
          <ac:picMkLst>
            <pc:docMk/>
            <pc:sldMk cId="0" sldId="278"/>
            <ac:picMk id="25" creationId="{BEC9E135-285A-3646-9C3B-2DE0BD4B59FB}"/>
          </ac:picMkLst>
        </pc:picChg>
        <pc:picChg chg="add del mod">
          <ac:chgData name="Urs Hartmann" userId="a590553b-cb7a-4cc5-abe5-f44783127208" providerId="ADAL" clId="{7516DC3D-7B42-C647-A428-6505284522A5}" dt="2021-10-18T18:34:05.251" v="5682" actId="478"/>
          <ac:picMkLst>
            <pc:docMk/>
            <pc:sldMk cId="0" sldId="278"/>
            <ac:picMk id="26" creationId="{CADD6765-056D-DC41-BA88-51906E2698AE}"/>
          </ac:picMkLst>
        </pc:picChg>
        <pc:picChg chg="add del mod">
          <ac:chgData name="Urs Hartmann" userId="a590553b-cb7a-4cc5-abe5-f44783127208" providerId="ADAL" clId="{7516DC3D-7B42-C647-A428-6505284522A5}" dt="2021-10-14T13:42:34.294" v="1474" actId="478"/>
          <ac:picMkLst>
            <pc:docMk/>
            <pc:sldMk cId="0" sldId="278"/>
            <ac:picMk id="55" creationId="{6BF34A31-2E34-884F-A199-971CBEB5DEB2}"/>
          </ac:picMkLst>
        </pc:picChg>
        <pc:picChg chg="add del mod">
          <ac:chgData name="Urs Hartmann" userId="a590553b-cb7a-4cc5-abe5-f44783127208" providerId="ADAL" clId="{7516DC3D-7B42-C647-A428-6505284522A5}" dt="2021-10-16T13:37:45.467" v="4227" actId="478"/>
          <ac:picMkLst>
            <pc:docMk/>
            <pc:sldMk cId="0" sldId="278"/>
            <ac:picMk id="56" creationId="{374BAB1B-4DBC-B149-A884-FA1E25120BA3}"/>
          </ac:picMkLst>
        </pc:picChg>
        <pc:picChg chg="add del mod">
          <ac:chgData name="Urs Hartmann" userId="a590553b-cb7a-4cc5-abe5-f44783127208" providerId="ADAL" clId="{7516DC3D-7B42-C647-A428-6505284522A5}" dt="2021-10-16T13:37:19.575" v="4221" actId="478"/>
          <ac:picMkLst>
            <pc:docMk/>
            <pc:sldMk cId="0" sldId="278"/>
            <ac:picMk id="57" creationId="{07FA3D02-3529-F847-8169-9F54D76FF286}"/>
          </ac:picMkLst>
        </pc:picChg>
        <pc:picChg chg="add del mod">
          <ac:chgData name="Urs Hartmann" userId="a590553b-cb7a-4cc5-abe5-f44783127208" providerId="ADAL" clId="{7516DC3D-7B42-C647-A428-6505284522A5}" dt="2021-10-16T13:36:25.482" v="4207" actId="478"/>
          <ac:picMkLst>
            <pc:docMk/>
            <pc:sldMk cId="0" sldId="278"/>
            <ac:picMk id="58" creationId="{0444754E-2A2E-F143-8451-114B73A88A44}"/>
          </ac:picMkLst>
        </pc:picChg>
        <pc:cxnChg chg="mod">
          <ac:chgData name="Urs Hartmann" userId="a590553b-cb7a-4cc5-abe5-f44783127208" providerId="ADAL" clId="{7516DC3D-7B42-C647-A428-6505284522A5}" dt="2021-10-15T20:00:30.431" v="3179" actId="14100"/>
          <ac:cxnSpMkLst>
            <pc:docMk/>
            <pc:sldMk cId="0" sldId="278"/>
            <ac:cxnSpMk id="2087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20:00:34.462" v="3180" actId="14100"/>
          <ac:cxnSpMkLst>
            <pc:docMk/>
            <pc:sldMk cId="0" sldId="278"/>
            <ac:cxnSpMk id="2088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20:00:20.345" v="3177" actId="14100"/>
          <ac:cxnSpMkLst>
            <pc:docMk/>
            <pc:sldMk cId="0" sldId="278"/>
            <ac:cxnSpMk id="2089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20:00:23.914" v="3178" actId="14100"/>
          <ac:cxnSpMkLst>
            <pc:docMk/>
            <pc:sldMk cId="0" sldId="278"/>
            <ac:cxnSpMk id="2091" creationId="{00000000-0000-0000-0000-000000000000}"/>
          </ac:cxnSpMkLst>
        </pc:cxnChg>
      </pc:sldChg>
      <pc:sldChg chg="modSp mod modNotesTx">
        <pc:chgData name="Urs Hartmann" userId="a590553b-cb7a-4cc5-abe5-f44783127208" providerId="ADAL" clId="{7516DC3D-7B42-C647-A428-6505284522A5}" dt="2021-10-19T21:14:57.559" v="11361" actId="20577"/>
        <pc:sldMkLst>
          <pc:docMk/>
          <pc:sldMk cId="0" sldId="279"/>
        </pc:sldMkLst>
        <pc:spChg chg="mod">
          <ac:chgData name="Urs Hartmann" userId="a590553b-cb7a-4cc5-abe5-f44783127208" providerId="ADAL" clId="{7516DC3D-7B42-C647-A428-6505284522A5}" dt="2021-10-16T14:32:44.899" v="4798" actId="1035"/>
          <ac:spMkLst>
            <pc:docMk/>
            <pc:sldMk cId="0" sldId="279"/>
            <ac:spMk id="210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32:35.495" v="4796" actId="1036"/>
          <ac:spMkLst>
            <pc:docMk/>
            <pc:sldMk cId="0" sldId="279"/>
            <ac:spMk id="210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32:35.495" v="4796" actId="1036"/>
          <ac:spMkLst>
            <pc:docMk/>
            <pc:sldMk cId="0" sldId="279"/>
            <ac:spMk id="2105" creationId="{00000000-0000-0000-0000-000000000000}"/>
          </ac:spMkLst>
        </pc:spChg>
      </pc:sldChg>
      <pc:sldChg chg="del mod modShow">
        <pc:chgData name="Urs Hartmann" userId="a590553b-cb7a-4cc5-abe5-f44783127208" providerId="ADAL" clId="{7516DC3D-7B42-C647-A428-6505284522A5}" dt="2021-10-16T15:30:53.475" v="5118" actId="2696"/>
        <pc:sldMkLst>
          <pc:docMk/>
          <pc:sldMk cId="0" sldId="280"/>
        </pc:sldMkLst>
      </pc:sldChg>
      <pc:sldChg chg="modSp del mod modShow">
        <pc:chgData name="Urs Hartmann" userId="a590553b-cb7a-4cc5-abe5-f44783127208" providerId="ADAL" clId="{7516DC3D-7B42-C647-A428-6505284522A5}" dt="2021-10-16T15:30:54.602" v="5119" actId="2696"/>
        <pc:sldMkLst>
          <pc:docMk/>
          <pc:sldMk cId="0" sldId="281"/>
        </pc:sldMkLst>
        <pc:picChg chg="mod">
          <ac:chgData name="Urs Hartmann" userId="a590553b-cb7a-4cc5-abe5-f44783127208" providerId="ADAL" clId="{7516DC3D-7B42-C647-A428-6505284522A5}" dt="2021-10-15T13:03:03.636" v="2824" actId="1076"/>
          <ac:picMkLst>
            <pc:docMk/>
            <pc:sldMk cId="0" sldId="281"/>
            <ac:picMk id="2199" creationId="{00000000-0000-0000-0000-000000000000}"/>
          </ac:picMkLst>
        </pc:picChg>
      </pc:sldChg>
      <pc:sldChg chg="modSp mod ord modNotesTx">
        <pc:chgData name="Urs Hartmann" userId="a590553b-cb7a-4cc5-abe5-f44783127208" providerId="ADAL" clId="{7516DC3D-7B42-C647-A428-6505284522A5}" dt="2021-10-19T19:48:44.941" v="9457" actId="33524"/>
        <pc:sldMkLst>
          <pc:docMk/>
          <pc:sldMk cId="0" sldId="282"/>
        </pc:sldMkLst>
        <pc:spChg chg="mod">
          <ac:chgData name="Urs Hartmann" userId="a590553b-cb7a-4cc5-abe5-f44783127208" providerId="ADAL" clId="{7516DC3D-7B42-C647-A428-6505284522A5}" dt="2021-10-18T19:23:56.900" v="5771" actId="113"/>
          <ac:spMkLst>
            <pc:docMk/>
            <pc:sldMk cId="0" sldId="282"/>
            <ac:spMk id="5" creationId="{3984D162-4399-2840-8FE2-6D0F13F990C2}"/>
          </ac:spMkLst>
        </pc:spChg>
        <pc:spChg chg="mod">
          <ac:chgData name="Urs Hartmann" userId="a590553b-cb7a-4cc5-abe5-f44783127208" providerId="ADAL" clId="{7516DC3D-7B42-C647-A428-6505284522A5}" dt="2021-10-18T19:21:23.917" v="5766" actId="20577"/>
          <ac:spMkLst>
            <pc:docMk/>
            <pc:sldMk cId="0" sldId="282"/>
            <ac:spMk id="7" creationId="{FF391957-E511-CE41-8F70-709236B6DC8A}"/>
          </ac:spMkLst>
        </pc:spChg>
        <pc:spChg chg="mod">
          <ac:chgData name="Urs Hartmann" userId="a590553b-cb7a-4cc5-abe5-f44783127208" providerId="ADAL" clId="{7516DC3D-7B42-C647-A428-6505284522A5}" dt="2021-10-11T20:48:19.439" v="752" actId="20577"/>
          <ac:spMkLst>
            <pc:docMk/>
            <pc:sldMk cId="0" sldId="282"/>
            <ac:spMk id="2216" creationId="{00000000-0000-0000-0000-000000000000}"/>
          </ac:spMkLst>
        </pc:spChg>
      </pc:sldChg>
      <pc:sldChg chg="addSp delSp modSp del mod modShow">
        <pc:chgData name="Urs Hartmann" userId="a590553b-cb7a-4cc5-abe5-f44783127208" providerId="ADAL" clId="{7516DC3D-7B42-C647-A428-6505284522A5}" dt="2021-10-16T15:30:59.840" v="5121" actId="2696"/>
        <pc:sldMkLst>
          <pc:docMk/>
          <pc:sldMk cId="0" sldId="283"/>
        </pc:sldMkLst>
        <pc:spChg chg="add mod">
          <ac:chgData name="Urs Hartmann" userId="a590553b-cb7a-4cc5-abe5-f44783127208" providerId="ADAL" clId="{7516DC3D-7B42-C647-A428-6505284522A5}" dt="2021-10-15T13:06:50.569" v="2873" actId="1076"/>
          <ac:spMkLst>
            <pc:docMk/>
            <pc:sldMk cId="0" sldId="283"/>
            <ac:spMk id="25" creationId="{2DF27DDC-A035-9548-9A8B-74288B7A0576}"/>
          </ac:spMkLst>
        </pc:spChg>
        <pc:spChg chg="add mod">
          <ac:chgData name="Urs Hartmann" userId="a590553b-cb7a-4cc5-abe5-f44783127208" providerId="ADAL" clId="{7516DC3D-7B42-C647-A428-6505284522A5}" dt="2021-10-15T13:06:50.569" v="2873" actId="1076"/>
          <ac:spMkLst>
            <pc:docMk/>
            <pc:sldMk cId="0" sldId="283"/>
            <ac:spMk id="26" creationId="{5BD55644-FD07-894F-86AE-BDF738719E3C}"/>
          </ac:spMkLst>
        </pc:spChg>
        <pc:spChg chg="add del mod">
          <ac:chgData name="Urs Hartmann" userId="a590553b-cb7a-4cc5-abe5-f44783127208" providerId="ADAL" clId="{7516DC3D-7B42-C647-A428-6505284522A5}" dt="2021-10-15T13:07:01.242" v="2875"/>
          <ac:spMkLst>
            <pc:docMk/>
            <pc:sldMk cId="0" sldId="283"/>
            <ac:spMk id="27" creationId="{0780314F-CCDD-BB45-93E5-34D562CEE35C}"/>
          </ac:spMkLst>
        </pc:spChg>
        <pc:spChg chg="add del mod">
          <ac:chgData name="Urs Hartmann" userId="a590553b-cb7a-4cc5-abe5-f44783127208" providerId="ADAL" clId="{7516DC3D-7B42-C647-A428-6505284522A5}" dt="2021-10-15T13:07:01.242" v="2875"/>
          <ac:spMkLst>
            <pc:docMk/>
            <pc:sldMk cId="0" sldId="283"/>
            <ac:spMk id="28" creationId="{8288AF9B-9E9B-124D-94EF-BB3FBED07B25}"/>
          </ac:spMkLst>
        </pc:spChg>
        <pc:spChg chg="add mod">
          <ac:chgData name="Urs Hartmann" userId="a590553b-cb7a-4cc5-abe5-f44783127208" providerId="ADAL" clId="{7516DC3D-7B42-C647-A428-6505284522A5}" dt="2021-10-15T13:07:12.064" v="2877" actId="1076"/>
          <ac:spMkLst>
            <pc:docMk/>
            <pc:sldMk cId="0" sldId="283"/>
            <ac:spMk id="29" creationId="{78E15628-8856-E141-9354-707AF8F2BE58}"/>
          </ac:spMkLst>
        </pc:spChg>
        <pc:spChg chg="add mod">
          <ac:chgData name="Urs Hartmann" userId="a590553b-cb7a-4cc5-abe5-f44783127208" providerId="ADAL" clId="{7516DC3D-7B42-C647-A428-6505284522A5}" dt="2021-10-15T13:07:12.064" v="2877" actId="1076"/>
          <ac:spMkLst>
            <pc:docMk/>
            <pc:sldMk cId="0" sldId="283"/>
            <ac:spMk id="30" creationId="{176DC45A-8F89-444B-9FB3-75C13B3788CE}"/>
          </ac:spMkLst>
        </pc:spChg>
        <pc:spChg chg="add mod">
          <ac:chgData name="Urs Hartmann" userId="a590553b-cb7a-4cc5-abe5-f44783127208" providerId="ADAL" clId="{7516DC3D-7B42-C647-A428-6505284522A5}" dt="2021-10-15T13:07:19.622" v="2879" actId="1076"/>
          <ac:spMkLst>
            <pc:docMk/>
            <pc:sldMk cId="0" sldId="283"/>
            <ac:spMk id="31" creationId="{EA3A79B8-2FC8-4C4C-834E-553F5CB856C9}"/>
          </ac:spMkLst>
        </pc:spChg>
        <pc:spChg chg="add mod">
          <ac:chgData name="Urs Hartmann" userId="a590553b-cb7a-4cc5-abe5-f44783127208" providerId="ADAL" clId="{7516DC3D-7B42-C647-A428-6505284522A5}" dt="2021-10-15T13:07:19.622" v="2879" actId="1076"/>
          <ac:spMkLst>
            <pc:docMk/>
            <pc:sldMk cId="0" sldId="283"/>
            <ac:spMk id="32" creationId="{03D477E9-DE9E-5846-93E8-40DA10C846CA}"/>
          </ac:spMkLst>
        </pc:spChg>
        <pc:spChg chg="mod">
          <ac:chgData name="Urs Hartmann" userId="a590553b-cb7a-4cc5-abe5-f44783127208" providerId="ADAL" clId="{7516DC3D-7B42-C647-A428-6505284522A5}" dt="2021-10-15T13:06:42.086" v="2871" actId="1076"/>
          <ac:spMkLst>
            <pc:docMk/>
            <pc:sldMk cId="0" sldId="283"/>
            <ac:spMk id="222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05.307" v="2859" actId="478"/>
          <ac:spMkLst>
            <pc:docMk/>
            <pc:sldMk cId="0" sldId="283"/>
            <ac:spMk id="222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3:06:42.086" v="2871" actId="1076"/>
          <ac:spMkLst>
            <pc:docMk/>
            <pc:sldMk cId="0" sldId="283"/>
            <ac:spMk id="2225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03.148" v="2858" actId="478"/>
          <ac:spMkLst>
            <pc:docMk/>
            <pc:sldMk cId="0" sldId="283"/>
            <ac:spMk id="222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11.130" v="2861" actId="478"/>
          <ac:spMkLst>
            <pc:docMk/>
            <pc:sldMk cId="0" sldId="283"/>
            <ac:spMk id="2227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11.130" v="2861" actId="478"/>
          <ac:spMkLst>
            <pc:docMk/>
            <pc:sldMk cId="0" sldId="283"/>
            <ac:spMk id="2228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5T13:04:53.108" v="2856" actId="478"/>
          <ac:spMkLst>
            <pc:docMk/>
            <pc:sldMk cId="0" sldId="283"/>
            <ac:spMk id="222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4:55.566" v="2857" actId="478"/>
          <ac:spMkLst>
            <pc:docMk/>
            <pc:sldMk cId="0" sldId="283"/>
            <ac:spMk id="2230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08.736" v="2860" actId="478"/>
          <ac:spMkLst>
            <pc:docMk/>
            <pc:sldMk cId="0" sldId="283"/>
            <ac:spMk id="223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5:08.736" v="2860" actId="478"/>
          <ac:spMkLst>
            <pc:docMk/>
            <pc:sldMk cId="0" sldId="283"/>
            <ac:spMk id="223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3:05:47.268" v="2865" actId="688"/>
          <ac:spMkLst>
            <pc:docMk/>
            <pc:sldMk cId="0" sldId="283"/>
            <ac:spMk id="223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3:05:51.083" v="2866" actId="688"/>
          <ac:spMkLst>
            <pc:docMk/>
            <pc:sldMk cId="0" sldId="283"/>
            <ac:spMk id="223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3:06:01.943" v="2867" actId="688"/>
          <ac:spMkLst>
            <pc:docMk/>
            <pc:sldMk cId="0" sldId="283"/>
            <ac:spMk id="224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3:06:05.524" v="2868" actId="688"/>
          <ac:spMkLst>
            <pc:docMk/>
            <pc:sldMk cId="0" sldId="283"/>
            <ac:spMk id="2242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4:23.971" v="2846" actId="478"/>
          <ac:spMkLst>
            <pc:docMk/>
            <pc:sldMk cId="0" sldId="283"/>
            <ac:spMk id="224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3:04:21.597" v="2845" actId="478"/>
          <ac:spMkLst>
            <pc:docMk/>
            <pc:sldMk cId="0" sldId="283"/>
            <ac:spMk id="2244" creationId="{00000000-0000-0000-0000-000000000000}"/>
          </ac:spMkLst>
        </pc:spChg>
        <pc:grpChg chg="mod">
          <ac:chgData name="Urs Hartmann" userId="a590553b-cb7a-4cc5-abe5-f44783127208" providerId="ADAL" clId="{7516DC3D-7B42-C647-A428-6505284522A5}" dt="2021-10-15T13:05:41.665" v="2864" actId="1076"/>
          <ac:grpSpMkLst>
            <pc:docMk/>
            <pc:sldMk cId="0" sldId="283"/>
            <ac:grpSpMk id="2233" creationId="{00000000-0000-0000-0000-000000000000}"/>
          </ac:grpSpMkLst>
        </pc:grpChg>
      </pc:sldChg>
      <pc:sldChg chg="delSp modSp del mod ord modShow">
        <pc:chgData name="Urs Hartmann" userId="a590553b-cb7a-4cc5-abe5-f44783127208" providerId="ADAL" clId="{7516DC3D-7B42-C647-A428-6505284522A5}" dt="2021-10-16T15:30:57.378" v="5120" actId="2696"/>
        <pc:sldMkLst>
          <pc:docMk/>
          <pc:sldMk cId="0" sldId="284"/>
        </pc:sldMkLst>
        <pc:spChg chg="mod">
          <ac:chgData name="Urs Hartmann" userId="a590553b-cb7a-4cc5-abe5-f44783127208" providerId="ADAL" clId="{7516DC3D-7B42-C647-A428-6505284522A5}" dt="2021-10-15T13:08:15.890" v="2913" actId="14100"/>
          <ac:spMkLst>
            <pc:docMk/>
            <pc:sldMk cId="0" sldId="284"/>
            <ac:spMk id="2249" creationId="{00000000-0000-0000-0000-000000000000}"/>
          </ac:spMkLst>
        </pc:spChg>
        <pc:picChg chg="del">
          <ac:chgData name="Urs Hartmann" userId="a590553b-cb7a-4cc5-abe5-f44783127208" providerId="ADAL" clId="{7516DC3D-7B42-C647-A428-6505284522A5}" dt="2021-10-15T13:08:21.789" v="2914" actId="478"/>
          <ac:picMkLst>
            <pc:docMk/>
            <pc:sldMk cId="0" sldId="284"/>
            <ac:picMk id="2257" creationId="{00000000-0000-0000-0000-000000000000}"/>
          </ac:picMkLst>
        </pc:picChg>
      </pc:sldChg>
      <pc:sldChg chg="del mod modShow">
        <pc:chgData name="Urs Hartmann" userId="a590553b-cb7a-4cc5-abe5-f44783127208" providerId="ADAL" clId="{7516DC3D-7B42-C647-A428-6505284522A5}" dt="2021-10-16T15:31:04.463" v="5122" actId="2696"/>
        <pc:sldMkLst>
          <pc:docMk/>
          <pc:sldMk cId="0" sldId="285"/>
        </pc:sldMkLst>
      </pc:sldChg>
      <pc:sldChg chg="del mod modShow">
        <pc:chgData name="Urs Hartmann" userId="a590553b-cb7a-4cc5-abe5-f44783127208" providerId="ADAL" clId="{7516DC3D-7B42-C647-A428-6505284522A5}" dt="2021-10-16T15:31:05.320" v="5123" actId="2696"/>
        <pc:sldMkLst>
          <pc:docMk/>
          <pc:sldMk cId="0" sldId="286"/>
        </pc:sldMkLst>
      </pc:sldChg>
      <pc:sldChg chg="addSp delSp modSp del mod ord">
        <pc:chgData name="Urs Hartmann" userId="a590553b-cb7a-4cc5-abe5-f44783127208" providerId="ADAL" clId="{7516DC3D-7B42-C647-A428-6505284522A5}" dt="2021-10-16T15:29:57.474" v="5111" actId="2696"/>
        <pc:sldMkLst>
          <pc:docMk/>
          <pc:sldMk cId="0" sldId="287"/>
        </pc:sldMkLst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4" creationId="{B2919773-8DA6-1445-8B40-545C1183463D}"/>
          </ac:spMkLst>
        </pc:spChg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5" creationId="{D385B3B0-408E-1F45-9BBF-0B27D65E7CD0}"/>
          </ac:spMkLst>
        </pc:spChg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6" creationId="{0688B4A8-9C24-E545-AED6-9BD81EE7E1B4}"/>
          </ac:spMkLst>
        </pc:spChg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7" creationId="{ECEF4A31-CF55-634F-AC29-154AE6FB4AA2}"/>
          </ac:spMkLst>
        </pc:spChg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8" creationId="{F448F4E8-00C2-CA4D-A251-9A2561536F00}"/>
          </ac:spMkLst>
        </pc:spChg>
        <pc:spChg chg="mod">
          <ac:chgData name="Urs Hartmann" userId="a590553b-cb7a-4cc5-abe5-f44783127208" providerId="ADAL" clId="{7516DC3D-7B42-C647-A428-6505284522A5}" dt="2021-10-11T20:51:07.558" v="847"/>
          <ac:spMkLst>
            <pc:docMk/>
            <pc:sldMk cId="0" sldId="287"/>
            <ac:spMk id="29" creationId="{0FD35D26-3669-FE42-90C3-4ADC41E77D1D}"/>
          </ac:spMkLst>
        </pc:spChg>
        <pc:spChg chg="add mod">
          <ac:chgData name="Urs Hartmann" userId="a590553b-cb7a-4cc5-abe5-f44783127208" providerId="ADAL" clId="{7516DC3D-7B42-C647-A428-6505284522A5}" dt="2021-10-11T20:54:49.395" v="1017" actId="20577"/>
          <ac:spMkLst>
            <pc:docMk/>
            <pc:sldMk cId="0" sldId="287"/>
            <ac:spMk id="30" creationId="{AC76FD39-0CEF-9346-963C-491749FC5F7F}"/>
          </ac:spMkLst>
        </pc:spChg>
        <pc:spChg chg="add mod">
          <ac:chgData name="Urs Hartmann" userId="a590553b-cb7a-4cc5-abe5-f44783127208" providerId="ADAL" clId="{7516DC3D-7B42-C647-A428-6505284522A5}" dt="2021-10-11T20:51:52.593" v="929" actId="1038"/>
          <ac:spMkLst>
            <pc:docMk/>
            <pc:sldMk cId="0" sldId="287"/>
            <ac:spMk id="31" creationId="{16D82386-E3C7-1249-955B-8CCEC297FD71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34" creationId="{249F1D8A-F22F-9F41-AB14-FA41D3080559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35" creationId="{0A7A5C9D-A8F8-C645-8C04-570A1FE405F6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36" creationId="{1389F8B3-49CB-8445-B0E0-30352D14FFFB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38" creationId="{C3A16694-0D93-3747-85DB-53DD28E5A655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39" creationId="{8B7864BD-EAEB-094C-904E-9DBED1C24239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0" creationId="{FD15A31A-D8A0-AB49-8949-D0AFD8EB0C6E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1" creationId="{5041AC75-9E47-C84C-8385-CEE3D72AFB8A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2" creationId="{93EDB644-C4F0-284E-8617-A6D80C564BE7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3" creationId="{465BEB11-8867-C24D-BFE0-778B06757445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4" creationId="{54BB9957-A2F9-1242-A0F3-F8C3C0839701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6" creationId="{47359422-6FF1-EF4C-9131-ED486010FAB1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7" creationId="{850948C3-69A2-6C41-B2A7-EC54C88AF22A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8" creationId="{252DEDC1-B61D-CF44-AE3D-B10300C9A856}"/>
          </ac:spMkLst>
        </pc:spChg>
        <pc:spChg chg="mod">
          <ac:chgData name="Urs Hartmann" userId="a590553b-cb7a-4cc5-abe5-f44783127208" providerId="ADAL" clId="{7516DC3D-7B42-C647-A428-6505284522A5}" dt="2021-10-11T20:53:41.062" v="986"/>
          <ac:spMkLst>
            <pc:docMk/>
            <pc:sldMk cId="0" sldId="287"/>
            <ac:spMk id="49" creationId="{418FFC5E-C775-3043-AC03-04798FE25FDF}"/>
          </ac:spMkLst>
        </pc:spChg>
        <pc:spChg chg="mod">
          <ac:chgData name="Urs Hartmann" userId="a590553b-cb7a-4cc5-abe5-f44783127208" providerId="ADAL" clId="{7516DC3D-7B42-C647-A428-6505284522A5}" dt="2021-10-11T20:53:58.819" v="990"/>
          <ac:spMkLst>
            <pc:docMk/>
            <pc:sldMk cId="0" sldId="287"/>
            <ac:spMk id="51" creationId="{CA48E571-2A61-F644-B4A5-AC6562C3A35B}"/>
          </ac:spMkLst>
        </pc:spChg>
        <pc:spChg chg="mod">
          <ac:chgData name="Urs Hartmann" userId="a590553b-cb7a-4cc5-abe5-f44783127208" providerId="ADAL" clId="{7516DC3D-7B42-C647-A428-6505284522A5}" dt="2021-10-11T20:53:58.819" v="990"/>
          <ac:spMkLst>
            <pc:docMk/>
            <pc:sldMk cId="0" sldId="287"/>
            <ac:spMk id="52" creationId="{74516728-D3BC-8C45-A164-F1BB6E0C46B6}"/>
          </ac:spMkLst>
        </pc:spChg>
        <pc:spChg chg="mod">
          <ac:chgData name="Urs Hartmann" userId="a590553b-cb7a-4cc5-abe5-f44783127208" providerId="ADAL" clId="{7516DC3D-7B42-C647-A428-6505284522A5}" dt="2021-10-11T20:53:58.819" v="990"/>
          <ac:spMkLst>
            <pc:docMk/>
            <pc:sldMk cId="0" sldId="287"/>
            <ac:spMk id="53" creationId="{DDC4A891-DCC6-9E4B-863B-E36A71997F3F}"/>
          </ac:spMkLst>
        </pc:spChg>
        <pc:spChg chg="mod">
          <ac:chgData name="Urs Hartmann" userId="a590553b-cb7a-4cc5-abe5-f44783127208" providerId="ADAL" clId="{7516DC3D-7B42-C647-A428-6505284522A5}" dt="2021-10-11T20:53:59.286" v="991"/>
          <ac:spMkLst>
            <pc:docMk/>
            <pc:sldMk cId="0" sldId="287"/>
            <ac:spMk id="55" creationId="{0612E1EA-5C6D-C24D-850A-3E7498884D38}"/>
          </ac:spMkLst>
        </pc:spChg>
        <pc:spChg chg="mod">
          <ac:chgData name="Urs Hartmann" userId="a590553b-cb7a-4cc5-abe5-f44783127208" providerId="ADAL" clId="{7516DC3D-7B42-C647-A428-6505284522A5}" dt="2021-10-11T20:53:59.286" v="991"/>
          <ac:spMkLst>
            <pc:docMk/>
            <pc:sldMk cId="0" sldId="287"/>
            <ac:spMk id="56" creationId="{3C45BD44-39B3-F844-AB13-6B1DEDB23543}"/>
          </ac:spMkLst>
        </pc:spChg>
        <pc:spChg chg="mod">
          <ac:chgData name="Urs Hartmann" userId="a590553b-cb7a-4cc5-abe5-f44783127208" providerId="ADAL" clId="{7516DC3D-7B42-C647-A428-6505284522A5}" dt="2021-10-11T20:53:59.286" v="991"/>
          <ac:spMkLst>
            <pc:docMk/>
            <pc:sldMk cId="0" sldId="287"/>
            <ac:spMk id="57" creationId="{62025521-1188-8448-9878-87B767FF8FB9}"/>
          </ac:spMkLst>
        </pc:spChg>
        <pc:spChg chg="mod">
          <ac:chgData name="Urs Hartmann" userId="a590553b-cb7a-4cc5-abe5-f44783127208" providerId="ADAL" clId="{7516DC3D-7B42-C647-A428-6505284522A5}" dt="2021-10-11T20:53:59.799" v="992"/>
          <ac:spMkLst>
            <pc:docMk/>
            <pc:sldMk cId="0" sldId="287"/>
            <ac:spMk id="59" creationId="{F02CCED1-A18D-3E45-884F-B40D7774E989}"/>
          </ac:spMkLst>
        </pc:spChg>
        <pc:spChg chg="mod">
          <ac:chgData name="Urs Hartmann" userId="a590553b-cb7a-4cc5-abe5-f44783127208" providerId="ADAL" clId="{7516DC3D-7B42-C647-A428-6505284522A5}" dt="2021-10-11T20:53:59.799" v="992"/>
          <ac:spMkLst>
            <pc:docMk/>
            <pc:sldMk cId="0" sldId="287"/>
            <ac:spMk id="60" creationId="{F203CA30-6785-F74F-92E8-30F1A4702369}"/>
          </ac:spMkLst>
        </pc:spChg>
        <pc:spChg chg="mod">
          <ac:chgData name="Urs Hartmann" userId="a590553b-cb7a-4cc5-abe5-f44783127208" providerId="ADAL" clId="{7516DC3D-7B42-C647-A428-6505284522A5}" dt="2021-10-11T20:53:59.799" v="992"/>
          <ac:spMkLst>
            <pc:docMk/>
            <pc:sldMk cId="0" sldId="287"/>
            <ac:spMk id="61" creationId="{74F48755-F18B-A545-9596-7BEC31498224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3" creationId="{728FD81D-873D-7F4C-BDE5-574EA60A1144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4" creationId="{3565FF66-B4DB-1B47-81F9-CBCF8A51AFC5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5" creationId="{2D6D5A36-A01D-C44C-9D7D-516F39A32BCE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6" creationId="{66D3FFC2-E85F-344B-9AED-05AC524F5B16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7" creationId="{5DE809FB-9D83-F846-802C-EEBD05EA42C8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8" creationId="{07002084-2FD2-5540-B599-7EBB8DDAB87F}"/>
          </ac:spMkLst>
        </pc:spChg>
        <pc:spChg chg="mod">
          <ac:chgData name="Urs Hartmann" userId="a590553b-cb7a-4cc5-abe5-f44783127208" providerId="ADAL" clId="{7516DC3D-7B42-C647-A428-6505284522A5}" dt="2021-10-11T20:54:23.662" v="999"/>
          <ac:spMkLst>
            <pc:docMk/>
            <pc:sldMk cId="0" sldId="287"/>
            <ac:spMk id="69" creationId="{3AB667DA-151E-0E4C-8B02-B2DDFBFE9F46}"/>
          </ac:spMkLst>
        </pc:spChg>
        <pc:spChg chg="mod">
          <ac:chgData name="Urs Hartmann" userId="a590553b-cb7a-4cc5-abe5-f44783127208" providerId="ADAL" clId="{7516DC3D-7B42-C647-A428-6505284522A5}" dt="2021-10-11T20:54:35.011" v="1003"/>
          <ac:spMkLst>
            <pc:docMk/>
            <pc:sldMk cId="0" sldId="287"/>
            <ac:spMk id="71" creationId="{F693FAB0-A62D-A040-B210-B9F65CF442AF}"/>
          </ac:spMkLst>
        </pc:spChg>
        <pc:spChg chg="mod">
          <ac:chgData name="Urs Hartmann" userId="a590553b-cb7a-4cc5-abe5-f44783127208" providerId="ADAL" clId="{7516DC3D-7B42-C647-A428-6505284522A5}" dt="2021-10-11T20:54:35.011" v="1003"/>
          <ac:spMkLst>
            <pc:docMk/>
            <pc:sldMk cId="0" sldId="287"/>
            <ac:spMk id="72" creationId="{6720007E-7BE2-0C48-9499-3C9E84174B2F}"/>
          </ac:spMkLst>
        </pc:spChg>
        <pc:spChg chg="mod">
          <ac:chgData name="Urs Hartmann" userId="a590553b-cb7a-4cc5-abe5-f44783127208" providerId="ADAL" clId="{7516DC3D-7B42-C647-A428-6505284522A5}" dt="2021-10-11T20:54:35.011" v="1003"/>
          <ac:spMkLst>
            <pc:docMk/>
            <pc:sldMk cId="0" sldId="287"/>
            <ac:spMk id="73" creationId="{8265EF65-AA57-B243-8897-F966247176D4}"/>
          </ac:spMkLst>
        </pc:spChg>
        <pc:spChg chg="mod">
          <ac:chgData name="Urs Hartmann" userId="a590553b-cb7a-4cc5-abe5-f44783127208" providerId="ADAL" clId="{7516DC3D-7B42-C647-A428-6505284522A5}" dt="2021-10-11T20:54:35.011" v="1003"/>
          <ac:spMkLst>
            <pc:docMk/>
            <pc:sldMk cId="0" sldId="287"/>
            <ac:spMk id="74" creationId="{24834D83-4B37-4F4A-85F6-86477F5DDEBB}"/>
          </ac:spMkLst>
        </pc:spChg>
        <pc:spChg chg="mod">
          <ac:chgData name="Urs Hartmann" userId="a590553b-cb7a-4cc5-abe5-f44783127208" providerId="ADAL" clId="{7516DC3D-7B42-C647-A428-6505284522A5}" dt="2021-10-15T19:15:03.722" v="2921" actId="6549"/>
          <ac:spMkLst>
            <pc:docMk/>
            <pc:sldMk cId="0" sldId="287"/>
            <ac:spMk id="230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54:57.889" v="1031" actId="1036"/>
          <ac:spMkLst>
            <pc:docMk/>
            <pc:sldMk cId="0" sldId="287"/>
            <ac:spMk id="230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54:57.889" v="1031" actId="1036"/>
          <ac:spMkLst>
            <pc:docMk/>
            <pc:sldMk cId="0" sldId="287"/>
            <ac:spMk id="230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52:33.783" v="939" actId="20577"/>
          <ac:spMkLst>
            <pc:docMk/>
            <pc:sldMk cId="0" sldId="287"/>
            <ac:spMk id="230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1T20:52:52.914" v="965" actId="1036"/>
          <ac:spMkLst>
            <pc:docMk/>
            <pc:sldMk cId="0" sldId="287"/>
            <ac:spMk id="2306" creationId="{00000000-0000-0000-0000-000000000000}"/>
          </ac:spMkLst>
        </pc:spChg>
        <pc:grpChg chg="add mod">
          <ac:chgData name="Urs Hartmann" userId="a590553b-cb7a-4cc5-abe5-f44783127208" providerId="ADAL" clId="{7516DC3D-7B42-C647-A428-6505284522A5}" dt="2021-10-11T20:52:00.127" v="930" actId="1076"/>
          <ac:grpSpMkLst>
            <pc:docMk/>
            <pc:sldMk cId="0" sldId="287"/>
            <ac:grpSpMk id="23" creationId="{F7D241B2-2A86-A14D-BA06-6AFD3C9AA1FB}"/>
          </ac:grpSpMkLst>
        </pc:grpChg>
        <pc:grpChg chg="add mod">
          <ac:chgData name="Urs Hartmann" userId="a590553b-cb7a-4cc5-abe5-f44783127208" providerId="ADAL" clId="{7516DC3D-7B42-C647-A428-6505284522A5}" dt="2021-10-11T20:53:57.088" v="989" actId="1076"/>
          <ac:grpSpMkLst>
            <pc:docMk/>
            <pc:sldMk cId="0" sldId="287"/>
            <ac:grpSpMk id="33" creationId="{D98BF5A4-99C7-024F-826B-EBE00B48FCEF}"/>
          </ac:grpSpMkLst>
        </pc:grpChg>
        <pc:grpChg chg="add mod">
          <ac:chgData name="Urs Hartmann" userId="a590553b-cb7a-4cc5-abe5-f44783127208" providerId="ADAL" clId="{7516DC3D-7B42-C647-A428-6505284522A5}" dt="2021-10-11T20:54:20.545" v="998" actId="1076"/>
          <ac:grpSpMkLst>
            <pc:docMk/>
            <pc:sldMk cId="0" sldId="287"/>
            <ac:grpSpMk id="37" creationId="{F684FE4A-83E4-D141-B9C5-67D9F270A7D1}"/>
          </ac:grpSpMkLst>
        </pc:grpChg>
        <pc:grpChg chg="add mod">
          <ac:chgData name="Urs Hartmann" userId="a590553b-cb7a-4cc5-abe5-f44783127208" providerId="ADAL" clId="{7516DC3D-7B42-C647-A428-6505284522A5}" dt="2021-10-11T20:54:33.538" v="1002" actId="1076"/>
          <ac:grpSpMkLst>
            <pc:docMk/>
            <pc:sldMk cId="0" sldId="287"/>
            <ac:grpSpMk id="45" creationId="{431AA7D1-A7EC-A34B-B1D3-E2545884ADFB}"/>
          </ac:grpSpMkLst>
        </pc:grpChg>
        <pc:grpChg chg="add mod">
          <ac:chgData name="Urs Hartmann" userId="a590553b-cb7a-4cc5-abe5-f44783127208" providerId="ADAL" clId="{7516DC3D-7B42-C647-A428-6505284522A5}" dt="2021-10-11T20:54:06.705" v="995" actId="1076"/>
          <ac:grpSpMkLst>
            <pc:docMk/>
            <pc:sldMk cId="0" sldId="287"/>
            <ac:grpSpMk id="50" creationId="{C781E8D8-082A-2F42-ACDE-2E6E0456B816}"/>
          </ac:grpSpMkLst>
        </pc:grpChg>
        <pc:grpChg chg="add mod">
          <ac:chgData name="Urs Hartmann" userId="a590553b-cb7a-4cc5-abe5-f44783127208" providerId="ADAL" clId="{7516DC3D-7B42-C647-A428-6505284522A5}" dt="2021-10-11T20:54:04.788" v="994" actId="1076"/>
          <ac:grpSpMkLst>
            <pc:docMk/>
            <pc:sldMk cId="0" sldId="287"/>
            <ac:grpSpMk id="54" creationId="{BCC83C3C-0539-024C-A801-F1B7F1063D11}"/>
          </ac:grpSpMkLst>
        </pc:grpChg>
        <pc:grpChg chg="add mod">
          <ac:chgData name="Urs Hartmann" userId="a590553b-cb7a-4cc5-abe5-f44783127208" providerId="ADAL" clId="{7516DC3D-7B42-C647-A428-6505284522A5}" dt="2021-10-11T20:54:02.805" v="993" actId="1076"/>
          <ac:grpSpMkLst>
            <pc:docMk/>
            <pc:sldMk cId="0" sldId="287"/>
            <ac:grpSpMk id="58" creationId="{491D98E8-558B-EB4C-8E22-3D9C09310A28}"/>
          </ac:grpSpMkLst>
        </pc:grpChg>
        <pc:grpChg chg="add mod">
          <ac:chgData name="Urs Hartmann" userId="a590553b-cb7a-4cc5-abe5-f44783127208" providerId="ADAL" clId="{7516DC3D-7B42-C647-A428-6505284522A5}" dt="2021-10-11T20:54:27.243" v="1000" actId="1076"/>
          <ac:grpSpMkLst>
            <pc:docMk/>
            <pc:sldMk cId="0" sldId="287"/>
            <ac:grpSpMk id="62" creationId="{910FF2A6-6A48-504D-8B50-1D9940A6C70E}"/>
          </ac:grpSpMkLst>
        </pc:grpChg>
        <pc:grpChg chg="add mod">
          <ac:chgData name="Urs Hartmann" userId="a590553b-cb7a-4cc5-abe5-f44783127208" providerId="ADAL" clId="{7516DC3D-7B42-C647-A428-6505284522A5}" dt="2021-10-11T20:54:37.850" v="1004" actId="1076"/>
          <ac:grpSpMkLst>
            <pc:docMk/>
            <pc:sldMk cId="0" sldId="287"/>
            <ac:grpSpMk id="70" creationId="{8C48D94E-014F-9143-BB88-7CE895270A0E}"/>
          </ac:grpSpMkLst>
        </pc:grpChg>
        <pc:grpChg chg="mod">
          <ac:chgData name="Urs Hartmann" userId="a590553b-cb7a-4cc5-abe5-f44783127208" providerId="ADAL" clId="{7516DC3D-7B42-C647-A428-6505284522A5}" dt="2021-10-11T20:54:41.911" v="1005" actId="1076"/>
          <ac:grpSpMkLst>
            <pc:docMk/>
            <pc:sldMk cId="0" sldId="287"/>
            <ac:grpSpMk id="2288" creationId="{00000000-0000-0000-0000-000000000000}"/>
          </ac:grpSpMkLst>
        </pc:grpChg>
        <pc:grpChg chg="mod">
          <ac:chgData name="Urs Hartmann" userId="a590553b-cb7a-4cc5-abe5-f44783127208" providerId="ADAL" clId="{7516DC3D-7B42-C647-A428-6505284522A5}" dt="2021-10-11T20:54:12.101" v="996" actId="1076"/>
          <ac:grpSpMkLst>
            <pc:docMk/>
            <pc:sldMk cId="0" sldId="287"/>
            <ac:grpSpMk id="2295" creationId="{00000000-0000-0000-0000-000000000000}"/>
          </ac:grpSpMkLst>
        </pc:grpChg>
        <pc:picChg chg="add del mod">
          <ac:chgData name="Urs Hartmann" userId="a590553b-cb7a-4cc5-abe5-f44783127208" providerId="ADAL" clId="{7516DC3D-7B42-C647-A428-6505284522A5}" dt="2021-10-11T20:54:13.962" v="997" actId="478"/>
          <ac:picMkLst>
            <pc:docMk/>
            <pc:sldMk cId="0" sldId="287"/>
            <ac:picMk id="32" creationId="{745E703C-1480-6F43-A184-E514F8F6E25B}"/>
          </ac:picMkLst>
        </pc:picChg>
        <pc:picChg chg="del mod">
          <ac:chgData name="Urs Hartmann" userId="a590553b-cb7a-4cc5-abe5-f44783127208" providerId="ADAL" clId="{7516DC3D-7B42-C647-A428-6505284522A5}" dt="2021-10-11T20:53:51.678" v="988" actId="478"/>
          <ac:picMkLst>
            <pc:docMk/>
            <pc:sldMk cId="0" sldId="287"/>
            <ac:picMk id="2307" creationId="{00000000-0000-0000-0000-000000000000}"/>
          </ac:picMkLst>
        </pc:picChg>
        <pc:picChg chg="del mod">
          <ac:chgData name="Urs Hartmann" userId="a590553b-cb7a-4cc5-abe5-f44783127208" providerId="ADAL" clId="{7516DC3D-7B42-C647-A428-6505284522A5}" dt="2021-10-11T20:54:28.810" v="1001" actId="478"/>
          <ac:picMkLst>
            <pc:docMk/>
            <pc:sldMk cId="0" sldId="287"/>
            <ac:picMk id="2308" creationId="{00000000-0000-0000-0000-000000000000}"/>
          </ac:picMkLst>
        </pc:picChg>
      </pc:sldChg>
      <pc:sldChg chg="addSp modSp mod ord modNotesTx">
        <pc:chgData name="Urs Hartmann" userId="a590553b-cb7a-4cc5-abe5-f44783127208" providerId="ADAL" clId="{7516DC3D-7B42-C647-A428-6505284522A5}" dt="2021-10-20T20:24:35.235" v="14264" actId="20577"/>
        <pc:sldMkLst>
          <pc:docMk/>
          <pc:sldMk cId="0" sldId="288"/>
        </pc:sldMkLst>
        <pc:spChg chg="mod">
          <ac:chgData name="Urs Hartmann" userId="a590553b-cb7a-4cc5-abe5-f44783127208" providerId="ADAL" clId="{7516DC3D-7B42-C647-A428-6505284522A5}" dt="2021-10-18T19:42:39.866" v="5879" actId="1076"/>
          <ac:spMkLst>
            <pc:docMk/>
            <pc:sldMk cId="0" sldId="288"/>
            <ac:spMk id="232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9T21:24:38.552" v="11629" actId="122"/>
          <ac:spMkLst>
            <pc:docMk/>
            <pc:sldMk cId="0" sldId="288"/>
            <ac:spMk id="2322" creationId="{00000000-0000-0000-0000-000000000000}"/>
          </ac:spMkLst>
        </pc:spChg>
        <pc:picChg chg="add mod">
          <ac:chgData name="Urs Hartmann" userId="a590553b-cb7a-4cc5-abe5-f44783127208" providerId="ADAL" clId="{7516DC3D-7B42-C647-A428-6505284522A5}" dt="2021-10-19T21:22:23.487" v="11612" actId="1076"/>
          <ac:picMkLst>
            <pc:docMk/>
            <pc:sldMk cId="0" sldId="288"/>
            <ac:picMk id="3" creationId="{EE95B0E0-01A6-9A40-AA80-72AF4D1A2E03}"/>
          </ac:picMkLst>
        </pc:picChg>
        <pc:picChg chg="add mod">
          <ac:chgData name="Urs Hartmann" userId="a590553b-cb7a-4cc5-abe5-f44783127208" providerId="ADAL" clId="{7516DC3D-7B42-C647-A428-6505284522A5}" dt="2021-10-19T21:25:02.090" v="11632" actId="1076"/>
          <ac:picMkLst>
            <pc:docMk/>
            <pc:sldMk cId="0" sldId="288"/>
            <ac:picMk id="5" creationId="{1878DC42-19F5-3A4A-B662-093888E00F30}"/>
          </ac:picMkLst>
        </pc:picChg>
        <pc:picChg chg="add mod">
          <ac:chgData name="Urs Hartmann" userId="a590553b-cb7a-4cc5-abe5-f44783127208" providerId="ADAL" clId="{7516DC3D-7B42-C647-A428-6505284522A5}" dt="2021-10-19T21:24:51.167" v="11631" actId="1076"/>
          <ac:picMkLst>
            <pc:docMk/>
            <pc:sldMk cId="0" sldId="288"/>
            <ac:picMk id="7" creationId="{55A4C921-B01D-D846-AC99-10CE9A6748B9}"/>
          </ac:picMkLst>
        </pc:picChg>
      </pc:sldChg>
      <pc:sldChg chg="addSp modSp mod ord modNotesTx">
        <pc:chgData name="Urs Hartmann" userId="a590553b-cb7a-4cc5-abe5-f44783127208" providerId="ADAL" clId="{7516DC3D-7B42-C647-A428-6505284522A5}" dt="2021-10-19T19:31:25.299" v="8536" actId="20577"/>
        <pc:sldMkLst>
          <pc:docMk/>
          <pc:sldMk cId="0" sldId="289"/>
        </pc:sldMkLst>
        <pc:spChg chg="mod">
          <ac:chgData name="Urs Hartmann" userId="a590553b-cb7a-4cc5-abe5-f44783127208" providerId="ADAL" clId="{7516DC3D-7B42-C647-A428-6505284522A5}" dt="2021-10-16T14:36:23.737" v="4810" actId="207"/>
          <ac:spMkLst>
            <pc:docMk/>
            <pc:sldMk cId="0" sldId="289"/>
            <ac:spMk id="204" creationId="{7243EE02-3262-5940-ABFC-DB0DDB2CDF18}"/>
          </ac:spMkLst>
        </pc:spChg>
        <pc:spChg chg="mod">
          <ac:chgData name="Urs Hartmann" userId="a590553b-cb7a-4cc5-abe5-f44783127208" providerId="ADAL" clId="{7516DC3D-7B42-C647-A428-6505284522A5}" dt="2021-10-16T14:36:23.737" v="4810" actId="207"/>
          <ac:spMkLst>
            <pc:docMk/>
            <pc:sldMk cId="0" sldId="289"/>
            <ac:spMk id="205" creationId="{AAA81FB8-1026-1442-A3D8-BA83B3F8B8FC}"/>
          </ac:spMkLst>
        </pc:spChg>
        <pc:spChg chg="mod">
          <ac:chgData name="Urs Hartmann" userId="a590553b-cb7a-4cc5-abe5-f44783127208" providerId="ADAL" clId="{7516DC3D-7B42-C647-A428-6505284522A5}" dt="2021-10-16T14:36:23.737" v="4810" actId="207"/>
          <ac:spMkLst>
            <pc:docMk/>
            <pc:sldMk cId="0" sldId="289"/>
            <ac:spMk id="206" creationId="{90A567A0-2394-B540-B88D-B66ED0F8565D}"/>
          </ac:spMkLst>
        </pc:spChg>
        <pc:spChg chg="mod">
          <ac:chgData name="Urs Hartmann" userId="a590553b-cb7a-4cc5-abe5-f44783127208" providerId="ADAL" clId="{7516DC3D-7B42-C647-A428-6505284522A5}" dt="2021-10-16T14:36:23.737" v="4810" actId="207"/>
          <ac:spMkLst>
            <pc:docMk/>
            <pc:sldMk cId="0" sldId="289"/>
            <ac:spMk id="207" creationId="{299AE217-84ED-334B-9D93-7CBE4C720B9B}"/>
          </ac:spMkLst>
        </pc:spChg>
        <pc:spChg chg="mod">
          <ac:chgData name="Urs Hartmann" userId="a590553b-cb7a-4cc5-abe5-f44783127208" providerId="ADAL" clId="{7516DC3D-7B42-C647-A428-6505284522A5}" dt="2021-10-16T14:36:23.737" v="4810" actId="207"/>
          <ac:spMkLst>
            <pc:docMk/>
            <pc:sldMk cId="0" sldId="289"/>
            <ac:spMk id="208" creationId="{0CC2B96F-3C75-2141-A3CC-9E84C0291E4B}"/>
          </ac:spMkLst>
        </pc:spChg>
        <pc:spChg chg="mod">
          <ac:chgData name="Urs Hartmann" userId="a590553b-cb7a-4cc5-abe5-f44783127208" providerId="ADAL" clId="{7516DC3D-7B42-C647-A428-6505284522A5}" dt="2021-10-16T14:37:11.037" v="4840"/>
          <ac:spMkLst>
            <pc:docMk/>
            <pc:sldMk cId="0" sldId="289"/>
            <ac:spMk id="210" creationId="{6A04ABE6-33B6-1647-88CB-D3B1CF9982F9}"/>
          </ac:spMkLst>
        </pc:spChg>
        <pc:spChg chg="mod">
          <ac:chgData name="Urs Hartmann" userId="a590553b-cb7a-4cc5-abe5-f44783127208" providerId="ADAL" clId="{7516DC3D-7B42-C647-A428-6505284522A5}" dt="2021-10-16T14:37:11.037" v="4840"/>
          <ac:spMkLst>
            <pc:docMk/>
            <pc:sldMk cId="0" sldId="289"/>
            <ac:spMk id="211" creationId="{15DF26FE-975F-164E-B29D-46F202B34D1A}"/>
          </ac:spMkLst>
        </pc:spChg>
        <pc:spChg chg="mod">
          <ac:chgData name="Urs Hartmann" userId="a590553b-cb7a-4cc5-abe5-f44783127208" providerId="ADAL" clId="{7516DC3D-7B42-C647-A428-6505284522A5}" dt="2021-10-16T14:37:11.037" v="4840"/>
          <ac:spMkLst>
            <pc:docMk/>
            <pc:sldMk cId="0" sldId="289"/>
            <ac:spMk id="212" creationId="{E181A6F1-DFDB-9A44-A794-CF330D11005A}"/>
          </ac:spMkLst>
        </pc:spChg>
        <pc:spChg chg="mod">
          <ac:chgData name="Urs Hartmann" userId="a590553b-cb7a-4cc5-abe5-f44783127208" providerId="ADAL" clId="{7516DC3D-7B42-C647-A428-6505284522A5}" dt="2021-10-16T14:37:11.037" v="4840"/>
          <ac:spMkLst>
            <pc:docMk/>
            <pc:sldMk cId="0" sldId="289"/>
            <ac:spMk id="213" creationId="{FF9425B2-CA42-A248-866E-FC3F25402D86}"/>
          </ac:spMkLst>
        </pc:spChg>
        <pc:spChg chg="mod">
          <ac:chgData name="Urs Hartmann" userId="a590553b-cb7a-4cc5-abe5-f44783127208" providerId="ADAL" clId="{7516DC3D-7B42-C647-A428-6505284522A5}" dt="2021-10-16T14:37:11.037" v="4840"/>
          <ac:spMkLst>
            <pc:docMk/>
            <pc:sldMk cId="0" sldId="289"/>
            <ac:spMk id="214" creationId="{8B6B34BC-5190-E348-9CDB-C3D08A3605F2}"/>
          </ac:spMkLst>
        </pc:spChg>
        <pc:spChg chg="mod">
          <ac:chgData name="Urs Hartmann" userId="a590553b-cb7a-4cc5-abe5-f44783127208" providerId="ADAL" clId="{7516DC3D-7B42-C647-A428-6505284522A5}" dt="2021-10-16T14:37:23.722" v="4845"/>
          <ac:spMkLst>
            <pc:docMk/>
            <pc:sldMk cId="0" sldId="289"/>
            <ac:spMk id="216" creationId="{6CC7350B-CF2B-8047-846C-3AA68B6BA601}"/>
          </ac:spMkLst>
        </pc:spChg>
        <pc:spChg chg="mod">
          <ac:chgData name="Urs Hartmann" userId="a590553b-cb7a-4cc5-abe5-f44783127208" providerId="ADAL" clId="{7516DC3D-7B42-C647-A428-6505284522A5}" dt="2021-10-16T14:37:23.722" v="4845"/>
          <ac:spMkLst>
            <pc:docMk/>
            <pc:sldMk cId="0" sldId="289"/>
            <ac:spMk id="217" creationId="{592293D9-070E-F343-813E-63C3820359EF}"/>
          </ac:spMkLst>
        </pc:spChg>
        <pc:spChg chg="mod">
          <ac:chgData name="Urs Hartmann" userId="a590553b-cb7a-4cc5-abe5-f44783127208" providerId="ADAL" clId="{7516DC3D-7B42-C647-A428-6505284522A5}" dt="2021-10-16T14:37:23.722" v="4845"/>
          <ac:spMkLst>
            <pc:docMk/>
            <pc:sldMk cId="0" sldId="289"/>
            <ac:spMk id="218" creationId="{4994D4DA-A25F-0B41-A61F-ADD78D212D42}"/>
          </ac:spMkLst>
        </pc:spChg>
        <pc:spChg chg="mod">
          <ac:chgData name="Urs Hartmann" userId="a590553b-cb7a-4cc5-abe5-f44783127208" providerId="ADAL" clId="{7516DC3D-7B42-C647-A428-6505284522A5}" dt="2021-10-16T14:37:23.722" v="4845"/>
          <ac:spMkLst>
            <pc:docMk/>
            <pc:sldMk cId="0" sldId="289"/>
            <ac:spMk id="219" creationId="{E4A29ADD-5EF8-844A-B578-BFB227FE1599}"/>
          </ac:spMkLst>
        </pc:spChg>
        <pc:spChg chg="mod">
          <ac:chgData name="Urs Hartmann" userId="a590553b-cb7a-4cc5-abe5-f44783127208" providerId="ADAL" clId="{7516DC3D-7B42-C647-A428-6505284522A5}" dt="2021-10-16T14:37:23.722" v="4845"/>
          <ac:spMkLst>
            <pc:docMk/>
            <pc:sldMk cId="0" sldId="289"/>
            <ac:spMk id="220" creationId="{E0BEC976-09CB-1F47-8544-AF35D10D2477}"/>
          </ac:spMkLst>
        </pc:spChg>
        <pc:spChg chg="mod">
          <ac:chgData name="Urs Hartmann" userId="a590553b-cb7a-4cc5-abe5-f44783127208" providerId="ADAL" clId="{7516DC3D-7B42-C647-A428-6505284522A5}" dt="2021-10-16T12:28:32.747" v="3440" actId="20577"/>
          <ac:spMkLst>
            <pc:docMk/>
            <pc:sldMk cId="0" sldId="289"/>
            <ac:spMk id="2334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2:59:59.869" v="3774" actId="20577"/>
          <ac:spMkLst>
            <pc:docMk/>
            <pc:sldMk cId="0" sldId="289"/>
            <ac:spMk id="252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3:00:02.389" v="3776" actId="20577"/>
          <ac:spMkLst>
            <pc:docMk/>
            <pc:sldMk cId="0" sldId="289"/>
            <ac:spMk id="252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2:57:38.095" v="3726" actId="1076"/>
          <ac:spMkLst>
            <pc:docMk/>
            <pc:sldMk cId="0" sldId="289"/>
            <ac:spMk id="2528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2:56:51.271" v="3721" actId="1038"/>
          <ac:spMkLst>
            <pc:docMk/>
            <pc:sldMk cId="0" sldId="289"/>
            <ac:spMk id="252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2:56:51.271" v="3721" actId="1038"/>
          <ac:spMkLst>
            <pc:docMk/>
            <pc:sldMk cId="0" sldId="289"/>
            <ac:spMk id="2530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3:01:25.996" v="3794" actId="20577"/>
          <ac:spMkLst>
            <pc:docMk/>
            <pc:sldMk cId="0" sldId="289"/>
            <ac:spMk id="253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38:13.917" v="4865" actId="1035"/>
          <ac:spMkLst>
            <pc:docMk/>
            <pc:sldMk cId="0" sldId="289"/>
            <ac:spMk id="253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38:13.917" v="4865" actId="1035"/>
          <ac:spMkLst>
            <pc:docMk/>
            <pc:sldMk cId="0" sldId="289"/>
            <ac:spMk id="253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38:13.917" v="4865" actId="1035"/>
          <ac:spMkLst>
            <pc:docMk/>
            <pc:sldMk cId="0" sldId="289"/>
            <ac:spMk id="2534" creationId="{00000000-0000-0000-0000-000000000000}"/>
          </ac:spMkLst>
        </pc:spChg>
        <pc:grpChg chg="add mod">
          <ac:chgData name="Urs Hartmann" userId="a590553b-cb7a-4cc5-abe5-f44783127208" providerId="ADAL" clId="{7516DC3D-7B42-C647-A428-6505284522A5}" dt="2021-10-16T14:37:09.022" v="4839" actId="1076"/>
          <ac:grpSpMkLst>
            <pc:docMk/>
            <pc:sldMk cId="0" sldId="289"/>
            <ac:grpSpMk id="203" creationId="{7055625B-2A51-CB43-90B9-FA6A0A2F0799}"/>
          </ac:grpSpMkLst>
        </pc:grpChg>
        <pc:grpChg chg="add mod">
          <ac:chgData name="Urs Hartmann" userId="a590553b-cb7a-4cc5-abe5-f44783127208" providerId="ADAL" clId="{7516DC3D-7B42-C647-A428-6505284522A5}" dt="2021-10-16T14:37:46.630" v="4849" actId="1076"/>
          <ac:grpSpMkLst>
            <pc:docMk/>
            <pc:sldMk cId="0" sldId="289"/>
            <ac:grpSpMk id="209" creationId="{D8A21FC8-14CE-984E-A451-16700D05A7A9}"/>
          </ac:grpSpMkLst>
        </pc:grpChg>
        <pc:grpChg chg="add mod">
          <ac:chgData name="Urs Hartmann" userId="a590553b-cb7a-4cc5-abe5-f44783127208" providerId="ADAL" clId="{7516DC3D-7B42-C647-A428-6505284522A5}" dt="2021-10-16T14:37:59.969" v="4852" actId="1076"/>
          <ac:grpSpMkLst>
            <pc:docMk/>
            <pc:sldMk cId="0" sldId="289"/>
            <ac:grpSpMk id="215" creationId="{ABB28C8E-DB28-2B43-A8D9-2A407BDF2ABA}"/>
          </ac:grpSpMkLst>
        </pc:grpChg>
        <pc:grpChg chg="mod">
          <ac:chgData name="Urs Hartmann" userId="a590553b-cb7a-4cc5-abe5-f44783127208" providerId="ADAL" clId="{7516DC3D-7B42-C647-A428-6505284522A5}" dt="2021-10-16T12:57:19.642" v="3723" actId="1076"/>
          <ac:grpSpMkLst>
            <pc:docMk/>
            <pc:sldMk cId="0" sldId="289"/>
            <ac:grpSpMk id="2335" creationId="{00000000-0000-0000-0000-000000000000}"/>
          </ac:grpSpMkLst>
        </pc:grpChg>
        <pc:grpChg chg="mod">
          <ac:chgData name="Urs Hartmann" userId="a590553b-cb7a-4cc5-abe5-f44783127208" providerId="ADAL" clId="{7516DC3D-7B42-C647-A428-6505284522A5}" dt="2021-10-16T14:36:40.208" v="4836" actId="1035"/>
          <ac:grpSpMkLst>
            <pc:docMk/>
            <pc:sldMk cId="0" sldId="289"/>
            <ac:grpSpMk id="2441" creationId="{00000000-0000-0000-0000-000000000000}"/>
          </ac:grpSpMkLst>
        </pc:grpChg>
        <pc:grpChg chg="mod">
          <ac:chgData name="Urs Hartmann" userId="a590553b-cb7a-4cc5-abe5-f44783127208" providerId="ADAL" clId="{7516DC3D-7B42-C647-A428-6505284522A5}" dt="2021-10-16T14:36:55.524" v="4837" actId="1076"/>
          <ac:grpSpMkLst>
            <pc:docMk/>
            <pc:sldMk cId="0" sldId="289"/>
            <ac:grpSpMk id="2458" creationId="{00000000-0000-0000-0000-000000000000}"/>
          </ac:grpSpMkLst>
        </pc:grpChg>
        <pc:grpChg chg="mod">
          <ac:chgData name="Urs Hartmann" userId="a590553b-cb7a-4cc5-abe5-f44783127208" providerId="ADAL" clId="{7516DC3D-7B42-C647-A428-6505284522A5}" dt="2021-10-16T12:57:24.006" v="3724" actId="1076"/>
          <ac:grpSpMkLst>
            <pc:docMk/>
            <pc:sldMk cId="0" sldId="289"/>
            <ac:grpSpMk id="2492" creationId="{00000000-0000-0000-0000-000000000000}"/>
          </ac:grpSpMkLst>
        </pc:grpChg>
      </pc:sldChg>
      <pc:sldChg chg="addSp delSp modSp mod ord modNotesTx">
        <pc:chgData name="Urs Hartmann" userId="a590553b-cb7a-4cc5-abe5-f44783127208" providerId="ADAL" clId="{7516DC3D-7B42-C647-A428-6505284522A5}" dt="2021-10-20T20:22:19.635" v="14165" actId="6549"/>
        <pc:sldMkLst>
          <pc:docMk/>
          <pc:sldMk cId="0" sldId="290"/>
        </pc:sldMkLst>
        <pc:spChg chg="add del mod">
          <ac:chgData name="Urs Hartmann" userId="a590553b-cb7a-4cc5-abe5-f44783127208" providerId="ADAL" clId="{7516DC3D-7B42-C647-A428-6505284522A5}" dt="2021-10-11T20:56:30.677" v="1046"/>
          <ac:spMkLst>
            <pc:docMk/>
            <pc:sldMk cId="0" sldId="290"/>
            <ac:spMk id="2" creationId="{44CFCFF3-7302-B146-A820-0EA7A470297F}"/>
          </ac:spMkLst>
        </pc:spChg>
        <pc:spChg chg="add del mod">
          <ac:chgData name="Urs Hartmann" userId="a590553b-cb7a-4cc5-abe5-f44783127208" providerId="ADAL" clId="{7516DC3D-7B42-C647-A428-6505284522A5}" dt="2021-10-11T20:56:57.291" v="1054"/>
          <ac:spMkLst>
            <pc:docMk/>
            <pc:sldMk cId="0" sldId="290"/>
            <ac:spMk id="3" creationId="{CD9DA095-58FB-1F42-8C9F-1BEC51732A76}"/>
          </ac:spMkLst>
        </pc:spChg>
        <pc:spChg chg="add mod">
          <ac:chgData name="Urs Hartmann" userId="a590553b-cb7a-4cc5-abe5-f44783127208" providerId="ADAL" clId="{7516DC3D-7B42-C647-A428-6505284522A5}" dt="2021-10-14T13:32:56.945" v="1352" actId="1076"/>
          <ac:spMkLst>
            <pc:docMk/>
            <pc:sldMk cId="0" sldId="290"/>
            <ac:spMk id="4" creationId="{EF510DAF-26C7-D84A-BDD1-7243CD7F93E4}"/>
          </ac:spMkLst>
        </pc:spChg>
        <pc:spChg chg="del">
          <ac:chgData name="Urs Hartmann" userId="a590553b-cb7a-4cc5-abe5-f44783127208" providerId="ADAL" clId="{7516DC3D-7B42-C647-A428-6505284522A5}" dt="2021-10-11T20:56:42.164" v="1049" actId="478"/>
          <ac:spMkLst>
            <pc:docMk/>
            <pc:sldMk cId="0" sldId="290"/>
            <ac:spMk id="253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42.164" v="1049" actId="478"/>
          <ac:spMkLst>
            <pc:docMk/>
            <pc:sldMk cId="0" sldId="290"/>
            <ac:spMk id="2540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36.828" v="1047" actId="478"/>
          <ac:spMkLst>
            <pc:docMk/>
            <pc:sldMk cId="0" sldId="290"/>
            <ac:spMk id="254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39.525" v="1048" actId="478"/>
          <ac:spMkLst>
            <pc:docMk/>
            <pc:sldMk cId="0" sldId="290"/>
            <ac:spMk id="254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5:21.479" v="1387" actId="166"/>
          <ac:spMkLst>
            <pc:docMk/>
            <pc:sldMk cId="0" sldId="290"/>
            <ac:spMk id="2543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13:35:21.479" v="1387" actId="166"/>
          <ac:spMkLst>
            <pc:docMk/>
            <pc:sldMk cId="0" sldId="290"/>
            <ac:spMk id="254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36.828" v="1047" actId="478"/>
          <ac:spMkLst>
            <pc:docMk/>
            <pc:sldMk cId="0" sldId="290"/>
            <ac:spMk id="254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39.525" v="1048" actId="478"/>
          <ac:spMkLst>
            <pc:docMk/>
            <pc:sldMk cId="0" sldId="290"/>
            <ac:spMk id="255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1T20:56:42.164" v="1049" actId="478"/>
          <ac:spMkLst>
            <pc:docMk/>
            <pc:sldMk cId="0" sldId="290"/>
            <ac:spMk id="2560" creationId="{00000000-0000-0000-0000-000000000000}"/>
          </ac:spMkLst>
        </pc:spChg>
        <pc:grpChg chg="add">
          <ac:chgData name="Urs Hartmann" userId="a590553b-cb7a-4cc5-abe5-f44783127208" providerId="ADAL" clId="{7516DC3D-7B42-C647-A428-6505284522A5}" dt="2021-10-14T13:34:52.023" v="1359" actId="164"/>
          <ac:grpSpMkLst>
            <pc:docMk/>
            <pc:sldMk cId="0" sldId="290"/>
            <ac:grpSpMk id="3" creationId="{D5881655-E0BC-3343-B90F-A328CB66D332}"/>
          </ac:grpSpMkLst>
        </pc:grpChg>
        <pc:grpChg chg="del">
          <ac:chgData name="Urs Hartmann" userId="a590553b-cb7a-4cc5-abe5-f44783127208" providerId="ADAL" clId="{7516DC3D-7B42-C647-A428-6505284522A5}" dt="2021-10-11T20:56:42.164" v="1049" actId="478"/>
          <ac:grpSpMkLst>
            <pc:docMk/>
            <pc:sldMk cId="0" sldId="290"/>
            <ac:grpSpMk id="2552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1T20:56:36.828" v="1047" actId="478"/>
          <ac:grpSpMkLst>
            <pc:docMk/>
            <pc:sldMk cId="0" sldId="290"/>
            <ac:grpSpMk id="2556" creationId="{00000000-0000-0000-0000-000000000000}"/>
          </ac:grpSpMkLst>
        </pc:grpChg>
        <pc:picChg chg="add mod">
          <ac:chgData name="Urs Hartmann" userId="a590553b-cb7a-4cc5-abe5-f44783127208" providerId="ADAL" clId="{7516DC3D-7B42-C647-A428-6505284522A5}" dt="2021-10-14T13:33:56.961" v="1358" actId="14100"/>
          <ac:picMkLst>
            <pc:docMk/>
            <pc:sldMk cId="0" sldId="290"/>
            <ac:picMk id="2" creationId="{9BF302FD-2947-7E41-B53B-3404E0D1D081}"/>
          </ac:picMkLst>
        </pc:picChg>
      </pc:sldChg>
      <pc:sldChg chg="del">
        <pc:chgData name="Urs Hartmann" userId="a590553b-cb7a-4cc5-abe5-f44783127208" providerId="ADAL" clId="{7516DC3D-7B42-C647-A428-6505284522A5}" dt="2021-10-16T15:31:09.066" v="5126" actId="2696"/>
        <pc:sldMkLst>
          <pc:docMk/>
          <pc:sldMk cId="0" sldId="291"/>
        </pc:sldMkLst>
      </pc:sldChg>
      <pc:sldChg chg="del">
        <pc:chgData name="Urs Hartmann" userId="a590553b-cb7a-4cc5-abe5-f44783127208" providerId="ADAL" clId="{7516DC3D-7B42-C647-A428-6505284522A5}" dt="2021-10-16T15:31:13.238" v="5127" actId="2696"/>
        <pc:sldMkLst>
          <pc:docMk/>
          <pc:sldMk cId="0" sldId="292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3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4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5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6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7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8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299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0"/>
        </pc:sldMkLst>
      </pc:sldChg>
      <pc:sldChg chg="modSp del mod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1"/>
        </pc:sldMkLst>
        <pc:grpChg chg="mod">
          <ac:chgData name="Urs Hartmann" userId="a590553b-cb7a-4cc5-abe5-f44783127208" providerId="ADAL" clId="{7516DC3D-7B42-C647-A428-6505284522A5}" dt="2021-10-16T13:26:35.179" v="4135" actId="1035"/>
          <ac:grpSpMkLst>
            <pc:docMk/>
            <pc:sldMk cId="0" sldId="301"/>
            <ac:grpSpMk id="6745" creationId="{00000000-0000-0000-0000-000000000000}"/>
          </ac:grpSpMkLst>
        </pc:grpChg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2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3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4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5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6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7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8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09"/>
        </pc:sldMkLst>
      </pc:sldChg>
      <pc:sldChg chg="del">
        <pc:chgData name="Urs Hartmann" userId="a590553b-cb7a-4cc5-abe5-f44783127208" providerId="ADAL" clId="{7516DC3D-7B42-C647-A428-6505284522A5}" dt="2021-10-16T15:31:33.642" v="5129" actId="2696"/>
        <pc:sldMkLst>
          <pc:docMk/>
          <pc:sldMk cId="0" sldId="310"/>
        </pc:sldMkLst>
      </pc:sldChg>
      <pc:sldChg chg="addSp delSp modSp add mod ord">
        <pc:chgData name="Urs Hartmann" userId="a590553b-cb7a-4cc5-abe5-f44783127208" providerId="ADAL" clId="{7516DC3D-7B42-C647-A428-6505284522A5}" dt="2021-10-15T19:39:53.153" v="3091" actId="20578"/>
        <pc:sldMkLst>
          <pc:docMk/>
          <pc:sldMk cId="1847881709" sldId="311"/>
        </pc:sldMkLst>
        <pc:spChg chg="add del mod">
          <ac:chgData name="Urs Hartmann" userId="a590553b-cb7a-4cc5-abe5-f44783127208" providerId="ADAL" clId="{7516DC3D-7B42-C647-A428-6505284522A5}" dt="2021-10-14T18:55:58.850" v="1789"/>
          <ac:spMkLst>
            <pc:docMk/>
            <pc:sldMk cId="1847881709" sldId="311"/>
            <ac:spMk id="2" creationId="{992D4EE7-90A2-D942-B712-563B8CC16B61}"/>
          </ac:spMkLst>
        </pc:spChg>
        <pc:spChg chg="mod">
          <ac:chgData name="Urs Hartmann" userId="a590553b-cb7a-4cc5-abe5-f44783127208" providerId="ADAL" clId="{7516DC3D-7B42-C647-A428-6505284522A5}" dt="2021-10-11T20:48:28.581" v="758" actId="20577"/>
          <ac:spMkLst>
            <pc:docMk/>
            <pc:sldMk cId="1847881709" sldId="311"/>
            <ac:spMk id="2216" creationId="{00000000-0000-0000-0000-000000000000}"/>
          </ac:spMkLst>
        </pc:spChg>
      </pc:sldChg>
      <pc:sldChg chg="modSp add mod ord">
        <pc:chgData name="Urs Hartmann" userId="a590553b-cb7a-4cc5-abe5-f44783127208" providerId="ADAL" clId="{7516DC3D-7B42-C647-A428-6505284522A5}" dt="2021-10-15T19:40:14.327" v="3092" actId="20578"/>
        <pc:sldMkLst>
          <pc:docMk/>
          <pc:sldMk cId="3751075191" sldId="312"/>
        </pc:sldMkLst>
        <pc:spChg chg="mod">
          <ac:chgData name="Urs Hartmann" userId="a590553b-cb7a-4cc5-abe5-f44783127208" providerId="ADAL" clId="{7516DC3D-7B42-C647-A428-6505284522A5}" dt="2021-10-11T20:48:37.187" v="771" actId="20577"/>
          <ac:spMkLst>
            <pc:docMk/>
            <pc:sldMk cId="3751075191" sldId="312"/>
            <ac:spMk id="2216" creationId="{00000000-0000-0000-0000-000000000000}"/>
          </ac:spMkLst>
        </pc:spChg>
      </pc:sldChg>
      <pc:sldChg chg="modSp add mod ord">
        <pc:chgData name="Urs Hartmann" userId="a590553b-cb7a-4cc5-abe5-f44783127208" providerId="ADAL" clId="{7516DC3D-7B42-C647-A428-6505284522A5}" dt="2021-10-15T19:39:21.326" v="3089" actId="20578"/>
        <pc:sldMkLst>
          <pc:docMk/>
          <pc:sldMk cId="3482103249" sldId="313"/>
        </pc:sldMkLst>
        <pc:spChg chg="mod">
          <ac:chgData name="Urs Hartmann" userId="a590553b-cb7a-4cc5-abe5-f44783127208" providerId="ADAL" clId="{7516DC3D-7B42-C647-A428-6505284522A5}" dt="2021-10-11T20:48:42.196" v="777" actId="20577"/>
          <ac:spMkLst>
            <pc:docMk/>
            <pc:sldMk cId="3482103249" sldId="313"/>
            <ac:spMk id="2216" creationId="{00000000-0000-0000-0000-000000000000}"/>
          </ac:spMkLst>
        </pc:spChg>
      </pc:sldChg>
      <pc:sldChg chg="mod ord modShow addCm delCm">
        <pc:chgData name="Urs Hartmann" userId="a590553b-cb7a-4cc5-abe5-f44783127208" providerId="ADAL" clId="{7516DC3D-7B42-C647-A428-6505284522A5}" dt="2021-10-19T21:25:40.039" v="11634" actId="1592"/>
        <pc:sldMkLst>
          <pc:docMk/>
          <pc:sldMk cId="1367907017" sldId="315"/>
        </pc:sldMkLst>
      </pc:sldChg>
      <pc:sldChg chg="mod ord modShow">
        <pc:chgData name="Urs Hartmann" userId="a590553b-cb7a-4cc5-abe5-f44783127208" providerId="ADAL" clId="{7516DC3D-7B42-C647-A428-6505284522A5}" dt="2021-10-18T20:53:55.972" v="5939" actId="729"/>
        <pc:sldMkLst>
          <pc:docMk/>
          <pc:sldMk cId="71226809" sldId="316"/>
        </pc:sldMkLst>
      </pc:sldChg>
      <pc:sldChg chg="mod modShow">
        <pc:chgData name="Urs Hartmann" userId="a590553b-cb7a-4cc5-abe5-f44783127208" providerId="ADAL" clId="{7516DC3D-7B42-C647-A428-6505284522A5}" dt="2021-10-16T13:28:53.739" v="4142" actId="729"/>
        <pc:sldMkLst>
          <pc:docMk/>
          <pc:sldMk cId="3113729569" sldId="318"/>
        </pc:sldMkLst>
      </pc:sldChg>
      <pc:sldChg chg="mod modShow">
        <pc:chgData name="Urs Hartmann" userId="a590553b-cb7a-4cc5-abe5-f44783127208" providerId="ADAL" clId="{7516DC3D-7B42-C647-A428-6505284522A5}" dt="2021-10-16T13:28:53.739" v="4142" actId="729"/>
        <pc:sldMkLst>
          <pc:docMk/>
          <pc:sldMk cId="2571892851" sldId="319"/>
        </pc:sldMkLst>
      </pc:sldChg>
      <pc:sldChg chg="addSp delSp modSp mod ord modShow modNotesTx">
        <pc:chgData name="Urs Hartmann" userId="a590553b-cb7a-4cc5-abe5-f44783127208" providerId="ADAL" clId="{7516DC3D-7B42-C647-A428-6505284522A5}" dt="2021-10-19T21:13:45.142" v="11263" actId="20577"/>
        <pc:sldMkLst>
          <pc:docMk/>
          <pc:sldMk cId="1998379592" sldId="320"/>
        </pc:sldMkLst>
        <pc:spChg chg="add del">
          <ac:chgData name="Urs Hartmann" userId="a590553b-cb7a-4cc5-abe5-f44783127208" providerId="ADAL" clId="{7516DC3D-7B42-C647-A428-6505284522A5}" dt="2021-10-17T15:19:52.256" v="5150" actId="478"/>
          <ac:spMkLst>
            <pc:docMk/>
            <pc:sldMk cId="1998379592" sldId="320"/>
            <ac:spMk id="2" creationId="{0B009C2E-4E4E-4F47-B6DE-FD6C5BDA16BD}"/>
          </ac:spMkLst>
        </pc:spChg>
        <pc:spChg chg="mod">
          <ac:chgData name="Urs Hartmann" userId="a590553b-cb7a-4cc5-abe5-f44783127208" providerId="ADAL" clId="{7516DC3D-7B42-C647-A428-6505284522A5}" dt="2021-10-18T18:12:40.372" v="5617" actId="207"/>
          <ac:spMkLst>
            <pc:docMk/>
            <pc:sldMk cId="1998379592" sldId="320"/>
            <ac:spMk id="3" creationId="{628E21C8-D056-438B-B8C7-4FCF3B942578}"/>
          </ac:spMkLst>
        </pc:spChg>
      </pc:sldChg>
      <pc:sldChg chg="mod ord modShow">
        <pc:chgData name="Urs Hartmann" userId="a590553b-cb7a-4cc5-abe5-f44783127208" providerId="ADAL" clId="{7516DC3D-7B42-C647-A428-6505284522A5}" dt="2021-10-18T20:53:55.972" v="5939" actId="729"/>
        <pc:sldMkLst>
          <pc:docMk/>
          <pc:sldMk cId="2045028549" sldId="321"/>
        </pc:sldMkLst>
      </pc:sldChg>
      <pc:sldChg chg="mod ord modShow">
        <pc:chgData name="Urs Hartmann" userId="a590553b-cb7a-4cc5-abe5-f44783127208" providerId="ADAL" clId="{7516DC3D-7B42-C647-A428-6505284522A5}" dt="2021-10-18T20:53:55.972" v="5939" actId="729"/>
        <pc:sldMkLst>
          <pc:docMk/>
          <pc:sldMk cId="2313022423" sldId="322"/>
        </pc:sldMkLst>
      </pc:sldChg>
      <pc:sldChg chg="addSp delSp modSp add mod modNotesTx">
        <pc:chgData name="Urs Hartmann" userId="a590553b-cb7a-4cc5-abe5-f44783127208" providerId="ADAL" clId="{7516DC3D-7B42-C647-A428-6505284522A5}" dt="2021-10-19T19:46:00.921" v="9254" actId="20577"/>
        <pc:sldMkLst>
          <pc:docMk/>
          <pc:sldMk cId="1473653900" sldId="323"/>
        </pc:sldMkLst>
        <pc:spChg chg="del">
          <ac:chgData name="Urs Hartmann" userId="a590553b-cb7a-4cc5-abe5-f44783127208" providerId="ADAL" clId="{7516DC3D-7B42-C647-A428-6505284522A5}" dt="2021-10-14T13:27:19.748" v="1244" actId="478"/>
          <ac:spMkLst>
            <pc:docMk/>
            <pc:sldMk cId="1473653900" sldId="323"/>
            <ac:spMk id="2" creationId="{49F6C124-CF99-48DE-AC0D-63B83EBCD244}"/>
          </ac:spMkLst>
        </pc:spChg>
        <pc:spChg chg="mod">
          <ac:chgData name="Urs Hartmann" userId="a590553b-cb7a-4cc5-abe5-f44783127208" providerId="ADAL" clId="{7516DC3D-7B42-C647-A428-6505284522A5}" dt="2021-10-18T18:14:01.450" v="5622" actId="207"/>
          <ac:spMkLst>
            <pc:docMk/>
            <pc:sldMk cId="1473653900" sldId="323"/>
            <ac:spMk id="3" creationId="{98ED2884-2379-4937-8934-D455AF007A02}"/>
          </ac:spMkLst>
        </pc:spChg>
        <pc:spChg chg="add mod">
          <ac:chgData name="Urs Hartmann" userId="a590553b-cb7a-4cc5-abe5-f44783127208" providerId="ADAL" clId="{7516DC3D-7B42-C647-A428-6505284522A5}" dt="2021-10-16T14:02:13.653" v="4577"/>
          <ac:spMkLst>
            <pc:docMk/>
            <pc:sldMk cId="1473653900" sldId="323"/>
            <ac:spMk id="4" creationId="{880910DD-760A-164E-8C93-BA2EC031DC62}"/>
          </ac:spMkLst>
        </pc:spChg>
        <pc:spChg chg="del">
          <ac:chgData name="Urs Hartmann" userId="a590553b-cb7a-4cc5-abe5-f44783127208" providerId="ADAL" clId="{7516DC3D-7B42-C647-A428-6505284522A5}" dt="2021-10-14T13:27:11.748" v="1243" actId="478"/>
          <ac:spMkLst>
            <pc:docMk/>
            <pc:sldMk cId="1473653900" sldId="323"/>
            <ac:spMk id="4" creationId="{E0249B0A-50A1-4DB8-9A0A-EDAAA90E7ED4}"/>
          </ac:spMkLst>
        </pc:spChg>
        <pc:spChg chg="del">
          <ac:chgData name="Urs Hartmann" userId="a590553b-cb7a-4cc5-abe5-f44783127208" providerId="ADAL" clId="{7516DC3D-7B42-C647-A428-6505284522A5}" dt="2021-10-14T13:27:11.748" v="1243" actId="478"/>
          <ac:spMkLst>
            <pc:docMk/>
            <pc:sldMk cId="1473653900" sldId="323"/>
            <ac:spMk id="5" creationId="{B232CDEF-5124-4A8C-A68E-85269B9B65A7}"/>
          </ac:spMkLst>
        </pc:spChg>
        <pc:spChg chg="add mod">
          <ac:chgData name="Urs Hartmann" userId="a590553b-cb7a-4cc5-abe5-f44783127208" providerId="ADAL" clId="{7516DC3D-7B42-C647-A428-6505284522A5}" dt="2021-10-17T15:16:37.431" v="5146" actId="57"/>
          <ac:spMkLst>
            <pc:docMk/>
            <pc:sldMk cId="1473653900" sldId="323"/>
            <ac:spMk id="7" creationId="{BF02D729-07D7-6F4D-9405-380B07BF72C0}"/>
          </ac:spMkLst>
        </pc:spChg>
        <pc:picChg chg="del">
          <ac:chgData name="Urs Hartmann" userId="a590553b-cb7a-4cc5-abe5-f44783127208" providerId="ADAL" clId="{7516DC3D-7B42-C647-A428-6505284522A5}" dt="2021-10-14T13:27:11.748" v="1243" actId="478"/>
          <ac:picMkLst>
            <pc:docMk/>
            <pc:sldMk cId="1473653900" sldId="323"/>
            <ac:picMk id="8" creationId="{D8E84112-7E4A-40BE-A8F5-C370E4BD69F2}"/>
          </ac:picMkLst>
        </pc:picChg>
      </pc:sldChg>
      <pc:sldChg chg="delSp modSp add del mod ord setBg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2557598955" sldId="324"/>
        </pc:sldMkLst>
        <pc:spChg chg="del mod">
          <ac:chgData name="Urs Hartmann" userId="a590553b-cb7a-4cc5-abe5-f44783127208" providerId="ADAL" clId="{7516DC3D-7B42-C647-A428-6505284522A5}" dt="2021-10-16T13:23:27.455" v="4071" actId="478"/>
          <ac:spMkLst>
            <pc:docMk/>
            <pc:sldMk cId="2557598955" sldId="324"/>
            <ac:spMk id="181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4:15.648" v="3040" actId="207"/>
          <ac:spMkLst>
            <pc:docMk/>
            <pc:sldMk cId="2557598955" sldId="324"/>
            <ac:spMk id="1816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22.729" v="4069" actId="478"/>
          <ac:spMkLst>
            <pc:docMk/>
            <pc:sldMk cId="2557598955" sldId="324"/>
            <ac:spMk id="18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2:39.565" v="3033" actId="207"/>
          <ac:spMkLst>
            <pc:docMk/>
            <pc:sldMk cId="2557598955" sldId="324"/>
            <ac:spMk id="1818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25.343" v="4070" actId="478"/>
          <ac:spMkLst>
            <pc:docMk/>
            <pc:sldMk cId="2557598955" sldId="324"/>
            <ac:spMk id="1819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4:15.648" v="3040" actId="207"/>
          <ac:spMkLst>
            <pc:docMk/>
            <pc:sldMk cId="2557598955" sldId="324"/>
            <ac:spMk id="1820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30.473" v="4072" actId="478"/>
          <ac:spMkLst>
            <pc:docMk/>
            <pc:sldMk cId="2557598955" sldId="324"/>
            <ac:spMk id="182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4:15.648" v="3040" actId="207"/>
          <ac:spMkLst>
            <pc:docMk/>
            <pc:sldMk cId="2557598955" sldId="324"/>
            <ac:spMk id="1822" creationId="{00000000-0000-0000-0000-000000000000}"/>
          </ac:spMkLst>
        </pc:spChg>
        <pc:cxnChg chg="mod">
          <ac:chgData name="Urs Hartmann" userId="a590553b-cb7a-4cc5-abe5-f44783127208" providerId="ADAL" clId="{7516DC3D-7B42-C647-A428-6505284522A5}" dt="2021-10-15T19:34:34.209" v="3041" actId="208"/>
          <ac:cxnSpMkLst>
            <pc:docMk/>
            <pc:sldMk cId="2557598955" sldId="324"/>
            <ac:cxnSpMk id="1823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19:35:07.539" v="3045" actId="208"/>
          <ac:cxnSpMkLst>
            <pc:docMk/>
            <pc:sldMk cId="2557598955" sldId="324"/>
            <ac:cxnSpMk id="1824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19:34:34.209" v="3041" actId="208"/>
          <ac:cxnSpMkLst>
            <pc:docMk/>
            <pc:sldMk cId="2557598955" sldId="324"/>
            <ac:cxnSpMk id="1825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19:34:34.209" v="3041" actId="208"/>
          <ac:cxnSpMkLst>
            <pc:docMk/>
            <pc:sldMk cId="2557598955" sldId="324"/>
            <ac:cxnSpMk id="1826" creationId="{00000000-0000-0000-0000-000000000000}"/>
          </ac:cxnSpMkLst>
        </pc:cxnChg>
      </pc:sldChg>
      <pc:sldChg chg="add del mod ord modShow">
        <pc:chgData name="Urs Hartmann" userId="a590553b-cb7a-4cc5-abe5-f44783127208" providerId="ADAL" clId="{7516DC3D-7B42-C647-A428-6505284522A5}" dt="2021-10-16T15:30:03.379" v="5112" actId="2696"/>
        <pc:sldMkLst>
          <pc:docMk/>
          <pc:sldMk cId="1611711989" sldId="325"/>
        </pc:sldMkLst>
      </pc:sldChg>
      <pc:sldChg chg="modSp add mod ord modNotesTx">
        <pc:chgData name="Urs Hartmann" userId="a590553b-cb7a-4cc5-abe5-f44783127208" providerId="ADAL" clId="{7516DC3D-7B42-C647-A428-6505284522A5}" dt="2021-10-19T21:48:03.858" v="11718" actId="20577"/>
        <pc:sldMkLst>
          <pc:docMk/>
          <pc:sldMk cId="96753208" sldId="326"/>
        </pc:sldMkLst>
        <pc:spChg chg="mod">
          <ac:chgData name="Urs Hartmann" userId="a590553b-cb7a-4cc5-abe5-f44783127208" providerId="ADAL" clId="{7516DC3D-7B42-C647-A428-6505284522A5}" dt="2021-10-14T20:05:27.243" v="2756" actId="6549"/>
          <ac:spMkLst>
            <pc:docMk/>
            <pc:sldMk cId="96753208" sldId="326"/>
            <ac:spMk id="134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5:14:16.149" v="5109" actId="20577"/>
          <ac:spMkLst>
            <pc:docMk/>
            <pc:sldMk cId="96753208" sldId="326"/>
            <ac:spMk id="1347" creationId="{00000000-0000-0000-0000-000000000000}"/>
          </ac:spMkLst>
        </pc:spChg>
      </pc:sldChg>
      <pc:sldChg chg="addSp delSp modSp add mod modNotesTx">
        <pc:chgData name="Urs Hartmann" userId="a590553b-cb7a-4cc5-abe5-f44783127208" providerId="ADAL" clId="{7516DC3D-7B42-C647-A428-6505284522A5}" dt="2021-10-19T18:44:09.145" v="6458" actId="20577"/>
        <pc:sldMkLst>
          <pc:docMk/>
          <pc:sldMk cId="1113556508" sldId="327"/>
        </pc:sldMkLst>
        <pc:spChg chg="add del mod">
          <ac:chgData name="Urs Hartmann" userId="a590553b-cb7a-4cc5-abe5-f44783127208" providerId="ADAL" clId="{7516DC3D-7B42-C647-A428-6505284522A5}" dt="2021-10-15T19:16:11.356" v="2968" actId="478"/>
          <ac:spMkLst>
            <pc:docMk/>
            <pc:sldMk cId="1113556508" sldId="327"/>
            <ac:spMk id="3" creationId="{27F3D601-2C08-4D41-AF5A-C6DD9B4006DA}"/>
          </ac:spMkLst>
        </pc:spChg>
        <pc:spChg chg="add del mod">
          <ac:chgData name="Urs Hartmann" userId="a590553b-cb7a-4cc5-abe5-f44783127208" providerId="ADAL" clId="{7516DC3D-7B42-C647-A428-6505284522A5}" dt="2021-10-15T19:16:05.779" v="2966" actId="478"/>
          <ac:spMkLst>
            <pc:docMk/>
            <pc:sldMk cId="1113556508" sldId="327"/>
            <ac:spMk id="5" creationId="{75F32330-2F62-0A43-92BB-AFCBC17C16DB}"/>
          </ac:spMkLst>
        </pc:spChg>
        <pc:spChg chg="add del mod">
          <ac:chgData name="Urs Hartmann" userId="a590553b-cb7a-4cc5-abe5-f44783127208" providerId="ADAL" clId="{7516DC3D-7B42-C647-A428-6505284522A5}" dt="2021-10-15T19:16:08.027" v="2967" actId="478"/>
          <ac:spMkLst>
            <pc:docMk/>
            <pc:sldMk cId="1113556508" sldId="327"/>
            <ac:spMk id="7" creationId="{B89E71A3-CCE0-8C4F-BCF0-B03D34F96061}"/>
          </ac:spMkLst>
        </pc:spChg>
        <pc:spChg chg="del">
          <ac:chgData name="Urs Hartmann" userId="a590553b-cb7a-4cc5-abe5-f44783127208" providerId="ADAL" clId="{7516DC3D-7B42-C647-A428-6505284522A5}" dt="2021-10-15T19:16:03.670" v="2965" actId="478"/>
          <ac:spMkLst>
            <pc:docMk/>
            <pc:sldMk cId="1113556508" sldId="327"/>
            <ac:spMk id="30" creationId="{AC76FD39-0CEF-9346-963C-491749FC5F7F}"/>
          </ac:spMkLst>
        </pc:spChg>
        <pc:spChg chg="del">
          <ac:chgData name="Urs Hartmann" userId="a590553b-cb7a-4cc5-abe5-f44783127208" providerId="ADAL" clId="{7516DC3D-7B42-C647-A428-6505284522A5}" dt="2021-10-15T19:16:11.356" v="2968" actId="478"/>
          <ac:spMkLst>
            <pc:docMk/>
            <pc:sldMk cId="1113556508" sldId="327"/>
            <ac:spMk id="31" creationId="{16D82386-E3C7-1249-955B-8CCEC297FD71}"/>
          </ac:spMkLst>
        </pc:spChg>
        <pc:spChg chg="mod">
          <ac:chgData name="Urs Hartmann" userId="a590553b-cb7a-4cc5-abe5-f44783127208" providerId="ADAL" clId="{7516DC3D-7B42-C647-A428-6505284522A5}" dt="2021-10-17T15:49:06.178" v="5560" actId="1076"/>
          <ac:spMkLst>
            <pc:docMk/>
            <pc:sldMk cId="1113556508" sldId="327"/>
            <ac:spMk id="230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9:15:59.233" v="2964" actId="478"/>
          <ac:spMkLst>
            <pc:docMk/>
            <pc:sldMk cId="1113556508" sldId="327"/>
            <ac:spMk id="230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9:15:59.233" v="2964" actId="478"/>
          <ac:spMkLst>
            <pc:docMk/>
            <pc:sldMk cId="1113556508" sldId="327"/>
            <ac:spMk id="2305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5T19:16:03.670" v="2965" actId="478"/>
          <ac:spMkLst>
            <pc:docMk/>
            <pc:sldMk cId="1113556508" sldId="327"/>
            <ac:spMk id="2306" creationId="{00000000-0000-0000-0000-000000000000}"/>
          </ac:spMkLst>
        </pc:spChg>
        <pc:grpChg chg="mod">
          <ac:chgData name="Urs Hartmann" userId="a590553b-cb7a-4cc5-abe5-f44783127208" providerId="ADAL" clId="{7516DC3D-7B42-C647-A428-6505284522A5}" dt="2021-10-15T19:16:31.546" v="2974" actId="1076"/>
          <ac:grpSpMkLst>
            <pc:docMk/>
            <pc:sldMk cId="1113556508" sldId="327"/>
            <ac:grpSpMk id="23" creationId="{F7D241B2-2A86-A14D-BA06-6AFD3C9AA1FB}"/>
          </ac:grpSpMkLst>
        </pc:grpChg>
        <pc:grpChg chg="del">
          <ac:chgData name="Urs Hartmann" userId="a590553b-cb7a-4cc5-abe5-f44783127208" providerId="ADAL" clId="{7516DC3D-7B42-C647-A428-6505284522A5}" dt="2021-10-15T19:15:15.369" v="2923" actId="478"/>
          <ac:grpSpMkLst>
            <pc:docMk/>
            <pc:sldMk cId="1113556508" sldId="327"/>
            <ac:grpSpMk id="33" creationId="{D98BF5A4-99C7-024F-826B-EBE00B48FCEF}"/>
          </ac:grpSpMkLst>
        </pc:grpChg>
        <pc:grpChg chg="del">
          <ac:chgData name="Urs Hartmann" userId="a590553b-cb7a-4cc5-abe5-f44783127208" providerId="ADAL" clId="{7516DC3D-7B42-C647-A428-6505284522A5}" dt="2021-10-15T19:15:18.120" v="2924" actId="478"/>
          <ac:grpSpMkLst>
            <pc:docMk/>
            <pc:sldMk cId="1113556508" sldId="327"/>
            <ac:grpSpMk id="37" creationId="{F684FE4A-83E4-D141-B9C5-67D9F270A7D1}"/>
          </ac:grpSpMkLst>
        </pc:grpChg>
        <pc:grpChg chg="del">
          <ac:chgData name="Urs Hartmann" userId="a590553b-cb7a-4cc5-abe5-f44783127208" providerId="ADAL" clId="{7516DC3D-7B42-C647-A428-6505284522A5}" dt="2021-10-15T19:15:18.120" v="2924" actId="478"/>
          <ac:grpSpMkLst>
            <pc:docMk/>
            <pc:sldMk cId="1113556508" sldId="327"/>
            <ac:grpSpMk id="45" creationId="{431AA7D1-A7EC-A34B-B1D3-E2545884ADFB}"/>
          </ac:grpSpMkLst>
        </pc:grpChg>
        <pc:grpChg chg="del">
          <ac:chgData name="Urs Hartmann" userId="a590553b-cb7a-4cc5-abe5-f44783127208" providerId="ADAL" clId="{7516DC3D-7B42-C647-A428-6505284522A5}" dt="2021-10-15T19:15:15.369" v="2923" actId="478"/>
          <ac:grpSpMkLst>
            <pc:docMk/>
            <pc:sldMk cId="1113556508" sldId="327"/>
            <ac:grpSpMk id="50" creationId="{C781E8D8-082A-2F42-ACDE-2E6E0456B816}"/>
          </ac:grpSpMkLst>
        </pc:grpChg>
        <pc:grpChg chg="del">
          <ac:chgData name="Urs Hartmann" userId="a590553b-cb7a-4cc5-abe5-f44783127208" providerId="ADAL" clId="{7516DC3D-7B42-C647-A428-6505284522A5}" dt="2021-10-15T19:15:15.369" v="2923" actId="478"/>
          <ac:grpSpMkLst>
            <pc:docMk/>
            <pc:sldMk cId="1113556508" sldId="327"/>
            <ac:grpSpMk id="54" creationId="{BCC83C3C-0539-024C-A801-F1B7F1063D11}"/>
          </ac:grpSpMkLst>
        </pc:grpChg>
        <pc:grpChg chg="del">
          <ac:chgData name="Urs Hartmann" userId="a590553b-cb7a-4cc5-abe5-f44783127208" providerId="ADAL" clId="{7516DC3D-7B42-C647-A428-6505284522A5}" dt="2021-10-15T19:15:15.369" v="2923" actId="478"/>
          <ac:grpSpMkLst>
            <pc:docMk/>
            <pc:sldMk cId="1113556508" sldId="327"/>
            <ac:grpSpMk id="58" creationId="{491D98E8-558B-EB4C-8E22-3D9C09310A28}"/>
          </ac:grpSpMkLst>
        </pc:grpChg>
        <pc:grpChg chg="del">
          <ac:chgData name="Urs Hartmann" userId="a590553b-cb7a-4cc5-abe5-f44783127208" providerId="ADAL" clId="{7516DC3D-7B42-C647-A428-6505284522A5}" dt="2021-10-15T19:15:18.120" v="2924" actId="478"/>
          <ac:grpSpMkLst>
            <pc:docMk/>
            <pc:sldMk cId="1113556508" sldId="327"/>
            <ac:grpSpMk id="62" creationId="{910FF2A6-6A48-504D-8B50-1D9940A6C70E}"/>
          </ac:grpSpMkLst>
        </pc:grpChg>
        <pc:grpChg chg="del">
          <ac:chgData name="Urs Hartmann" userId="a590553b-cb7a-4cc5-abe5-f44783127208" providerId="ADAL" clId="{7516DC3D-7B42-C647-A428-6505284522A5}" dt="2021-10-15T19:15:18.120" v="2924" actId="478"/>
          <ac:grpSpMkLst>
            <pc:docMk/>
            <pc:sldMk cId="1113556508" sldId="327"/>
            <ac:grpSpMk id="70" creationId="{8C48D94E-014F-9143-BB88-7CE895270A0E}"/>
          </ac:grpSpMkLst>
        </pc:grpChg>
        <pc:grpChg chg="mod">
          <ac:chgData name="Urs Hartmann" userId="a590553b-cb7a-4cc5-abe5-f44783127208" providerId="ADAL" clId="{7516DC3D-7B42-C647-A428-6505284522A5}" dt="2021-10-15T19:16:29.461" v="2973" actId="1076"/>
          <ac:grpSpMkLst>
            <pc:docMk/>
            <pc:sldMk cId="1113556508" sldId="327"/>
            <ac:grpSpMk id="2288" creationId="{00000000-0000-0000-0000-000000000000}"/>
          </ac:grpSpMkLst>
        </pc:grpChg>
        <pc:grpChg chg="mod">
          <ac:chgData name="Urs Hartmann" userId="a590553b-cb7a-4cc5-abe5-f44783127208" providerId="ADAL" clId="{7516DC3D-7B42-C647-A428-6505284522A5}" dt="2021-10-15T19:19:16.649" v="3006" actId="1037"/>
          <ac:grpSpMkLst>
            <pc:docMk/>
            <pc:sldMk cId="1113556508" sldId="327"/>
            <ac:grpSpMk id="2295" creationId="{00000000-0000-0000-0000-000000000000}"/>
          </ac:grpSpMkLst>
        </pc:grpChg>
        <pc:picChg chg="add mod modCrop">
          <ac:chgData name="Urs Hartmann" userId="a590553b-cb7a-4cc5-abe5-f44783127208" providerId="ADAL" clId="{7516DC3D-7B42-C647-A428-6505284522A5}" dt="2021-10-15T19:48:28.367" v="3173" actId="208"/>
          <ac:picMkLst>
            <pc:docMk/>
            <pc:sldMk cId="1113556508" sldId="327"/>
            <ac:picMk id="9" creationId="{3383632A-7269-9841-9DA8-0651E368FB5B}"/>
          </ac:picMkLst>
        </pc:picChg>
      </pc:sldChg>
      <pc:sldChg chg="add del">
        <pc:chgData name="Urs Hartmann" userId="a590553b-cb7a-4cc5-abe5-f44783127208" providerId="ADAL" clId="{7516DC3D-7B42-C647-A428-6505284522A5}" dt="2021-10-14T20:05:48.835" v="2760" actId="2696"/>
        <pc:sldMkLst>
          <pc:docMk/>
          <pc:sldMk cId="2329648893" sldId="327"/>
        </pc:sldMkLst>
      </pc:sldChg>
      <pc:sldChg chg="modSp add del mod">
        <pc:chgData name="Urs Hartmann" userId="a590553b-cb7a-4cc5-abe5-f44783127208" providerId="ADAL" clId="{7516DC3D-7B42-C647-A428-6505284522A5}" dt="2021-10-14T20:08:29.229" v="2804" actId="2696"/>
        <pc:sldMkLst>
          <pc:docMk/>
          <pc:sldMk cId="4238248306" sldId="327"/>
        </pc:sldMkLst>
        <pc:spChg chg="mod">
          <ac:chgData name="Urs Hartmann" userId="a590553b-cb7a-4cc5-abe5-f44783127208" providerId="ADAL" clId="{7516DC3D-7B42-C647-A428-6505284522A5}" dt="2021-10-14T20:06:02.381" v="2772" actId="404"/>
          <ac:spMkLst>
            <pc:docMk/>
            <pc:sldMk cId="4238248306" sldId="327"/>
            <ac:spMk id="1346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4T20:06:19.326" v="2783" actId="20577"/>
          <ac:spMkLst>
            <pc:docMk/>
            <pc:sldMk cId="4238248306" sldId="327"/>
            <ac:spMk id="1347" creationId="{00000000-0000-0000-0000-000000000000}"/>
          </ac:spMkLst>
        </pc:spChg>
      </pc:sldChg>
      <pc:sldChg chg="delSp modSp add del mod or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454088793" sldId="328"/>
        </pc:sldMkLst>
        <pc:spChg chg="del">
          <ac:chgData name="Urs Hartmann" userId="a590553b-cb7a-4cc5-abe5-f44783127208" providerId="ADAL" clId="{7516DC3D-7B42-C647-A428-6505284522A5}" dt="2021-10-16T13:23:43.029" v="4075" actId="478"/>
          <ac:spMkLst>
            <pc:docMk/>
            <pc:sldMk cId="454088793" sldId="328"/>
            <ac:spMk id="1815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37.855" v="4073" actId="478"/>
          <ac:spMkLst>
            <pc:docMk/>
            <pc:sldMk cId="454088793" sldId="328"/>
            <ac:spMk id="18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5:56.491" v="3051" actId="207"/>
          <ac:spMkLst>
            <pc:docMk/>
            <pc:sldMk cId="454088793" sldId="328"/>
            <ac:spMk id="1818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3:40.389" v="4074" actId="478"/>
          <ac:spMkLst>
            <pc:docMk/>
            <pc:sldMk cId="454088793" sldId="328"/>
            <ac:spMk id="1819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46.427" v="4076" actId="478"/>
          <ac:spMkLst>
            <pc:docMk/>
            <pc:sldMk cId="454088793" sldId="328"/>
            <ac:spMk id="182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5:28.658" v="3049" actId="207"/>
          <ac:spMkLst>
            <pc:docMk/>
            <pc:sldMk cId="454088793" sldId="328"/>
            <ac:spMk id="1822" creationId="{00000000-0000-0000-0000-000000000000}"/>
          </ac:spMkLst>
        </pc:spChg>
        <pc:cxnChg chg="mod">
          <ac:chgData name="Urs Hartmann" userId="a590553b-cb7a-4cc5-abe5-f44783127208" providerId="ADAL" clId="{7516DC3D-7B42-C647-A428-6505284522A5}" dt="2021-10-15T19:36:07.079" v="3052" actId="208"/>
          <ac:cxnSpMkLst>
            <pc:docMk/>
            <pc:sldMk cId="454088793" sldId="328"/>
            <ac:cxnSpMk id="1824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19:35:17.471" v="3046" actId="208"/>
          <ac:cxnSpMkLst>
            <pc:docMk/>
            <pc:sldMk cId="454088793" sldId="328"/>
            <ac:cxnSpMk id="1826" creationId="{00000000-0000-0000-0000-000000000000}"/>
          </ac:cxnSpMkLst>
        </pc:cxnChg>
      </pc:sldChg>
      <pc:sldChg chg="delSp modSp add mod ord modNotesTx">
        <pc:chgData name="Urs Hartmann" userId="a590553b-cb7a-4cc5-abe5-f44783127208" providerId="ADAL" clId="{7516DC3D-7B42-C647-A428-6505284522A5}" dt="2021-10-20T16:53:26.578" v="11973" actId="20577"/>
        <pc:sldMkLst>
          <pc:docMk/>
          <pc:sldMk cId="62782526" sldId="329"/>
        </pc:sldMkLst>
        <pc:spChg chg="del mod">
          <ac:chgData name="Urs Hartmann" userId="a590553b-cb7a-4cc5-abe5-f44783127208" providerId="ADAL" clId="{7516DC3D-7B42-C647-A428-6505284522A5}" dt="2021-10-16T13:24:00.699" v="4079" actId="478"/>
          <ac:spMkLst>
            <pc:docMk/>
            <pc:sldMk cId="62782526" sldId="329"/>
            <ac:spMk id="181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20T16:53:23.101" v="11971" actId="20577"/>
          <ac:spMkLst>
            <pc:docMk/>
            <pc:sldMk cId="62782526" sldId="329"/>
            <ac:spMk id="1816" creationId="{00000000-0000-0000-0000-000000000000}"/>
          </ac:spMkLst>
        </pc:spChg>
        <pc:spChg chg="del mod">
          <ac:chgData name="Urs Hartmann" userId="a590553b-cb7a-4cc5-abe5-f44783127208" providerId="ADAL" clId="{7516DC3D-7B42-C647-A428-6505284522A5}" dt="2021-10-16T13:23:55.402" v="4077" actId="478"/>
          <ac:spMkLst>
            <pc:docMk/>
            <pc:sldMk cId="62782526" sldId="329"/>
            <ac:spMk id="18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5T19:36:55.887" v="3056" actId="207"/>
          <ac:spMkLst>
            <pc:docMk/>
            <pc:sldMk cId="62782526" sldId="329"/>
            <ac:spMk id="1818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3:58.561" v="4078" actId="478"/>
          <ac:spMkLst>
            <pc:docMk/>
            <pc:sldMk cId="62782526" sldId="329"/>
            <ac:spMk id="1819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24:04.153" v="4080" actId="478"/>
          <ac:spMkLst>
            <pc:docMk/>
            <pc:sldMk cId="62782526" sldId="329"/>
            <ac:spMk id="1821" creationId="{00000000-0000-0000-0000-000000000000}"/>
          </ac:spMkLst>
        </pc:spChg>
        <pc:cxnChg chg="mod">
          <ac:chgData name="Urs Hartmann" userId="a590553b-cb7a-4cc5-abe5-f44783127208" providerId="ADAL" clId="{7516DC3D-7B42-C647-A428-6505284522A5}" dt="2021-10-15T19:37:16.540" v="3058" actId="208"/>
          <ac:cxnSpMkLst>
            <pc:docMk/>
            <pc:sldMk cId="62782526" sldId="329"/>
            <ac:cxnSpMk id="1824" creationId="{00000000-0000-0000-0000-000000000000}"/>
          </ac:cxnSpMkLst>
        </pc:cxnChg>
        <pc:cxnChg chg="mod">
          <ac:chgData name="Urs Hartmann" userId="a590553b-cb7a-4cc5-abe5-f44783127208" providerId="ADAL" clId="{7516DC3D-7B42-C647-A428-6505284522A5}" dt="2021-10-15T19:36:37.974" v="3054" actId="208"/>
          <ac:cxnSpMkLst>
            <pc:docMk/>
            <pc:sldMk cId="62782526" sldId="329"/>
            <ac:cxnSpMk id="1825" creationId="{00000000-0000-0000-0000-000000000000}"/>
          </ac:cxnSpMkLst>
        </pc:cxnChg>
      </pc:sldChg>
      <pc:sldChg chg="modSp add del mod ord">
        <pc:chgData name="Urs Hartmann" userId="a590553b-cb7a-4cc5-abe5-f44783127208" providerId="ADAL" clId="{7516DC3D-7B42-C647-A428-6505284522A5}" dt="2021-10-16T13:54:28.032" v="4409" actId="2696"/>
        <pc:sldMkLst>
          <pc:docMk/>
          <pc:sldMk cId="3420126694" sldId="330"/>
        </pc:sldMkLst>
        <pc:spChg chg="mod">
          <ac:chgData name="Urs Hartmann" userId="a590553b-cb7a-4cc5-abe5-f44783127208" providerId="ADAL" clId="{7516DC3D-7B42-C647-A428-6505284522A5}" dt="2021-10-15T19:37:59.563" v="3065" actId="20577"/>
          <ac:spMkLst>
            <pc:docMk/>
            <pc:sldMk cId="3420126694" sldId="330"/>
            <ac:spMk id="3" creationId="{98ED2884-2379-4937-8934-D455AF007A02}"/>
          </ac:spMkLst>
        </pc:spChg>
        <pc:spChg chg="mod">
          <ac:chgData name="Urs Hartmann" userId="a590553b-cb7a-4cc5-abe5-f44783127208" providerId="ADAL" clId="{7516DC3D-7B42-C647-A428-6505284522A5}" dt="2021-10-16T13:54:05.144" v="4407" actId="20577"/>
          <ac:spMkLst>
            <pc:docMk/>
            <pc:sldMk cId="3420126694" sldId="330"/>
            <ac:spMk id="7" creationId="{BF02D729-07D7-6F4D-9405-380B07BF72C0}"/>
          </ac:spMkLst>
        </pc:spChg>
      </pc:sldChg>
      <pc:sldChg chg="modSp add del mod ord">
        <pc:chgData name="Urs Hartmann" userId="a590553b-cb7a-4cc5-abe5-f44783127208" providerId="ADAL" clId="{7516DC3D-7B42-C647-A428-6505284522A5}" dt="2021-10-16T13:54:57.170" v="4421" actId="2696"/>
        <pc:sldMkLst>
          <pc:docMk/>
          <pc:sldMk cId="1412054507" sldId="331"/>
        </pc:sldMkLst>
        <pc:spChg chg="mod">
          <ac:chgData name="Urs Hartmann" userId="a590553b-cb7a-4cc5-abe5-f44783127208" providerId="ADAL" clId="{7516DC3D-7B42-C647-A428-6505284522A5}" dt="2021-10-15T19:38:05.677" v="3078" actId="20577"/>
          <ac:spMkLst>
            <pc:docMk/>
            <pc:sldMk cId="1412054507" sldId="331"/>
            <ac:spMk id="3" creationId="{98ED2884-2379-4937-8934-D455AF007A02}"/>
          </ac:spMkLst>
        </pc:spChg>
      </pc:sldChg>
      <pc:sldChg chg="modSp add del mod ord">
        <pc:chgData name="Urs Hartmann" userId="a590553b-cb7a-4cc5-abe5-f44783127208" providerId="ADAL" clId="{7516DC3D-7B42-C647-A428-6505284522A5}" dt="2021-10-16T13:55:30.889" v="4460" actId="2696"/>
        <pc:sldMkLst>
          <pc:docMk/>
          <pc:sldMk cId="2297704262" sldId="332"/>
        </pc:sldMkLst>
        <pc:spChg chg="mod">
          <ac:chgData name="Urs Hartmann" userId="a590553b-cb7a-4cc5-abe5-f44783127208" providerId="ADAL" clId="{7516DC3D-7B42-C647-A428-6505284522A5}" dt="2021-10-16T13:55:13.187" v="4440" actId="20577"/>
          <ac:spMkLst>
            <pc:docMk/>
            <pc:sldMk cId="2297704262" sldId="332"/>
            <ac:spMk id="3" creationId="{98ED2884-2379-4937-8934-D455AF007A02}"/>
          </ac:spMkLst>
        </pc:spChg>
        <pc:spChg chg="mod">
          <ac:chgData name="Urs Hartmann" userId="a590553b-cb7a-4cc5-abe5-f44783127208" providerId="ADAL" clId="{7516DC3D-7B42-C647-A428-6505284522A5}" dt="2021-10-16T13:55:22.008" v="4458" actId="20577"/>
          <ac:spMkLst>
            <pc:docMk/>
            <pc:sldMk cId="2297704262" sldId="332"/>
            <ac:spMk id="7" creationId="{BF02D729-07D7-6F4D-9405-380B07BF72C0}"/>
          </ac:spMkLst>
        </pc:spChg>
      </pc:sldChg>
      <pc:sldChg chg="addSp delSp modSp del mod ord modShow">
        <pc:chgData name="Urs Hartmann" userId="a590553b-cb7a-4cc5-abe5-f44783127208" providerId="ADAL" clId="{7516DC3D-7B42-C647-A428-6505284522A5}" dt="2021-10-18T20:54:35.643" v="5941" actId="2696"/>
        <pc:sldMkLst>
          <pc:docMk/>
          <pc:sldMk cId="791576879" sldId="333"/>
        </pc:sldMkLst>
        <pc:spChg chg="del">
          <ac:chgData name="Urs Hartmann" userId="a590553b-cb7a-4cc5-abe5-f44783127208" providerId="ADAL" clId="{7516DC3D-7B42-C647-A428-6505284522A5}" dt="2021-10-16T14:42:36.761" v="4869" actId="478"/>
          <ac:spMkLst>
            <pc:docMk/>
            <pc:sldMk cId="791576879" sldId="333"/>
            <ac:spMk id="20" creationId="{5E0E3B27-8537-A34A-B4BE-8BAA49D19AF3}"/>
          </ac:spMkLst>
        </pc:spChg>
        <pc:spChg chg="add mod">
          <ac:chgData name="Urs Hartmann" userId="a590553b-cb7a-4cc5-abe5-f44783127208" providerId="ADAL" clId="{7516DC3D-7B42-C647-A428-6505284522A5}" dt="2021-10-16T14:42:37.287" v="4870"/>
          <ac:spMkLst>
            <pc:docMk/>
            <pc:sldMk cId="791576879" sldId="333"/>
            <ac:spMk id="27" creationId="{071582CD-C6D7-2241-9FCA-726B0CB23716}"/>
          </ac:spMkLst>
        </pc:spChg>
        <pc:spChg chg="mod">
          <ac:chgData name="Urs Hartmann" userId="a590553b-cb7a-4cc5-abe5-f44783127208" providerId="ADAL" clId="{7516DC3D-7B42-C647-A428-6505284522A5}" dt="2021-10-18T18:25:29.760" v="5655" actId="20577"/>
          <ac:spMkLst>
            <pc:docMk/>
            <pc:sldMk cId="791576879" sldId="333"/>
            <ac:spMk id="204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18:40:07.071" v="5693" actId="478"/>
          <ac:spMkLst>
            <pc:docMk/>
            <pc:sldMk cId="791576879" sldId="333"/>
            <ac:spMk id="204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8T18:25:46.331" v="5678" actId="20577"/>
          <ac:spMkLst>
            <pc:docMk/>
            <pc:sldMk cId="791576879" sldId="333"/>
            <ac:spMk id="204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18:40:09.600" v="5694" actId="478"/>
          <ac:spMkLst>
            <pc:docMk/>
            <pc:sldMk cId="791576879" sldId="333"/>
            <ac:spMk id="204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2:17:23.802" v="3227" actId="478"/>
          <ac:spMkLst>
            <pc:docMk/>
            <pc:sldMk cId="791576879" sldId="333"/>
            <ac:spMk id="2045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18:40:12.130" v="5695" actId="478"/>
          <ac:spMkLst>
            <pc:docMk/>
            <pc:sldMk cId="791576879" sldId="333"/>
            <ac:spMk id="204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2:17:26.586" v="3228" actId="478"/>
          <ac:spMkLst>
            <pc:docMk/>
            <pc:sldMk cId="791576879" sldId="333"/>
            <ac:spMk id="2047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18:40:14.293" v="5696" actId="478"/>
          <ac:spMkLst>
            <pc:docMk/>
            <pc:sldMk cId="791576879" sldId="333"/>
            <ac:spMk id="2048" creationId="{00000000-0000-0000-0000-000000000000}"/>
          </ac:spMkLst>
        </pc:spChg>
        <pc:picChg chg="add del mod">
          <ac:chgData name="Urs Hartmann" userId="a590553b-cb7a-4cc5-abe5-f44783127208" providerId="ADAL" clId="{7516DC3D-7B42-C647-A428-6505284522A5}" dt="2021-10-16T13:38:49.918" v="4241" actId="478"/>
          <ac:picMkLst>
            <pc:docMk/>
            <pc:sldMk cId="791576879" sldId="333"/>
            <ac:picMk id="21" creationId="{BBC4B0A9-F0CE-4F4B-BEEE-58BBBAFAF11B}"/>
          </ac:picMkLst>
        </pc:picChg>
        <pc:picChg chg="add del mod">
          <ac:chgData name="Urs Hartmann" userId="a590553b-cb7a-4cc5-abe5-f44783127208" providerId="ADAL" clId="{7516DC3D-7B42-C647-A428-6505284522A5}" dt="2021-10-16T13:38:52.055" v="4242" actId="478"/>
          <ac:picMkLst>
            <pc:docMk/>
            <pc:sldMk cId="791576879" sldId="333"/>
            <ac:picMk id="22" creationId="{A8DFED56-3FD6-7046-B68E-A6B75D60D7E1}"/>
          </ac:picMkLst>
        </pc:picChg>
        <pc:picChg chg="add del mod">
          <ac:chgData name="Urs Hartmann" userId="a590553b-cb7a-4cc5-abe5-f44783127208" providerId="ADAL" clId="{7516DC3D-7B42-C647-A428-6505284522A5}" dt="2021-10-16T13:38:53.352" v="4243" actId="478"/>
          <ac:picMkLst>
            <pc:docMk/>
            <pc:sldMk cId="791576879" sldId="333"/>
            <ac:picMk id="23" creationId="{C112D166-6834-B647-9D51-C4EFE9891B50}"/>
          </ac:picMkLst>
        </pc:picChg>
        <pc:picChg chg="add mod">
          <ac:chgData name="Urs Hartmann" userId="a590553b-cb7a-4cc5-abe5-f44783127208" providerId="ADAL" clId="{7516DC3D-7B42-C647-A428-6505284522A5}" dt="2021-10-16T13:38:54.758" v="4244"/>
          <ac:picMkLst>
            <pc:docMk/>
            <pc:sldMk cId="791576879" sldId="333"/>
            <ac:picMk id="24" creationId="{27F1B159-82ED-D945-BB85-D0DD4EDA794F}"/>
          </ac:picMkLst>
        </pc:picChg>
        <pc:picChg chg="add mod">
          <ac:chgData name="Urs Hartmann" userId="a590553b-cb7a-4cc5-abe5-f44783127208" providerId="ADAL" clId="{7516DC3D-7B42-C647-A428-6505284522A5}" dt="2021-10-16T13:38:54.758" v="4244"/>
          <ac:picMkLst>
            <pc:docMk/>
            <pc:sldMk cId="791576879" sldId="333"/>
            <ac:picMk id="25" creationId="{0FF1B5F5-82FD-B348-8D37-687B39FF6FB3}"/>
          </ac:picMkLst>
        </pc:picChg>
        <pc:picChg chg="add mod">
          <ac:chgData name="Urs Hartmann" userId="a590553b-cb7a-4cc5-abe5-f44783127208" providerId="ADAL" clId="{7516DC3D-7B42-C647-A428-6505284522A5}" dt="2021-10-16T13:38:54.758" v="4244"/>
          <ac:picMkLst>
            <pc:docMk/>
            <pc:sldMk cId="791576879" sldId="333"/>
            <ac:picMk id="26" creationId="{BBFB0040-A4DC-8E4A-A4E5-D7F8441ECC7B}"/>
          </ac:picMkLst>
        </pc:picChg>
        <pc:picChg chg="del">
          <ac:chgData name="Urs Hartmann" userId="a590553b-cb7a-4cc5-abe5-f44783127208" providerId="ADAL" clId="{7516DC3D-7B42-C647-A428-6505284522A5}" dt="2021-10-16T13:38:40.019" v="4239" actId="478"/>
          <ac:picMkLst>
            <pc:docMk/>
            <pc:sldMk cId="791576879" sldId="333"/>
            <ac:picMk id="56" creationId="{374BAB1B-4DBC-B149-A884-FA1E25120BA3}"/>
          </ac:picMkLst>
        </pc:picChg>
        <pc:picChg chg="del">
          <ac:chgData name="Urs Hartmann" userId="a590553b-cb7a-4cc5-abe5-f44783127208" providerId="ADAL" clId="{7516DC3D-7B42-C647-A428-6505284522A5}" dt="2021-10-16T13:38:37.727" v="4238" actId="478"/>
          <ac:picMkLst>
            <pc:docMk/>
            <pc:sldMk cId="791576879" sldId="333"/>
            <ac:picMk id="57" creationId="{07FA3D02-3529-F847-8169-9F54D76FF286}"/>
          </ac:picMkLst>
        </pc:picChg>
        <pc:picChg chg="del">
          <ac:chgData name="Urs Hartmann" userId="a590553b-cb7a-4cc5-abe5-f44783127208" providerId="ADAL" clId="{7516DC3D-7B42-C647-A428-6505284522A5}" dt="2021-10-16T13:38:36.289" v="4237" actId="478"/>
          <ac:picMkLst>
            <pc:docMk/>
            <pc:sldMk cId="791576879" sldId="333"/>
            <ac:picMk id="58" creationId="{0444754E-2A2E-F143-8451-114B73A88A44}"/>
          </ac:picMkLst>
        </pc:picChg>
      </pc:sldChg>
      <pc:sldChg chg="addSp delSp modSp add del mod ord modShow">
        <pc:chgData name="Urs Hartmann" userId="a590553b-cb7a-4cc5-abe5-f44783127208" providerId="ADAL" clId="{7516DC3D-7B42-C647-A428-6505284522A5}" dt="2021-10-18T20:54:38.161" v="5942" actId="2696"/>
        <pc:sldMkLst>
          <pc:docMk/>
          <pc:sldMk cId="304992770" sldId="334"/>
        </pc:sldMkLst>
        <pc:spChg chg="add mod">
          <ac:chgData name="Urs Hartmann" userId="a590553b-cb7a-4cc5-abe5-f44783127208" providerId="ADAL" clId="{7516DC3D-7B42-C647-A428-6505284522A5}" dt="2021-10-16T14:46:21.145" v="4903"/>
          <ac:spMkLst>
            <pc:docMk/>
            <pc:sldMk cId="304992770" sldId="334"/>
            <ac:spMk id="19" creationId="{62089BED-AF74-FE4A-8855-FED4D55E3C4D}"/>
          </ac:spMkLst>
        </pc:spChg>
        <pc:spChg chg="del">
          <ac:chgData name="Urs Hartmann" userId="a590553b-cb7a-4cc5-abe5-f44783127208" providerId="ADAL" clId="{7516DC3D-7B42-C647-A428-6505284522A5}" dt="2021-10-16T14:42:45.716" v="4871" actId="478"/>
          <ac:spMkLst>
            <pc:docMk/>
            <pc:sldMk cId="304992770" sldId="334"/>
            <ac:spMk id="20" creationId="{5E0E3B27-8537-A34A-B4BE-8BAA49D19AF3}"/>
          </ac:spMkLst>
        </pc:spChg>
        <pc:spChg chg="add del mod">
          <ac:chgData name="Urs Hartmann" userId="a590553b-cb7a-4cc5-abe5-f44783127208" providerId="ADAL" clId="{7516DC3D-7B42-C647-A428-6505284522A5}" dt="2021-10-16T12:19:35.125" v="3254"/>
          <ac:spMkLst>
            <pc:docMk/>
            <pc:sldMk cId="304992770" sldId="334"/>
            <ac:spMk id="21" creationId="{70867BE9-13F2-DB4B-8D38-E2A5FAFB97A3}"/>
          </ac:spMkLst>
        </pc:spChg>
        <pc:spChg chg="add mod">
          <ac:chgData name="Urs Hartmann" userId="a590553b-cb7a-4cc5-abe5-f44783127208" providerId="ADAL" clId="{7516DC3D-7B42-C647-A428-6505284522A5}" dt="2021-10-16T14:42:46.272" v="4872"/>
          <ac:spMkLst>
            <pc:docMk/>
            <pc:sldMk cId="304992770" sldId="334"/>
            <ac:spMk id="25" creationId="{00B5B63B-DE4E-D349-9579-A4968765256B}"/>
          </ac:spMkLst>
        </pc:spChg>
        <pc:spChg chg="mod">
          <ac:chgData name="Urs Hartmann" userId="a590553b-cb7a-4cc5-abe5-f44783127208" providerId="ADAL" clId="{7516DC3D-7B42-C647-A428-6505284522A5}" dt="2021-10-16T14:46:21.145" v="4903"/>
          <ac:spMkLst>
            <pc:docMk/>
            <pc:sldMk cId="304992770" sldId="334"/>
            <ac:spMk id="2041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4:46:21.145" v="4903"/>
          <ac:spMkLst>
            <pc:docMk/>
            <pc:sldMk cId="304992770" sldId="334"/>
            <ac:spMk id="2043" creationId="{00000000-0000-0000-0000-000000000000}"/>
          </ac:spMkLst>
        </pc:spChg>
        <pc:picChg chg="add mod">
          <ac:chgData name="Urs Hartmann" userId="a590553b-cb7a-4cc5-abe5-f44783127208" providerId="ADAL" clId="{7516DC3D-7B42-C647-A428-6505284522A5}" dt="2021-10-16T13:39:08.542" v="4248"/>
          <ac:picMkLst>
            <pc:docMk/>
            <pc:sldMk cId="304992770" sldId="334"/>
            <ac:picMk id="22" creationId="{B81DED12-6FCD-8C4C-A13E-7C2C2376341E}"/>
          </ac:picMkLst>
        </pc:picChg>
        <pc:picChg chg="add mod">
          <ac:chgData name="Urs Hartmann" userId="a590553b-cb7a-4cc5-abe5-f44783127208" providerId="ADAL" clId="{7516DC3D-7B42-C647-A428-6505284522A5}" dt="2021-10-16T13:39:08.542" v="4248"/>
          <ac:picMkLst>
            <pc:docMk/>
            <pc:sldMk cId="304992770" sldId="334"/>
            <ac:picMk id="23" creationId="{C80963DB-0723-7E40-A1ED-7CEB15F09BD6}"/>
          </ac:picMkLst>
        </pc:picChg>
        <pc:picChg chg="add mod">
          <ac:chgData name="Urs Hartmann" userId="a590553b-cb7a-4cc5-abe5-f44783127208" providerId="ADAL" clId="{7516DC3D-7B42-C647-A428-6505284522A5}" dt="2021-10-16T13:39:08.542" v="4248"/>
          <ac:picMkLst>
            <pc:docMk/>
            <pc:sldMk cId="304992770" sldId="334"/>
            <ac:picMk id="24" creationId="{6308E0CA-0EF5-264D-897D-3164B5BE9E8F}"/>
          </ac:picMkLst>
        </pc:picChg>
        <pc:picChg chg="del">
          <ac:chgData name="Urs Hartmann" userId="a590553b-cb7a-4cc5-abe5-f44783127208" providerId="ADAL" clId="{7516DC3D-7B42-C647-A428-6505284522A5}" dt="2021-10-16T13:39:07.560" v="4247" actId="478"/>
          <ac:picMkLst>
            <pc:docMk/>
            <pc:sldMk cId="304992770" sldId="334"/>
            <ac:picMk id="56" creationId="{374BAB1B-4DBC-B149-A884-FA1E25120BA3}"/>
          </ac:picMkLst>
        </pc:picChg>
        <pc:picChg chg="del">
          <ac:chgData name="Urs Hartmann" userId="a590553b-cb7a-4cc5-abe5-f44783127208" providerId="ADAL" clId="{7516DC3D-7B42-C647-A428-6505284522A5}" dt="2021-10-16T13:39:06.293" v="4246" actId="478"/>
          <ac:picMkLst>
            <pc:docMk/>
            <pc:sldMk cId="304992770" sldId="334"/>
            <ac:picMk id="57" creationId="{07FA3D02-3529-F847-8169-9F54D76FF286}"/>
          </ac:picMkLst>
        </pc:picChg>
        <pc:picChg chg="del">
          <ac:chgData name="Urs Hartmann" userId="a590553b-cb7a-4cc5-abe5-f44783127208" providerId="ADAL" clId="{7516DC3D-7B42-C647-A428-6505284522A5}" dt="2021-10-16T13:39:04.527" v="4245" actId="478"/>
          <ac:picMkLst>
            <pc:docMk/>
            <pc:sldMk cId="304992770" sldId="334"/>
            <ac:picMk id="58" creationId="{0444754E-2A2E-F143-8451-114B73A88A44}"/>
          </ac:picMkLst>
        </pc:picChg>
      </pc:sldChg>
      <pc:sldChg chg="addSp delSp modSp add mod ord modShow">
        <pc:chgData name="Urs Hartmann" userId="a590553b-cb7a-4cc5-abe5-f44783127208" providerId="ADAL" clId="{7516DC3D-7B42-C647-A428-6505284522A5}" dt="2021-10-18T20:56:08.547" v="5999" actId="478"/>
        <pc:sldMkLst>
          <pc:docMk/>
          <pc:sldMk cId="172092797" sldId="335"/>
        </pc:sldMkLst>
        <pc:spChg chg="mod">
          <ac:chgData name="Urs Hartmann" userId="a590553b-cb7a-4cc5-abe5-f44783127208" providerId="ADAL" clId="{7516DC3D-7B42-C647-A428-6505284522A5}" dt="2021-10-16T14:46:40.857" v="4905" actId="207"/>
          <ac:spMkLst>
            <pc:docMk/>
            <pc:sldMk cId="172092797" sldId="335"/>
            <ac:spMk id="19" creationId="{62089BED-AF74-FE4A-8855-FED4D55E3C4D}"/>
          </ac:spMkLst>
        </pc:spChg>
        <pc:spChg chg="del">
          <ac:chgData name="Urs Hartmann" userId="a590553b-cb7a-4cc5-abe5-f44783127208" providerId="ADAL" clId="{7516DC3D-7B42-C647-A428-6505284522A5}" dt="2021-10-16T14:42:54.729" v="4873" actId="478"/>
          <ac:spMkLst>
            <pc:docMk/>
            <pc:sldMk cId="172092797" sldId="335"/>
            <ac:spMk id="20" creationId="{5E0E3B27-8537-A34A-B4BE-8BAA49D19AF3}"/>
          </ac:spMkLst>
        </pc:spChg>
        <pc:spChg chg="add mod">
          <ac:chgData name="Urs Hartmann" userId="a590553b-cb7a-4cc5-abe5-f44783127208" providerId="ADAL" clId="{7516DC3D-7B42-C647-A428-6505284522A5}" dt="2021-10-16T14:46:40.857" v="4905" actId="207"/>
          <ac:spMkLst>
            <pc:docMk/>
            <pc:sldMk cId="172092797" sldId="335"/>
            <ac:spMk id="21" creationId="{3C330493-4B81-224E-8AB1-0ECCEF8CC120}"/>
          </ac:spMkLst>
        </pc:spChg>
        <pc:spChg chg="add mod">
          <ac:chgData name="Urs Hartmann" userId="a590553b-cb7a-4cc5-abe5-f44783127208" providerId="ADAL" clId="{7516DC3D-7B42-C647-A428-6505284522A5}" dt="2021-10-16T14:42:55.419" v="4874"/>
          <ac:spMkLst>
            <pc:docMk/>
            <pc:sldMk cId="172092797" sldId="335"/>
            <ac:spMk id="25" creationId="{5C559216-ECE6-8743-95A3-E42B56C8C808}"/>
          </ac:spMkLst>
        </pc:spChg>
        <pc:spChg chg="mod">
          <ac:chgData name="Urs Hartmann" userId="a590553b-cb7a-4cc5-abe5-f44783127208" providerId="ADAL" clId="{7516DC3D-7B42-C647-A428-6505284522A5}" dt="2021-10-18T20:55:38.330" v="5971" actId="20577"/>
          <ac:spMkLst>
            <pc:docMk/>
            <pc:sldMk cId="172092797" sldId="335"/>
            <ac:spMk id="204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20:56:02.914" v="5996" actId="478"/>
          <ac:spMkLst>
            <pc:docMk/>
            <pc:sldMk cId="172092797" sldId="335"/>
            <ac:spMk id="2042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8T20:55:59.249" v="5995" actId="20577"/>
          <ac:spMkLst>
            <pc:docMk/>
            <pc:sldMk cId="172092797" sldId="335"/>
            <ac:spMk id="204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20:56:04.675" v="5997" actId="478"/>
          <ac:spMkLst>
            <pc:docMk/>
            <pc:sldMk cId="172092797" sldId="335"/>
            <ac:spMk id="204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20:56:06.676" v="5998" actId="478"/>
          <ac:spMkLst>
            <pc:docMk/>
            <pc:sldMk cId="172092797" sldId="335"/>
            <ac:spMk id="204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8T20:56:08.547" v="5999" actId="478"/>
          <ac:spMkLst>
            <pc:docMk/>
            <pc:sldMk cId="172092797" sldId="335"/>
            <ac:spMk id="2048" creationId="{00000000-0000-0000-0000-000000000000}"/>
          </ac:spMkLst>
        </pc:spChg>
        <pc:picChg chg="add mod">
          <ac:chgData name="Urs Hartmann" userId="a590553b-cb7a-4cc5-abe5-f44783127208" providerId="ADAL" clId="{7516DC3D-7B42-C647-A428-6505284522A5}" dt="2021-10-16T13:39:18.305" v="4252"/>
          <ac:picMkLst>
            <pc:docMk/>
            <pc:sldMk cId="172092797" sldId="335"/>
            <ac:picMk id="22" creationId="{136C089E-E243-CB40-B3D1-5DE3E5B1595D}"/>
          </ac:picMkLst>
        </pc:picChg>
        <pc:picChg chg="add mod">
          <ac:chgData name="Urs Hartmann" userId="a590553b-cb7a-4cc5-abe5-f44783127208" providerId="ADAL" clId="{7516DC3D-7B42-C647-A428-6505284522A5}" dt="2021-10-16T13:39:18.305" v="4252"/>
          <ac:picMkLst>
            <pc:docMk/>
            <pc:sldMk cId="172092797" sldId="335"/>
            <ac:picMk id="23" creationId="{D4E40067-25D2-7042-94C8-E341AED7D20C}"/>
          </ac:picMkLst>
        </pc:picChg>
        <pc:picChg chg="add mod">
          <ac:chgData name="Urs Hartmann" userId="a590553b-cb7a-4cc5-abe5-f44783127208" providerId="ADAL" clId="{7516DC3D-7B42-C647-A428-6505284522A5}" dt="2021-10-16T13:39:18.305" v="4252"/>
          <ac:picMkLst>
            <pc:docMk/>
            <pc:sldMk cId="172092797" sldId="335"/>
            <ac:picMk id="24" creationId="{07E8F522-27D8-6748-A2EE-696CC8F44EC3}"/>
          </ac:picMkLst>
        </pc:picChg>
        <pc:picChg chg="del">
          <ac:chgData name="Urs Hartmann" userId="a590553b-cb7a-4cc5-abe5-f44783127208" providerId="ADAL" clId="{7516DC3D-7B42-C647-A428-6505284522A5}" dt="2021-10-16T13:39:17.491" v="4251" actId="478"/>
          <ac:picMkLst>
            <pc:docMk/>
            <pc:sldMk cId="172092797" sldId="335"/>
            <ac:picMk id="56" creationId="{374BAB1B-4DBC-B149-A884-FA1E25120BA3}"/>
          </ac:picMkLst>
        </pc:picChg>
        <pc:picChg chg="del">
          <ac:chgData name="Urs Hartmann" userId="a590553b-cb7a-4cc5-abe5-f44783127208" providerId="ADAL" clId="{7516DC3D-7B42-C647-A428-6505284522A5}" dt="2021-10-16T13:39:16.224" v="4250" actId="478"/>
          <ac:picMkLst>
            <pc:docMk/>
            <pc:sldMk cId="172092797" sldId="335"/>
            <ac:picMk id="57" creationId="{07FA3D02-3529-F847-8169-9F54D76FF286}"/>
          </ac:picMkLst>
        </pc:picChg>
        <pc:picChg chg="del">
          <ac:chgData name="Urs Hartmann" userId="a590553b-cb7a-4cc5-abe5-f44783127208" providerId="ADAL" clId="{7516DC3D-7B42-C647-A428-6505284522A5}" dt="2021-10-16T13:39:14.943" v="4249" actId="478"/>
          <ac:picMkLst>
            <pc:docMk/>
            <pc:sldMk cId="172092797" sldId="335"/>
            <ac:picMk id="58" creationId="{0444754E-2A2E-F143-8451-114B73A88A44}"/>
          </ac:picMkLst>
        </pc:picChg>
      </pc:sldChg>
      <pc:sldChg chg="addSp delSp modSp add mod modNotesTx">
        <pc:chgData name="Urs Hartmann" userId="a590553b-cb7a-4cc5-abe5-f44783127208" providerId="ADAL" clId="{7516DC3D-7B42-C647-A428-6505284522A5}" dt="2021-10-20T19:56:08.927" v="13509" actId="20577"/>
        <pc:sldMkLst>
          <pc:docMk/>
          <pc:sldMk cId="920954371" sldId="336"/>
        </pc:sldMkLst>
        <pc:spChg chg="add del mod">
          <ac:chgData name="Urs Hartmann" userId="a590553b-cb7a-4cc5-abe5-f44783127208" providerId="ADAL" clId="{7516DC3D-7B42-C647-A428-6505284522A5}" dt="2021-10-16T12:33:29.286" v="3444" actId="478"/>
          <ac:spMkLst>
            <pc:docMk/>
            <pc:sldMk cId="920954371" sldId="336"/>
            <ac:spMk id="2" creationId="{2234D5CF-C69D-C94F-B9E6-CB309FC4DCE6}"/>
          </ac:spMkLst>
        </pc:spChg>
        <pc:spChg chg="add del mod">
          <ac:chgData name="Urs Hartmann" userId="a590553b-cb7a-4cc5-abe5-f44783127208" providerId="ADAL" clId="{7516DC3D-7B42-C647-A428-6505284522A5}" dt="2021-10-16T12:48:41.528" v="3573"/>
          <ac:spMkLst>
            <pc:docMk/>
            <pc:sldMk cId="920954371" sldId="336"/>
            <ac:spMk id="178" creationId="{5C026A44-E725-1848-A144-E7BFD1105B0E}"/>
          </ac:spMkLst>
        </pc:spChg>
        <pc:spChg chg="add del mod">
          <ac:chgData name="Urs Hartmann" userId="a590553b-cb7a-4cc5-abe5-f44783127208" providerId="ADAL" clId="{7516DC3D-7B42-C647-A428-6505284522A5}" dt="2021-10-16T12:48:47.999" v="3575"/>
          <ac:spMkLst>
            <pc:docMk/>
            <pc:sldMk cId="920954371" sldId="336"/>
            <ac:spMk id="179" creationId="{0E233BAD-DB85-A14D-9DB1-8974CC79D985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25" creationId="{FD74F30E-E9C8-E54A-B88D-A38D1919BF7C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27" creationId="{3159BEC4-9B8C-5B40-9F6B-4B08345C63E2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29" creationId="{CA33BE96-7210-0E44-80AE-7CBFA14ED5A6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31" creationId="{947D9463-A7BC-CD4F-B7E0-00001D1E4DA8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33" creationId="{EFF5BEAD-C0D2-774E-9F30-5B1F77664ECD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35" creationId="{245577C2-EF19-9D43-B2BD-F481BB88C36C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37" creationId="{FAE551C1-3BE5-954D-8DAD-9154A367932C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39" creationId="{88E2FB77-C6AD-B246-8786-010051DFD341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41" creationId="{E00E7D1C-055D-0748-8AB4-069BB214DEEC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43" creationId="{5C968A96-3169-F64D-B8F5-F191146C1B61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45" creationId="{42417BFC-4B48-1544-8A91-15660DFB9A1C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47" creationId="{155FB397-42BA-9F42-BCFF-7E306645A8BF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49" creationId="{5D02A8E5-758C-1D42-B4A3-FCF7C26E0810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52" creationId="{52753455-B2E5-4042-98C9-18E1BB229CC2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54" creationId="{3238FECE-86BA-9C46-B930-1AD48C2B092B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56" creationId="{0E99DFC7-4CE8-0347-A1B4-27132B8B8F47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58" creationId="{3FA10127-7783-364A-9DDA-104C4D9A2963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360" creationId="{1173205A-68A3-9F41-9FF3-73844B5B4398}"/>
          </ac:spMkLst>
        </pc:spChg>
        <pc:spChg chg="del">
          <ac:chgData name="Urs Hartmann" userId="a590553b-cb7a-4cc5-abe5-f44783127208" providerId="ADAL" clId="{7516DC3D-7B42-C647-A428-6505284522A5}" dt="2021-10-16T12:33:33.851" v="3445" actId="478"/>
          <ac:spMkLst>
            <pc:docMk/>
            <pc:sldMk cId="920954371" sldId="336"/>
            <ac:spMk id="361" creationId="{DD9AA9CA-6834-5B4D-9703-91797C52FD21}"/>
          </ac:spMkLst>
        </pc:spChg>
        <pc:spChg chg="del">
          <ac:chgData name="Urs Hartmann" userId="a590553b-cb7a-4cc5-abe5-f44783127208" providerId="ADAL" clId="{7516DC3D-7B42-C647-A428-6505284522A5}" dt="2021-10-16T12:33:26.098" v="3443" actId="478"/>
          <ac:spMkLst>
            <pc:docMk/>
            <pc:sldMk cId="920954371" sldId="336"/>
            <ac:spMk id="1705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2:48:30.621" v="3569" actId="6549"/>
          <ac:spMkLst>
            <pc:docMk/>
            <pc:sldMk cId="920954371" sldId="336"/>
            <ac:spMk id="1711" creationId="{00000000-0000-0000-0000-000000000000}"/>
          </ac:spMkLst>
        </pc:s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196" creationId="{BAC8A4AE-7FBA-B243-825C-BC4605473E82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03" creationId="{A63B35EF-080C-F04D-A389-14021C3FE9C7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10" creationId="{F47946F9-EB57-DB42-9DDF-056B53B0E19D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17" creationId="{8B5AD3FA-4228-194B-8351-BEF779534B64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24" creationId="{73045DBA-C22D-B245-9CFA-720817AC456B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31" creationId="{A063F8F7-38BA-7849-AC2E-0D80BD000D3A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38" creationId="{BE9E7128-928E-DE4D-9F56-07303CA34600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45" creationId="{5E9595C3-C619-1C43-975E-D12EA65F22C3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52" creationId="{5BC17C78-B607-1144-BABB-2181AE68AB24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59" creationId="{C5DE9F5E-20CB-B045-A29D-C1B60BD21400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66" creationId="{5FC3B047-CAD0-4B40-A662-0E27C3A097A6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73" creationId="{F14473CE-A21A-9A46-9434-3A5176B26DE7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80" creationId="{60AD01D8-8600-6F4D-973F-47B7FA3F5AA1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87" creationId="{172E4C0E-415E-D248-B330-71F1153E540B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294" creationId="{A4F6C4C6-0A59-4440-95A8-AF8EAD9A8ECA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301" creationId="{AE7969E0-2445-2441-A042-6429F29ABFEB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308" creationId="{A3D645D7-C49B-B145-8FD7-7EE531E4A043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315" creationId="{C9308A09-EAC3-634D-A7D5-D20B399AE8B2}"/>
          </ac:grpSpMkLst>
        </pc:grpChg>
        <pc:grpChg chg="del">
          <ac:chgData name="Urs Hartmann" userId="a590553b-cb7a-4cc5-abe5-f44783127208" providerId="ADAL" clId="{7516DC3D-7B42-C647-A428-6505284522A5}" dt="2021-10-16T12:33:26.098" v="3443" actId="478"/>
          <ac:grpSpMkLst>
            <pc:docMk/>
            <pc:sldMk cId="920954371" sldId="336"/>
            <ac:grpSpMk id="1713" creationId="{00000000-0000-0000-0000-000000000000}"/>
          </ac:grpSpMkLst>
        </pc:grpChg>
        <pc:picChg chg="add mod">
          <ac:chgData name="Urs Hartmann" userId="a590553b-cb7a-4cc5-abe5-f44783127208" providerId="ADAL" clId="{7516DC3D-7B42-C647-A428-6505284522A5}" dt="2021-10-16T12:34:54.045" v="3453"/>
          <ac:picMkLst>
            <pc:docMk/>
            <pc:sldMk cId="920954371" sldId="336"/>
            <ac:picMk id="177" creationId="{7CF134DB-3A73-6E4A-9ED8-8EDDAB822F9D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26" creationId="{40E51ACB-64FF-ED44-B8E7-4B5AAFEB14B2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28" creationId="{1C00E1E5-BB57-8748-809B-84665E4D5E03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32" creationId="{5793CA0C-CA53-C748-9686-1C9B8A1CC7BE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34" creationId="{72698E81-4BD8-0C43-B159-49668064BB06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36" creationId="{38002230-9C16-F740-B980-F6306C77D06A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38" creationId="{5E2CD94F-BA41-314D-A5C3-5AA65458B0B5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40" creationId="{7638C5AD-9CE2-C543-8D71-14A53D6CAE74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42" creationId="{1606AE09-D55B-1647-B6D1-5876A686F13B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44" creationId="{0638932C-ED41-DF48-BC39-51E9CEE6F76C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46" creationId="{B0547678-F291-EB4D-B3C1-6162A22B6BC0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48" creationId="{EA334EA9-15F0-DF44-A638-DA7B9303EF7C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50" creationId="{4DFDB092-AF2B-1A49-AF55-39E62729295F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52" creationId="{6E3C0E59-AF4A-F34C-B05F-DD708A68B5E7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54" creationId="{29ADF849-061F-5140-8160-75BA934ABBD9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56" creationId="{DE3939DB-695F-0541-B086-492564BD4BE3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60" creationId="{1B1BF1B0-85CD-EB4F-9A14-9C69DDA7E779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62" creationId="{805342A8-3935-DE42-BAB6-15295FBC8B95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64" creationId="{73582CF1-817F-AC42-A13B-B12ADD51F334}"/>
          </ac:picMkLst>
        </pc:picChg>
        <pc:picChg chg="del">
          <ac:chgData name="Urs Hartmann" userId="a590553b-cb7a-4cc5-abe5-f44783127208" providerId="ADAL" clId="{7516DC3D-7B42-C647-A428-6505284522A5}" dt="2021-10-16T12:33:26.098" v="3443" actId="478"/>
          <ac:picMkLst>
            <pc:docMk/>
            <pc:sldMk cId="920954371" sldId="336"/>
            <ac:picMk id="1066" creationId="{38204DF3-67EA-1545-9B2C-9D244ED9F894}"/>
          </ac:picMkLst>
        </pc:picChg>
      </pc:sldChg>
      <pc:sldChg chg="add del">
        <pc:chgData name="Urs Hartmann" userId="a590553b-cb7a-4cc5-abe5-f44783127208" providerId="ADAL" clId="{7516DC3D-7B42-C647-A428-6505284522A5}" dt="2021-10-16T12:33:38.299" v="3447"/>
        <pc:sldMkLst>
          <pc:docMk/>
          <pc:sldMk cId="324574513" sldId="337"/>
        </pc:sldMkLst>
      </pc:sldChg>
      <pc:sldChg chg="addSp delSp modSp add mod modShow modNotesTx">
        <pc:chgData name="Urs Hartmann" userId="a590553b-cb7a-4cc5-abe5-f44783127208" providerId="ADAL" clId="{7516DC3D-7B42-C647-A428-6505284522A5}" dt="2021-10-20T19:59:33.114" v="13631" actId="20577"/>
        <pc:sldMkLst>
          <pc:docMk/>
          <pc:sldMk cId="2258514719" sldId="337"/>
        </pc:sldMkLst>
        <pc:spChg chg="add mod">
          <ac:chgData name="Urs Hartmann" userId="a590553b-cb7a-4cc5-abe5-f44783127208" providerId="ADAL" clId="{7516DC3D-7B42-C647-A428-6505284522A5}" dt="2021-10-16T15:06:16.852" v="5029" actId="14100"/>
          <ac:spMkLst>
            <pc:docMk/>
            <pc:sldMk cId="2258514719" sldId="337"/>
            <ac:spMk id="54" creationId="{EE5055E1-FE4A-F94F-B154-E097C458E60B}"/>
          </ac:spMkLst>
        </pc:spChg>
        <pc:spChg chg="mod">
          <ac:chgData name="Urs Hartmann" userId="a590553b-cb7a-4cc5-abe5-f44783127208" providerId="ADAL" clId="{7516DC3D-7B42-C647-A428-6505284522A5}" dt="2021-10-16T13:45:59.601" v="4300" actId="1035"/>
          <ac:spMkLst>
            <pc:docMk/>
            <pc:sldMk cId="2258514719" sldId="337"/>
            <ac:spMk id="1921" creationId="{00000000-0000-0000-0000-000000000000}"/>
          </ac:spMkLst>
        </pc:s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22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25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28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31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34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37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40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43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46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49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52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55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58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61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64" creationId="{00000000-0000-0000-0000-000000000000}"/>
          </ac:grpSpMkLst>
        </pc:grpChg>
        <pc:grpChg chg="del">
          <ac:chgData name="Urs Hartmann" userId="a590553b-cb7a-4cc5-abe5-f44783127208" providerId="ADAL" clId="{7516DC3D-7B42-C647-A428-6505284522A5}" dt="2021-10-16T13:43:42.745" v="4260" actId="478"/>
          <ac:grpSpMkLst>
            <pc:docMk/>
            <pc:sldMk cId="2258514719" sldId="337"/>
            <ac:grpSpMk id="1967" creationId="{00000000-0000-0000-0000-000000000000}"/>
          </ac:grpSpMkLst>
        </pc:grpChg>
        <pc:graphicFrameChg chg="add mod modGraphic">
          <ac:chgData name="Urs Hartmann" userId="a590553b-cb7a-4cc5-abe5-f44783127208" providerId="ADAL" clId="{7516DC3D-7B42-C647-A428-6505284522A5}" dt="2021-10-16T13:46:07.582" v="4314" actId="1036"/>
          <ac:graphicFrameMkLst>
            <pc:docMk/>
            <pc:sldMk cId="2258514719" sldId="337"/>
            <ac:graphicFrameMk id="53" creationId="{BABC0CBD-0CD3-D149-B6B0-FB668CA00A18}"/>
          </ac:graphicFrameMkLst>
        </pc:graphicFrameChg>
        <pc:graphicFrameChg chg="del">
          <ac:chgData name="Urs Hartmann" userId="a590553b-cb7a-4cc5-abe5-f44783127208" providerId="ADAL" clId="{7516DC3D-7B42-C647-A428-6505284522A5}" dt="2021-10-16T13:43:39.051" v="4259" actId="478"/>
          <ac:graphicFrameMkLst>
            <pc:docMk/>
            <pc:sldMk cId="2258514719" sldId="337"/>
            <ac:graphicFrameMk id="1920" creationId="{00000000-0000-0000-0000-000000000000}"/>
          </ac:graphicFrameMkLst>
        </pc:graphicFrameChg>
        <pc:picChg chg="add mod">
          <ac:chgData name="Urs Hartmann" userId="a590553b-cb7a-4cc5-abe5-f44783127208" providerId="ADAL" clId="{7516DC3D-7B42-C647-A428-6505284522A5}" dt="2021-10-16T13:46:07.582" v="4314" actId="1036"/>
          <ac:picMkLst>
            <pc:docMk/>
            <pc:sldMk cId="2258514719" sldId="337"/>
            <ac:picMk id="52" creationId="{4B781EC9-F64C-564B-B49D-2C48ACCD5A64}"/>
          </ac:picMkLst>
        </pc:picChg>
      </pc:sldChg>
      <pc:sldChg chg="modSp add del mod modShow">
        <pc:chgData name="Urs Hartmann" userId="a590553b-cb7a-4cc5-abe5-f44783127208" providerId="ADAL" clId="{7516DC3D-7B42-C647-A428-6505284522A5}" dt="2021-10-16T13:46:18.827" v="4315" actId="2696"/>
        <pc:sldMkLst>
          <pc:docMk/>
          <pc:sldMk cId="3412482070" sldId="338"/>
        </pc:sldMkLst>
        <pc:spChg chg="mod">
          <ac:chgData name="Urs Hartmann" userId="a590553b-cb7a-4cc5-abe5-f44783127208" providerId="ADAL" clId="{7516DC3D-7B42-C647-A428-6505284522A5}" dt="2021-10-16T12:45:42.700" v="3538" actId="20577"/>
          <ac:spMkLst>
            <pc:docMk/>
            <pc:sldMk cId="3412482070" sldId="338"/>
            <ac:spMk id="1921" creationId="{00000000-0000-0000-0000-000000000000}"/>
          </ac:spMkLst>
        </pc:spChg>
      </pc:sldChg>
      <pc:sldChg chg="addSp delSp modSp add mod addCm modNotesTx">
        <pc:chgData name="Urs Hartmann" userId="a590553b-cb7a-4cc5-abe5-f44783127208" providerId="ADAL" clId="{7516DC3D-7B42-C647-A428-6505284522A5}" dt="2021-10-19T18:59:10.512" v="7801" actId="20577"/>
        <pc:sldMkLst>
          <pc:docMk/>
          <pc:sldMk cId="2038880932" sldId="339"/>
        </pc:sldMkLst>
        <pc:spChg chg="add mod">
          <ac:chgData name="Urs Hartmann" userId="a590553b-cb7a-4cc5-abe5-f44783127208" providerId="ADAL" clId="{7516DC3D-7B42-C647-A428-6505284522A5}" dt="2021-10-17T15:28:29.660" v="5201" actId="1076"/>
          <ac:spMkLst>
            <pc:docMk/>
            <pc:sldMk cId="2038880932" sldId="339"/>
            <ac:spMk id="6" creationId="{97ADA926-5012-B847-A787-FBBA819EA74A}"/>
          </ac:spMkLst>
        </pc:spChg>
        <pc:spChg chg="mod">
          <ac:chgData name="Urs Hartmann" userId="a590553b-cb7a-4cc5-abe5-f44783127208" providerId="ADAL" clId="{7516DC3D-7B42-C647-A428-6505284522A5}" dt="2021-10-16T12:48:58.896" v="3582" actId="20577"/>
          <ac:spMkLst>
            <pc:docMk/>
            <pc:sldMk cId="2038880932" sldId="339"/>
            <ac:spMk id="1711" creationId="{00000000-0000-0000-0000-000000000000}"/>
          </ac:spMkLst>
        </pc:spChg>
        <pc:picChg chg="add mod">
          <ac:chgData name="Urs Hartmann" userId="a590553b-cb7a-4cc5-abe5-f44783127208" providerId="ADAL" clId="{7516DC3D-7B42-C647-A428-6505284522A5}" dt="2021-10-16T12:49:44.235" v="3590" actId="1076"/>
          <ac:picMkLst>
            <pc:docMk/>
            <pc:sldMk cId="2038880932" sldId="339"/>
            <ac:picMk id="5" creationId="{C02F3EDB-E968-0048-A57F-FE855B67BDF5}"/>
          </ac:picMkLst>
        </pc:picChg>
        <pc:picChg chg="del">
          <ac:chgData name="Urs Hartmann" userId="a590553b-cb7a-4cc5-abe5-f44783127208" providerId="ADAL" clId="{7516DC3D-7B42-C647-A428-6505284522A5}" dt="2021-10-16T12:49:02.023" v="3583" actId="478"/>
          <ac:picMkLst>
            <pc:docMk/>
            <pc:sldMk cId="2038880932" sldId="339"/>
            <ac:picMk id="177" creationId="{7CF134DB-3A73-6E4A-9ED8-8EDDAB822F9D}"/>
          </ac:picMkLst>
        </pc:picChg>
      </pc:sldChg>
      <pc:sldChg chg="addSp delSp modSp add mod modNotesTx">
        <pc:chgData name="Urs Hartmann" userId="a590553b-cb7a-4cc5-abe5-f44783127208" providerId="ADAL" clId="{7516DC3D-7B42-C647-A428-6505284522A5}" dt="2021-10-20T19:35:31.419" v="13506" actId="20577"/>
        <pc:sldMkLst>
          <pc:docMk/>
          <pc:sldMk cId="193025547" sldId="340"/>
        </pc:sldMkLst>
        <pc:spChg chg="del">
          <ac:chgData name="Urs Hartmann" userId="a590553b-cb7a-4cc5-abe5-f44783127208" providerId="ADAL" clId="{7516DC3D-7B42-C647-A428-6505284522A5}" dt="2021-10-16T13:04:48.743" v="3812" actId="478"/>
          <ac:spMkLst>
            <pc:docMk/>
            <pc:sldMk cId="193025547" sldId="340"/>
            <ac:spMk id="19" creationId="{62089BED-AF74-FE4A-8855-FED4D55E3C4D}"/>
          </ac:spMkLst>
        </pc:spChg>
        <pc:spChg chg="del">
          <ac:chgData name="Urs Hartmann" userId="a590553b-cb7a-4cc5-abe5-f44783127208" providerId="ADAL" clId="{7516DC3D-7B42-C647-A428-6505284522A5}" dt="2021-10-16T13:04:50.671" v="3813" actId="478"/>
          <ac:spMkLst>
            <pc:docMk/>
            <pc:sldMk cId="193025547" sldId="340"/>
            <ac:spMk id="20" creationId="{5E0E3B27-8537-A34A-B4BE-8BAA49D19AF3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1" creationId="{3C330493-4B81-224E-8AB1-0ECCEF8CC120}"/>
          </ac:spMkLst>
        </pc:spChg>
        <pc:spChg chg="add del mod">
          <ac:chgData name="Urs Hartmann" userId="a590553b-cb7a-4cc5-abe5-f44783127208" providerId="ADAL" clId="{7516DC3D-7B42-C647-A428-6505284522A5}" dt="2021-10-16T13:06:28.782" v="3828" actId="478"/>
          <ac:spMkLst>
            <pc:docMk/>
            <pc:sldMk cId="193025547" sldId="340"/>
            <ac:spMk id="22" creationId="{6E86C66A-BA10-D64C-87E2-446D6DF05748}"/>
          </ac:spMkLst>
        </pc:spChg>
        <pc:spChg chg="add mod">
          <ac:chgData name="Urs Hartmann" userId="a590553b-cb7a-4cc5-abe5-f44783127208" providerId="ADAL" clId="{7516DC3D-7B42-C647-A428-6505284522A5}" dt="2021-10-16T13:09:30.834" v="3844"/>
          <ac:spMkLst>
            <pc:docMk/>
            <pc:sldMk cId="193025547" sldId="340"/>
            <ac:spMk id="23" creationId="{47E6F505-008C-6644-A5EA-72F1CC5B7679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24" creationId="{C70A060A-12B8-B243-9371-EBAC9906A8EA}"/>
          </ac:spMkLst>
        </pc:spChg>
        <pc:spChg chg="add del mod">
          <ac:chgData name="Urs Hartmann" userId="a590553b-cb7a-4cc5-abe5-f44783127208" providerId="ADAL" clId="{7516DC3D-7B42-C647-A428-6505284522A5}" dt="2021-10-16T13:12:11.267" v="3932" actId="478"/>
          <ac:spMkLst>
            <pc:docMk/>
            <pc:sldMk cId="193025547" sldId="340"/>
            <ac:spMk id="25" creationId="{BEB07D55-A600-EF46-8DDD-9DAE564FF925}"/>
          </ac:spMkLst>
        </pc:spChg>
        <pc:spChg chg="add mod">
          <ac:chgData name="Urs Hartmann" userId="a590553b-cb7a-4cc5-abe5-f44783127208" providerId="ADAL" clId="{7516DC3D-7B42-C647-A428-6505284522A5}" dt="2021-10-16T15:07:16.203" v="5031" actId="207"/>
          <ac:spMkLst>
            <pc:docMk/>
            <pc:sldMk cId="193025547" sldId="340"/>
            <ac:spMk id="26" creationId="{258808B6-A9BB-1749-9396-66A0FA457A03}"/>
          </ac:spMkLst>
        </pc:spChg>
        <pc:spChg chg="add del mod">
          <ac:chgData name="Urs Hartmann" userId="a590553b-cb7a-4cc5-abe5-f44783127208" providerId="ADAL" clId="{7516DC3D-7B42-C647-A428-6505284522A5}" dt="2021-10-16T13:11:48.648" v="3925" actId="478"/>
          <ac:spMkLst>
            <pc:docMk/>
            <pc:sldMk cId="193025547" sldId="340"/>
            <ac:spMk id="27" creationId="{9ACF1495-4F66-A346-ADE0-52E5E2934940}"/>
          </ac:spMkLst>
        </pc:spChg>
        <pc:spChg chg="add del mod">
          <ac:chgData name="Urs Hartmann" userId="a590553b-cb7a-4cc5-abe5-f44783127208" providerId="ADAL" clId="{7516DC3D-7B42-C647-A428-6505284522A5}" dt="2021-10-16T13:11:45.330" v="3923" actId="478"/>
          <ac:spMkLst>
            <pc:docMk/>
            <pc:sldMk cId="193025547" sldId="340"/>
            <ac:spMk id="28" creationId="{EF7BDB5D-061F-A44E-B6F9-BA4DC614B4B4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29" creationId="{CDEB3B31-3F60-964E-A4AC-8820FDE9D98F}"/>
          </ac:spMkLst>
        </pc:spChg>
        <pc:spChg chg="add mod">
          <ac:chgData name="Urs Hartmann" userId="a590553b-cb7a-4cc5-abe5-f44783127208" providerId="ADAL" clId="{7516DC3D-7B42-C647-A428-6505284522A5}" dt="2021-10-16T15:07:16.203" v="5031" actId="207"/>
          <ac:spMkLst>
            <pc:docMk/>
            <pc:sldMk cId="193025547" sldId="340"/>
            <ac:spMk id="30" creationId="{73A7245D-1155-4943-A5C1-8ECA774A87DE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31" creationId="{491C2B7B-15FC-1146-970B-507610ADCA13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32" creationId="{93BC4561-A209-304A-A5C9-18D0A0F97D81}"/>
          </ac:spMkLst>
        </pc:spChg>
        <pc:spChg chg="add mod">
          <ac:chgData name="Urs Hartmann" userId="a590553b-cb7a-4cc5-abe5-f44783127208" providerId="ADAL" clId="{7516DC3D-7B42-C647-A428-6505284522A5}" dt="2021-10-20T16:53:02.813" v="11969" actId="20577"/>
          <ac:spMkLst>
            <pc:docMk/>
            <pc:sldMk cId="193025547" sldId="340"/>
            <ac:spMk id="33" creationId="{DEAE9C5A-F744-6944-94DD-E731FDAD7EA6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34" creationId="{D9CAF746-ADE5-F44B-8B54-F8903EF2F993}"/>
          </ac:spMkLst>
        </pc:spChg>
        <pc:spChg chg="add mod">
          <ac:chgData name="Urs Hartmann" userId="a590553b-cb7a-4cc5-abe5-f44783127208" providerId="ADAL" clId="{7516DC3D-7B42-C647-A428-6505284522A5}" dt="2021-10-16T15:07:16.203" v="5031" actId="207"/>
          <ac:spMkLst>
            <pc:docMk/>
            <pc:sldMk cId="193025547" sldId="340"/>
            <ac:spMk id="35" creationId="{C82FB094-C976-FE40-B97B-1155DA696967}"/>
          </ac:spMkLst>
        </pc:spChg>
        <pc:spChg chg="add mod">
          <ac:chgData name="Urs Hartmann" userId="a590553b-cb7a-4cc5-abe5-f44783127208" providerId="ADAL" clId="{7516DC3D-7B42-C647-A428-6505284522A5}" dt="2021-10-16T13:40:10.136" v="4256" actId="207"/>
          <ac:spMkLst>
            <pc:docMk/>
            <pc:sldMk cId="193025547" sldId="340"/>
            <ac:spMk id="36" creationId="{B98A8D73-A38B-DE41-891B-E4E7511441DA}"/>
          </ac:spMkLst>
        </pc:spChg>
        <pc:spChg chg="mod">
          <ac:chgData name="Urs Hartmann" userId="a590553b-cb7a-4cc5-abe5-f44783127208" providerId="ADAL" clId="{7516DC3D-7B42-C647-A428-6505284522A5}" dt="2021-10-16T13:04:39.093" v="3810" actId="20577"/>
          <ac:spMkLst>
            <pc:docMk/>
            <pc:sldMk cId="193025547" sldId="340"/>
            <ac:spMk id="2040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1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2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4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6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3:04:45.896" v="3811" actId="478"/>
          <ac:spMkLst>
            <pc:docMk/>
            <pc:sldMk cId="193025547" sldId="340"/>
            <ac:spMk id="2048" creationId="{00000000-0000-0000-0000-000000000000}"/>
          </ac:spMkLst>
        </pc:spChg>
        <pc:picChg chg="del">
          <ac:chgData name="Urs Hartmann" userId="a590553b-cb7a-4cc5-abe5-f44783127208" providerId="ADAL" clId="{7516DC3D-7B42-C647-A428-6505284522A5}" dt="2021-10-16T13:04:45.896" v="3811" actId="478"/>
          <ac:picMkLst>
            <pc:docMk/>
            <pc:sldMk cId="193025547" sldId="340"/>
            <ac:picMk id="2" creationId="{58BE09D7-F213-2549-B980-44843D159BA8}"/>
          </ac:picMkLst>
        </pc:picChg>
        <pc:picChg chg="del">
          <ac:chgData name="Urs Hartmann" userId="a590553b-cb7a-4cc5-abe5-f44783127208" providerId="ADAL" clId="{7516DC3D-7B42-C647-A428-6505284522A5}" dt="2021-10-16T13:04:45.896" v="3811" actId="478"/>
          <ac:picMkLst>
            <pc:docMk/>
            <pc:sldMk cId="193025547" sldId="340"/>
            <ac:picMk id="56" creationId="{374BAB1B-4DBC-B149-A884-FA1E25120BA3}"/>
          </ac:picMkLst>
        </pc:picChg>
        <pc:picChg chg="del">
          <ac:chgData name="Urs Hartmann" userId="a590553b-cb7a-4cc5-abe5-f44783127208" providerId="ADAL" clId="{7516DC3D-7B42-C647-A428-6505284522A5}" dt="2021-10-16T13:04:45.896" v="3811" actId="478"/>
          <ac:picMkLst>
            <pc:docMk/>
            <pc:sldMk cId="193025547" sldId="340"/>
            <ac:picMk id="57" creationId="{07FA3D02-3529-F847-8169-9F54D76FF286}"/>
          </ac:picMkLst>
        </pc:picChg>
        <pc:picChg chg="del">
          <ac:chgData name="Urs Hartmann" userId="a590553b-cb7a-4cc5-abe5-f44783127208" providerId="ADAL" clId="{7516DC3D-7B42-C647-A428-6505284522A5}" dt="2021-10-16T13:04:45.896" v="3811" actId="478"/>
          <ac:picMkLst>
            <pc:docMk/>
            <pc:sldMk cId="193025547" sldId="340"/>
            <ac:picMk id="58" creationId="{0444754E-2A2E-F143-8451-114B73A88A44}"/>
          </ac:picMkLst>
        </pc:picChg>
        <pc:picChg chg="add mod">
          <ac:chgData name="Urs Hartmann" userId="a590553b-cb7a-4cc5-abe5-f44783127208" providerId="ADAL" clId="{7516DC3D-7B42-C647-A428-6505284522A5}" dt="2021-10-16T13:16:44.713" v="3998" actId="1036"/>
          <ac:picMkLst>
            <pc:docMk/>
            <pc:sldMk cId="193025547" sldId="340"/>
            <ac:picMk id="1026" creationId="{EA284294-4E82-AE48-BDD9-4EC35C5049B4}"/>
          </ac:picMkLst>
        </pc:picChg>
        <pc:cxnChg chg="del">
          <ac:chgData name="Urs Hartmann" userId="a590553b-cb7a-4cc5-abe5-f44783127208" providerId="ADAL" clId="{7516DC3D-7B42-C647-A428-6505284522A5}" dt="2021-10-16T13:04:45.896" v="3811" actId="478"/>
          <ac:cxnSpMkLst>
            <pc:docMk/>
            <pc:sldMk cId="193025547" sldId="340"/>
            <ac:cxnSpMk id="2087" creationId="{00000000-0000-0000-0000-000000000000}"/>
          </ac:cxnSpMkLst>
        </pc:cxnChg>
        <pc:cxnChg chg="del">
          <ac:chgData name="Urs Hartmann" userId="a590553b-cb7a-4cc5-abe5-f44783127208" providerId="ADAL" clId="{7516DC3D-7B42-C647-A428-6505284522A5}" dt="2021-10-16T13:04:45.896" v="3811" actId="478"/>
          <ac:cxnSpMkLst>
            <pc:docMk/>
            <pc:sldMk cId="193025547" sldId="340"/>
            <ac:cxnSpMk id="2088" creationId="{00000000-0000-0000-0000-000000000000}"/>
          </ac:cxnSpMkLst>
        </pc:cxnChg>
        <pc:cxnChg chg="del">
          <ac:chgData name="Urs Hartmann" userId="a590553b-cb7a-4cc5-abe5-f44783127208" providerId="ADAL" clId="{7516DC3D-7B42-C647-A428-6505284522A5}" dt="2021-10-16T13:04:45.896" v="3811" actId="478"/>
          <ac:cxnSpMkLst>
            <pc:docMk/>
            <pc:sldMk cId="193025547" sldId="340"/>
            <ac:cxnSpMk id="2089" creationId="{00000000-0000-0000-0000-000000000000}"/>
          </ac:cxnSpMkLst>
        </pc:cxnChg>
        <pc:cxnChg chg="del">
          <ac:chgData name="Urs Hartmann" userId="a590553b-cb7a-4cc5-abe5-f44783127208" providerId="ADAL" clId="{7516DC3D-7B42-C647-A428-6505284522A5}" dt="2021-10-16T13:04:45.896" v="3811" actId="478"/>
          <ac:cxnSpMkLst>
            <pc:docMk/>
            <pc:sldMk cId="193025547" sldId="340"/>
            <ac:cxnSpMk id="2090" creationId="{00000000-0000-0000-0000-000000000000}"/>
          </ac:cxnSpMkLst>
        </pc:cxnChg>
        <pc:cxnChg chg="del">
          <ac:chgData name="Urs Hartmann" userId="a590553b-cb7a-4cc5-abe5-f44783127208" providerId="ADAL" clId="{7516DC3D-7B42-C647-A428-6505284522A5}" dt="2021-10-16T13:04:45.896" v="3811" actId="478"/>
          <ac:cxnSpMkLst>
            <pc:docMk/>
            <pc:sldMk cId="193025547" sldId="340"/>
            <ac:cxnSpMk id="2091" creationId="{00000000-0000-0000-0000-000000000000}"/>
          </ac:cxnSpMkLst>
        </pc:cxnChg>
      </pc:sldChg>
      <pc:sldChg chg="addSp modSp add del mod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557847914" sldId="341"/>
        </pc:sldMkLst>
        <pc:spChg chg="mod">
          <ac:chgData name="Urs Hartmann" userId="a590553b-cb7a-4cc5-abe5-f44783127208" providerId="ADAL" clId="{7516DC3D-7B42-C647-A428-6505284522A5}" dt="2021-10-18T18:13:46.806" v="5621" actId="207"/>
          <ac:spMkLst>
            <pc:docMk/>
            <pc:sldMk cId="557847914" sldId="341"/>
            <ac:spMk id="3" creationId="{98ED2884-2379-4937-8934-D455AF007A02}"/>
          </ac:spMkLst>
        </pc:spChg>
        <pc:spChg chg="add mod">
          <ac:chgData name="Urs Hartmann" userId="a590553b-cb7a-4cc5-abe5-f44783127208" providerId="ADAL" clId="{7516DC3D-7B42-C647-A428-6505284522A5}" dt="2021-10-16T14:28:52.371" v="4673"/>
          <ac:spMkLst>
            <pc:docMk/>
            <pc:sldMk cId="557847914" sldId="341"/>
            <ac:spMk id="4" creationId="{E46A0146-E020-174E-AECB-E5C311D56BA5}"/>
          </ac:spMkLst>
        </pc:spChg>
        <pc:spChg chg="mod">
          <ac:chgData name="Urs Hartmann" userId="a590553b-cb7a-4cc5-abe5-f44783127208" providerId="ADAL" clId="{7516DC3D-7B42-C647-A428-6505284522A5}" dt="2021-10-16T15:08:17.527" v="5045" actId="403"/>
          <ac:spMkLst>
            <pc:docMk/>
            <pc:sldMk cId="557847914" sldId="341"/>
            <ac:spMk id="7" creationId="{BF02D729-07D7-6F4D-9405-380B07BF72C0}"/>
          </ac:spMkLst>
        </pc:spChg>
      </pc:sldChg>
      <pc:sldChg chg="modSp add del mod setBg">
        <pc:chgData name="Urs Hartmann" userId="a590553b-cb7a-4cc5-abe5-f44783127208" providerId="ADAL" clId="{7516DC3D-7B42-C647-A428-6505284522A5}" dt="2021-10-16T13:22:19.409" v="4063" actId="2696"/>
        <pc:sldMkLst>
          <pc:docMk/>
          <pc:sldMk cId="3397775602" sldId="341"/>
        </pc:sldMkLst>
        <pc:spChg chg="mod">
          <ac:chgData name="Urs Hartmann" userId="a590553b-cb7a-4cc5-abe5-f44783127208" providerId="ADAL" clId="{7516DC3D-7B42-C647-A428-6505284522A5}" dt="2021-10-16T13:20:59.585" v="4061" actId="207"/>
          <ac:spMkLst>
            <pc:docMk/>
            <pc:sldMk cId="3397775602" sldId="341"/>
            <ac:spMk id="1817" creationId="{00000000-0000-0000-0000-000000000000}"/>
          </ac:spMkLst>
        </pc:spChg>
        <pc:spChg chg="mod">
          <ac:chgData name="Urs Hartmann" userId="a590553b-cb7a-4cc5-abe5-f44783127208" providerId="ADAL" clId="{7516DC3D-7B42-C647-A428-6505284522A5}" dt="2021-10-16T13:21:18.816" v="4062" actId="207"/>
          <ac:spMkLst>
            <pc:docMk/>
            <pc:sldMk cId="3397775602" sldId="341"/>
            <ac:spMk id="1818" creationId="{00000000-0000-0000-0000-000000000000}"/>
          </ac:spMkLst>
        </pc:spChg>
      </pc:sldChg>
      <pc:sldChg chg="addSp modSp add del mo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1826107300" sldId="342"/>
        </pc:sldMkLst>
        <pc:spChg chg="mod">
          <ac:chgData name="Urs Hartmann" userId="a590553b-cb7a-4cc5-abe5-f44783127208" providerId="ADAL" clId="{7516DC3D-7B42-C647-A428-6505284522A5}" dt="2021-10-18T18:12:56.167" v="5619" actId="207"/>
          <ac:spMkLst>
            <pc:docMk/>
            <pc:sldMk cId="1826107300" sldId="342"/>
            <ac:spMk id="3" creationId="{98ED2884-2379-4937-8934-D455AF007A02}"/>
          </ac:spMkLst>
        </pc:spChg>
        <pc:spChg chg="add mod">
          <ac:chgData name="Urs Hartmann" userId="a590553b-cb7a-4cc5-abe5-f44783127208" providerId="ADAL" clId="{7516DC3D-7B42-C647-A428-6505284522A5}" dt="2021-10-16T14:29:59.164" v="4720"/>
          <ac:spMkLst>
            <pc:docMk/>
            <pc:sldMk cId="1826107300" sldId="342"/>
            <ac:spMk id="4" creationId="{655C75DF-7DFA-0947-A7DD-65A30C202069}"/>
          </ac:spMkLst>
        </pc:spChg>
        <pc:spChg chg="mod">
          <ac:chgData name="Urs Hartmann" userId="a590553b-cb7a-4cc5-abe5-f44783127208" providerId="ADAL" clId="{7516DC3D-7B42-C647-A428-6505284522A5}" dt="2021-10-16T15:08:31.541" v="5051" actId="403"/>
          <ac:spMkLst>
            <pc:docMk/>
            <pc:sldMk cId="1826107300" sldId="342"/>
            <ac:spMk id="7" creationId="{BF02D729-07D7-6F4D-9405-380B07BF72C0}"/>
          </ac:spMkLst>
        </pc:spChg>
      </pc:sldChg>
      <pc:sldChg chg="addSp modSp add mod modNotesTx">
        <pc:chgData name="Urs Hartmann" userId="a590553b-cb7a-4cc5-abe5-f44783127208" providerId="ADAL" clId="{7516DC3D-7B42-C647-A428-6505284522A5}" dt="2021-10-19T21:07:24.843" v="10906" actId="20577"/>
        <pc:sldMkLst>
          <pc:docMk/>
          <pc:sldMk cId="2472916298" sldId="343"/>
        </pc:sldMkLst>
        <pc:spChg chg="mod">
          <ac:chgData name="Urs Hartmann" userId="a590553b-cb7a-4cc5-abe5-f44783127208" providerId="ADAL" clId="{7516DC3D-7B42-C647-A428-6505284522A5}" dt="2021-10-18T18:12:48.552" v="5618" actId="207"/>
          <ac:spMkLst>
            <pc:docMk/>
            <pc:sldMk cId="2472916298" sldId="343"/>
            <ac:spMk id="3" creationId="{98ED2884-2379-4937-8934-D455AF007A02}"/>
          </ac:spMkLst>
        </pc:spChg>
        <pc:spChg chg="add mod">
          <ac:chgData name="Urs Hartmann" userId="a590553b-cb7a-4cc5-abe5-f44783127208" providerId="ADAL" clId="{7516DC3D-7B42-C647-A428-6505284522A5}" dt="2021-10-16T14:07:05.358" v="4661"/>
          <ac:spMkLst>
            <pc:docMk/>
            <pc:sldMk cId="2472916298" sldId="343"/>
            <ac:spMk id="4" creationId="{D7038C37-F19C-AF43-B571-FF54BBC3440F}"/>
          </ac:spMkLst>
        </pc:spChg>
        <pc:spChg chg="mod">
          <ac:chgData name="Urs Hartmann" userId="a590553b-cb7a-4cc5-abe5-f44783127208" providerId="ADAL" clId="{7516DC3D-7B42-C647-A428-6505284522A5}" dt="2021-10-17T15:19:23.254" v="5147" actId="57"/>
          <ac:spMkLst>
            <pc:docMk/>
            <pc:sldMk cId="2472916298" sldId="343"/>
            <ac:spMk id="7" creationId="{BF02D729-07D7-6F4D-9405-380B07BF72C0}"/>
          </ac:spMkLst>
        </pc:spChg>
      </pc:sldChg>
      <pc:sldChg chg="modSp del mod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3129944704" sldId="344"/>
        </pc:sldMkLst>
        <pc:spChg chg="mod">
          <ac:chgData name="Urs Hartmann" userId="a590553b-cb7a-4cc5-abe5-f44783127208" providerId="ADAL" clId="{7516DC3D-7B42-C647-A428-6505284522A5}" dt="2021-10-18T19:31:57.272" v="5782" actId="13926"/>
          <ac:spMkLst>
            <pc:docMk/>
            <pc:sldMk cId="3129944704" sldId="344"/>
            <ac:spMk id="7" creationId="{FF391957-E511-CE41-8F70-709236B6DC8A}"/>
          </ac:spMkLst>
        </pc:spChg>
      </pc:sldChg>
      <pc:sldChg chg="addSp delSp modSp del mo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848520919" sldId="345"/>
        </pc:sldMkLst>
        <pc:spChg chg="mod">
          <ac:chgData name="Urs Hartmann" userId="a590553b-cb7a-4cc5-abe5-f44783127208" providerId="ADAL" clId="{7516DC3D-7B42-C647-A428-6505284522A5}" dt="2021-10-18T19:29:39.894" v="5775" actId="113"/>
          <ac:spMkLst>
            <pc:docMk/>
            <pc:sldMk cId="848520919" sldId="345"/>
            <ac:spMk id="5" creationId="{3984D162-4399-2840-8FE2-6D0F13F990C2}"/>
          </ac:spMkLst>
        </pc:spChg>
        <pc:spChg chg="mod">
          <ac:chgData name="Urs Hartmann" userId="a590553b-cb7a-4cc5-abe5-f44783127208" providerId="ADAL" clId="{7516DC3D-7B42-C647-A428-6505284522A5}" dt="2021-10-18T19:28:25.404" v="5773" actId="113"/>
          <ac:spMkLst>
            <pc:docMk/>
            <pc:sldMk cId="848520919" sldId="345"/>
            <ac:spMk id="7" creationId="{FF391957-E511-CE41-8F70-709236B6DC8A}"/>
          </ac:spMkLst>
        </pc:spChg>
        <pc:picChg chg="add del mod">
          <ac:chgData name="Urs Hartmann" userId="a590553b-cb7a-4cc5-abe5-f44783127208" providerId="ADAL" clId="{7516DC3D-7B42-C647-A428-6505284522A5}" dt="2021-10-17T20:17:36.883" v="5567"/>
          <ac:picMkLst>
            <pc:docMk/>
            <pc:sldMk cId="848520919" sldId="345"/>
            <ac:picMk id="8" creationId="{35B58E08-330E-8448-AEBD-6EC51DE8D67A}"/>
          </ac:picMkLst>
        </pc:picChg>
        <pc:picChg chg="add del mod">
          <ac:chgData name="Urs Hartmann" userId="a590553b-cb7a-4cc5-abe5-f44783127208" providerId="ADAL" clId="{7516DC3D-7B42-C647-A428-6505284522A5}" dt="2021-10-17T20:17:46.706" v="5569"/>
          <ac:picMkLst>
            <pc:docMk/>
            <pc:sldMk cId="848520919" sldId="345"/>
            <ac:picMk id="11" creationId="{903A0BFE-170E-8E42-8EEE-16094D080C96}"/>
          </ac:picMkLst>
        </pc:picChg>
      </pc:sldChg>
      <pc:sldChg chg="modSp mod modNotesTx">
        <pc:chgData name="Urs Hartmann" userId="a590553b-cb7a-4cc5-abe5-f44783127208" providerId="ADAL" clId="{7516DC3D-7B42-C647-A428-6505284522A5}" dt="2021-10-19T21:10:24.487" v="11013" actId="20577"/>
        <pc:sldMkLst>
          <pc:docMk/>
          <pc:sldMk cId="2315923985" sldId="346"/>
        </pc:sldMkLst>
        <pc:spChg chg="mod">
          <ac:chgData name="Urs Hartmann" userId="a590553b-cb7a-4cc5-abe5-f44783127208" providerId="ADAL" clId="{7516DC3D-7B42-C647-A428-6505284522A5}" dt="2021-10-19T21:10:06.901" v="10997" actId="20577"/>
          <ac:spMkLst>
            <pc:docMk/>
            <pc:sldMk cId="2315923985" sldId="346"/>
            <ac:spMk id="5" creationId="{3984D162-4399-2840-8FE2-6D0F13F990C2}"/>
          </ac:spMkLst>
        </pc:spChg>
      </pc:sldChg>
      <pc:sldChg chg="addSp delSp modSp add mod setBg">
        <pc:chgData name="Urs Hartmann" userId="a590553b-cb7a-4cc5-abe5-f44783127208" providerId="ADAL" clId="{7516DC3D-7B42-C647-A428-6505284522A5}" dt="2021-10-18T20:52:19.924" v="5925" actId="1076"/>
        <pc:sldMkLst>
          <pc:docMk/>
          <pc:sldMk cId="2822921307" sldId="347"/>
        </pc:sldMkLst>
        <pc:spChg chg="add del mod">
          <ac:chgData name="Urs Hartmann" userId="a590553b-cb7a-4cc5-abe5-f44783127208" providerId="ADAL" clId="{7516DC3D-7B42-C647-A428-6505284522A5}" dt="2021-10-16T15:31:56.174" v="5141" actId="478"/>
          <ac:spMkLst>
            <pc:docMk/>
            <pc:sldMk cId="2822921307" sldId="347"/>
            <ac:spMk id="6" creationId="{214B21A0-F5D6-674F-9838-C08D5C72BA44}"/>
          </ac:spMkLst>
        </pc:spChg>
        <pc:spChg chg="mod">
          <ac:chgData name="Urs Hartmann" userId="a590553b-cb7a-4cc5-abe5-f44783127208" providerId="ADAL" clId="{7516DC3D-7B42-C647-A428-6505284522A5}" dt="2021-10-18T20:52:19.924" v="5925" actId="1076"/>
          <ac:spMkLst>
            <pc:docMk/>
            <pc:sldMk cId="2822921307" sldId="347"/>
            <ac:spMk id="2543" creationId="{00000000-0000-0000-0000-000000000000}"/>
          </ac:spMkLst>
        </pc:spChg>
        <pc:spChg chg="del">
          <ac:chgData name="Urs Hartmann" userId="a590553b-cb7a-4cc5-abe5-f44783127208" providerId="ADAL" clId="{7516DC3D-7B42-C647-A428-6505284522A5}" dt="2021-10-16T15:31:49.731" v="5140" actId="478"/>
          <ac:spMkLst>
            <pc:docMk/>
            <pc:sldMk cId="2822921307" sldId="347"/>
            <ac:spMk id="2544" creationId="{00000000-0000-0000-0000-000000000000}"/>
          </ac:spMkLst>
        </pc:spChg>
      </pc:sldChg>
      <pc:sldChg chg="del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1736360033" sldId="348"/>
        </pc:sldMkLst>
      </pc:sldChg>
      <pc:sldChg chg="modSp mod">
        <pc:chgData name="Urs Hartmann" userId="a590553b-cb7a-4cc5-abe5-f44783127208" providerId="ADAL" clId="{7516DC3D-7B42-C647-A428-6505284522A5}" dt="2021-10-17T15:48:07.257" v="5556" actId="1076"/>
        <pc:sldMkLst>
          <pc:docMk/>
          <pc:sldMk cId="1496430610" sldId="349"/>
        </pc:sldMkLst>
        <pc:picChg chg="mod">
          <ac:chgData name="Urs Hartmann" userId="a590553b-cb7a-4cc5-abe5-f44783127208" providerId="ADAL" clId="{7516DC3D-7B42-C647-A428-6505284522A5}" dt="2021-10-17T15:48:07.257" v="5556" actId="1076"/>
          <ac:picMkLst>
            <pc:docMk/>
            <pc:sldMk cId="1496430610" sldId="349"/>
            <ac:picMk id="5" creationId="{EDB243FA-F2D4-45D4-AA7A-3D6E3064D804}"/>
          </ac:picMkLst>
        </pc:picChg>
      </pc:sldChg>
      <pc:sldChg chg="addSp modSp del mod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4233559889" sldId="350"/>
        </pc:sldMkLst>
        <pc:spChg chg="add mod">
          <ac:chgData name="Urs Hartmann" userId="a590553b-cb7a-4cc5-abe5-f44783127208" providerId="ADAL" clId="{7516DC3D-7B42-C647-A428-6505284522A5}" dt="2021-10-19T20:13:04.791" v="10036" actId="20577"/>
          <ac:spMkLst>
            <pc:docMk/>
            <pc:sldMk cId="4233559889" sldId="350"/>
            <ac:spMk id="4" creationId="{48A6BE60-30D7-1643-ABF9-354DD72261A0}"/>
          </ac:spMkLst>
        </pc:spChg>
        <pc:picChg chg="mod">
          <ac:chgData name="Urs Hartmann" userId="a590553b-cb7a-4cc5-abe5-f44783127208" providerId="ADAL" clId="{7516DC3D-7B42-C647-A428-6505284522A5}" dt="2021-10-19T20:12:48.273" v="10032" actId="1076"/>
          <ac:picMkLst>
            <pc:docMk/>
            <pc:sldMk cId="4233559889" sldId="350"/>
            <ac:picMk id="3" creationId="{C2437141-884C-47CC-90A1-3EFB5BDF60B8}"/>
          </ac:picMkLst>
        </pc:picChg>
        <pc:picChg chg="mod">
          <ac:chgData name="Urs Hartmann" userId="a590553b-cb7a-4cc5-abe5-f44783127208" providerId="ADAL" clId="{7516DC3D-7B42-C647-A428-6505284522A5}" dt="2021-10-17T15:47:36.748" v="5553" actId="1076"/>
          <ac:picMkLst>
            <pc:docMk/>
            <pc:sldMk cId="4233559889" sldId="350"/>
            <ac:picMk id="5" creationId="{B5ABCB6E-1ED4-4F68-A38F-CFC4721C4112}"/>
          </ac:picMkLst>
        </pc:picChg>
      </pc:sldChg>
      <pc:sldChg chg="modSp del mod modNotesTx">
        <pc:chgData name="Urs Hartmann" userId="a590553b-cb7a-4cc5-abe5-f44783127208" providerId="ADAL" clId="{7516DC3D-7B42-C647-A428-6505284522A5}" dt="2021-10-20T20:08:34.679" v="13678" actId="2696"/>
        <pc:sldMkLst>
          <pc:docMk/>
          <pc:sldMk cId="621329554" sldId="351"/>
        </pc:sldMkLst>
        <pc:spChg chg="mod">
          <ac:chgData name="Urs Hartmann" userId="a590553b-cb7a-4cc5-abe5-f44783127208" providerId="ADAL" clId="{7516DC3D-7B42-C647-A428-6505284522A5}" dt="2021-10-19T20:31:11.265" v="10490" actId="20577"/>
          <ac:spMkLst>
            <pc:docMk/>
            <pc:sldMk cId="621329554" sldId="351"/>
            <ac:spMk id="2" creationId="{C5AA1E1E-E154-4355-B2F7-7C9B23316F67}"/>
          </ac:spMkLst>
        </pc:spChg>
        <pc:spChg chg="mod">
          <ac:chgData name="Urs Hartmann" userId="a590553b-cb7a-4cc5-abe5-f44783127208" providerId="ADAL" clId="{7516DC3D-7B42-C647-A428-6505284522A5}" dt="2021-10-18T19:18:26.392" v="5762" actId="20577"/>
          <ac:spMkLst>
            <pc:docMk/>
            <pc:sldMk cId="621329554" sldId="351"/>
            <ac:spMk id="3" creationId="{F13CA1FF-2F5D-47BA-A1B1-F1C5C60B1573}"/>
          </ac:spMkLst>
        </pc:spChg>
      </pc:sldChg>
      <pc:sldChg chg="ord">
        <pc:chgData name="Urs Hartmann" userId="a590553b-cb7a-4cc5-abe5-f44783127208" providerId="ADAL" clId="{7516DC3D-7B42-C647-A428-6505284522A5}" dt="2021-10-18T20:52:28.015" v="5926" actId="20578"/>
        <pc:sldMkLst>
          <pc:docMk/>
          <pc:sldMk cId="2292242137" sldId="352"/>
        </pc:sldMkLst>
      </pc:sldChg>
      <pc:sldChg chg="modSp add mod ord modNotesTx">
        <pc:chgData name="Urs Hartmann" userId="a590553b-cb7a-4cc5-abe5-f44783127208" providerId="ADAL" clId="{7516DC3D-7B42-C647-A428-6505284522A5}" dt="2021-10-19T21:58:40.876" v="11817" actId="20577"/>
        <pc:sldMkLst>
          <pc:docMk/>
          <pc:sldMk cId="1794681841" sldId="353"/>
        </pc:sldMkLst>
        <pc:spChg chg="mod">
          <ac:chgData name="Urs Hartmann" userId="a590553b-cb7a-4cc5-abe5-f44783127208" providerId="ADAL" clId="{7516DC3D-7B42-C647-A428-6505284522A5}" dt="2021-10-17T15:46:38.404" v="5548" actId="20577"/>
          <ac:spMkLst>
            <pc:docMk/>
            <pc:sldMk cId="1794681841" sldId="353"/>
            <ac:spMk id="3" creationId="{B42BAF25-61B9-FB41-A7AD-254E17FC13FA}"/>
          </ac:spMkLst>
        </pc:spChg>
        <pc:spChg chg="mod">
          <ac:chgData name="Urs Hartmann" userId="a590553b-cb7a-4cc5-abe5-f44783127208" providerId="ADAL" clId="{7516DC3D-7B42-C647-A428-6505284522A5}" dt="2021-10-17T15:38:03.220" v="5211" actId="20577"/>
          <ac:spMkLst>
            <pc:docMk/>
            <pc:sldMk cId="1794681841" sldId="353"/>
            <ac:spMk id="1974" creationId="{00000000-0000-0000-0000-000000000000}"/>
          </ac:spMkLst>
        </pc:spChg>
      </pc:sldChg>
      <pc:sldChg chg="addSp delSp modSp add del mo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2468177624" sldId="354"/>
        </pc:sldMkLst>
        <pc:spChg chg="mod">
          <ac:chgData name="Urs Hartmann" userId="a590553b-cb7a-4cc5-abe5-f44783127208" providerId="ADAL" clId="{7516DC3D-7B42-C647-A428-6505284522A5}" dt="2021-10-17T20:19:22.381" v="5595" actId="207"/>
          <ac:spMkLst>
            <pc:docMk/>
            <pc:sldMk cId="2468177624" sldId="354"/>
            <ac:spMk id="3" creationId="{628E21C8-D056-438B-B8C7-4FCF3B942578}"/>
          </ac:spMkLst>
        </pc:spChg>
        <pc:picChg chg="del">
          <ac:chgData name="Urs Hartmann" userId="a590553b-cb7a-4cc5-abe5-f44783127208" providerId="ADAL" clId="{7516DC3D-7B42-C647-A428-6505284522A5}" dt="2021-10-17T20:17:56.071" v="5571" actId="478"/>
          <ac:picMkLst>
            <pc:docMk/>
            <pc:sldMk cId="2468177624" sldId="354"/>
            <ac:picMk id="2" creationId="{8984533A-5107-492C-A6A1-B636523A7F00}"/>
          </ac:picMkLst>
        </pc:picChg>
        <pc:picChg chg="add mod">
          <ac:chgData name="Urs Hartmann" userId="a590553b-cb7a-4cc5-abe5-f44783127208" providerId="ADAL" clId="{7516DC3D-7B42-C647-A428-6505284522A5}" dt="2021-10-17T20:19:14.640" v="5594" actId="1076"/>
          <ac:picMkLst>
            <pc:docMk/>
            <pc:sldMk cId="2468177624" sldId="354"/>
            <ac:picMk id="4" creationId="{CCB2ECBD-AA88-3B4E-8A59-47CBE45DB84F}"/>
          </ac:picMkLst>
        </pc:picChg>
      </pc:sldChg>
      <pc:sldChg chg="modSp add del mo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1827803866" sldId="355"/>
        </pc:sldMkLst>
        <pc:spChg chg="mod">
          <ac:chgData name="Urs Hartmann" userId="a590553b-cb7a-4cc5-abe5-f44783127208" providerId="ADAL" clId="{7516DC3D-7B42-C647-A428-6505284522A5}" dt="2021-10-17T20:20:17.493" v="5616" actId="20577"/>
          <ac:spMkLst>
            <pc:docMk/>
            <pc:sldMk cId="1827803866" sldId="355"/>
            <ac:spMk id="3" creationId="{B42BAF25-61B9-FB41-A7AD-254E17FC13FA}"/>
          </ac:spMkLst>
        </pc:spChg>
        <pc:spChg chg="mod">
          <ac:chgData name="Urs Hartmann" userId="a590553b-cb7a-4cc5-abe5-f44783127208" providerId="ADAL" clId="{7516DC3D-7B42-C647-A428-6505284522A5}" dt="2021-10-20T19:11:46.749" v="12583" actId="20577"/>
          <ac:spMkLst>
            <pc:docMk/>
            <pc:sldMk cId="1827803866" sldId="355"/>
            <ac:spMk id="1974" creationId="{00000000-0000-0000-0000-000000000000}"/>
          </ac:spMkLst>
        </pc:spChg>
      </pc:sldChg>
      <pc:sldChg chg="modSp mod">
        <pc:chgData name="Urs Hartmann" userId="a590553b-cb7a-4cc5-abe5-f44783127208" providerId="ADAL" clId="{7516DC3D-7B42-C647-A428-6505284522A5}" dt="2021-10-18T21:18:04.127" v="6011" actId="207"/>
        <pc:sldMkLst>
          <pc:docMk/>
          <pc:sldMk cId="2308496098" sldId="356"/>
        </pc:sldMkLst>
        <pc:spChg chg="mod">
          <ac:chgData name="Urs Hartmann" userId="a590553b-cb7a-4cc5-abe5-f44783127208" providerId="ADAL" clId="{7516DC3D-7B42-C647-A428-6505284522A5}" dt="2021-10-18T21:18:04.127" v="6011" actId="207"/>
          <ac:spMkLst>
            <pc:docMk/>
            <pc:sldMk cId="2308496098" sldId="356"/>
            <ac:spMk id="2" creationId="{C5AA1E1E-E154-4355-B2F7-7C9B23316F67}"/>
          </ac:spMkLst>
        </pc:spChg>
      </pc:sldChg>
      <pc:sldChg chg="modSp add mod">
        <pc:chgData name="Urs Hartmann" userId="a590553b-cb7a-4cc5-abe5-f44783127208" providerId="ADAL" clId="{7516DC3D-7B42-C647-A428-6505284522A5}" dt="2021-10-18T20:51:15.287" v="5890" actId="1076"/>
        <pc:sldMkLst>
          <pc:docMk/>
          <pc:sldMk cId="2648377240" sldId="357"/>
        </pc:sldMkLst>
        <pc:spChg chg="mod">
          <ac:chgData name="Urs Hartmann" userId="a590553b-cb7a-4cc5-abe5-f44783127208" providerId="ADAL" clId="{7516DC3D-7B42-C647-A428-6505284522A5}" dt="2021-10-18T20:51:15.287" v="5890" actId="1076"/>
          <ac:spMkLst>
            <pc:docMk/>
            <pc:sldMk cId="2648377240" sldId="357"/>
            <ac:spMk id="2543" creationId="{00000000-0000-0000-0000-000000000000}"/>
          </ac:spMkLst>
        </pc:spChg>
      </pc:sldChg>
      <pc:sldChg chg="modSp add mod">
        <pc:chgData name="Urs Hartmann" userId="a590553b-cb7a-4cc5-abe5-f44783127208" providerId="ADAL" clId="{7516DC3D-7B42-C647-A428-6505284522A5}" dt="2021-10-18T20:51:30.105" v="5894" actId="20577"/>
        <pc:sldMkLst>
          <pc:docMk/>
          <pc:sldMk cId="380336370" sldId="358"/>
        </pc:sldMkLst>
        <pc:spChg chg="mod">
          <ac:chgData name="Urs Hartmann" userId="a590553b-cb7a-4cc5-abe5-f44783127208" providerId="ADAL" clId="{7516DC3D-7B42-C647-A428-6505284522A5}" dt="2021-10-18T20:51:30.105" v="5894" actId="20577"/>
          <ac:spMkLst>
            <pc:docMk/>
            <pc:sldMk cId="380336370" sldId="358"/>
            <ac:spMk id="2543" creationId="{00000000-0000-0000-0000-000000000000}"/>
          </ac:spMkLst>
        </pc:spChg>
      </pc:sldChg>
      <pc:sldChg chg="modSp add del mod">
        <pc:chgData name="Urs Hartmann" userId="a590553b-cb7a-4cc5-abe5-f44783127208" providerId="ADAL" clId="{7516DC3D-7B42-C647-A428-6505284522A5}" dt="2021-10-20T20:25:54.959" v="14265" actId="2696"/>
        <pc:sldMkLst>
          <pc:docMk/>
          <pc:sldMk cId="4146789108" sldId="359"/>
        </pc:sldMkLst>
        <pc:spChg chg="mod">
          <ac:chgData name="Urs Hartmann" userId="a590553b-cb7a-4cc5-abe5-f44783127208" providerId="ADAL" clId="{7516DC3D-7B42-C647-A428-6505284522A5}" dt="2021-10-18T20:52:00.785" v="5913" actId="1076"/>
          <ac:spMkLst>
            <pc:docMk/>
            <pc:sldMk cId="4146789108" sldId="359"/>
            <ac:spMk id="2543" creationId="{00000000-0000-0000-0000-000000000000}"/>
          </ac:spMkLst>
        </pc:spChg>
        <pc:grpChg chg="mod">
          <ac:chgData name="Urs Hartmann" userId="a590553b-cb7a-4cc5-abe5-f44783127208" providerId="ADAL" clId="{7516DC3D-7B42-C647-A428-6505284522A5}" dt="2021-10-18T20:51:48.790" v="5910" actId="1076"/>
          <ac:grpSpMkLst>
            <pc:docMk/>
            <pc:sldMk cId="4146789108" sldId="359"/>
            <ac:grpSpMk id="3" creationId="{D5881655-E0BC-3343-B90F-A328CB66D332}"/>
          </ac:grpSpMkLst>
        </pc:grpChg>
      </pc:sldChg>
      <pc:sldChg chg="modSp add mod ord">
        <pc:chgData name="Urs Hartmann" userId="a590553b-cb7a-4cc5-abe5-f44783127208" providerId="ADAL" clId="{7516DC3D-7B42-C647-A428-6505284522A5}" dt="2021-10-18T20:55:18.385" v="5953" actId="20577"/>
        <pc:sldMkLst>
          <pc:docMk/>
          <pc:sldMk cId="245348445" sldId="360"/>
        </pc:sldMkLst>
        <pc:spChg chg="mod">
          <ac:chgData name="Urs Hartmann" userId="a590553b-cb7a-4cc5-abe5-f44783127208" providerId="ADAL" clId="{7516DC3D-7B42-C647-A428-6505284522A5}" dt="2021-10-18T20:55:18.385" v="5953" actId="20577"/>
          <ac:spMkLst>
            <pc:docMk/>
            <pc:sldMk cId="245348445" sldId="360"/>
            <ac:spMk id="2543" creationId="{00000000-0000-0000-0000-000000000000}"/>
          </ac:spMkLst>
        </pc:spChg>
      </pc:sldChg>
      <pc:sldChg chg="modSp add del mod modNotesTx">
        <pc:chgData name="Urs Hartmann" userId="a590553b-cb7a-4cc5-abe5-f44783127208" providerId="ADAL" clId="{7516DC3D-7B42-C647-A428-6505284522A5}" dt="2021-10-20T20:08:24.390" v="13677" actId="2696"/>
        <pc:sldMkLst>
          <pc:docMk/>
          <pc:sldMk cId="1141125604" sldId="361"/>
        </pc:sldMkLst>
        <pc:spChg chg="mod">
          <ac:chgData name="Urs Hartmann" userId="a590553b-cb7a-4cc5-abe5-f44783127208" providerId="ADAL" clId="{7516DC3D-7B42-C647-A428-6505284522A5}" dt="2021-10-20T19:23:37.335" v="13392" actId="255"/>
          <ac:spMkLst>
            <pc:docMk/>
            <pc:sldMk cId="1141125604" sldId="361"/>
            <ac:spMk id="2" creationId="{C5AA1E1E-E154-4355-B2F7-7C9B23316F67}"/>
          </ac:spMkLst>
        </pc:spChg>
        <pc:picChg chg="mod">
          <ac:chgData name="Urs Hartmann" userId="a590553b-cb7a-4cc5-abe5-f44783127208" providerId="ADAL" clId="{7516DC3D-7B42-C647-A428-6505284522A5}" dt="2021-10-20T19:23:20.941" v="13389" actId="1035"/>
          <ac:picMkLst>
            <pc:docMk/>
            <pc:sldMk cId="1141125604" sldId="361"/>
            <ac:picMk id="5" creationId="{817D7B85-A535-4EB4-9323-712E850E6277}"/>
          </ac:picMkLst>
        </pc:picChg>
      </pc:sldChg>
      <pc:sldChg chg="modSp mod modNotesTx">
        <pc:chgData name="Urs Hartmann" userId="a590553b-cb7a-4cc5-abe5-f44783127208" providerId="ADAL" clId="{7516DC3D-7B42-C647-A428-6505284522A5}" dt="2021-10-19T21:11:12.183" v="11075" actId="20577"/>
        <pc:sldMkLst>
          <pc:docMk/>
          <pc:sldMk cId="1458894993" sldId="363"/>
        </pc:sldMkLst>
        <pc:spChg chg="mod">
          <ac:chgData name="Urs Hartmann" userId="a590553b-cb7a-4cc5-abe5-f44783127208" providerId="ADAL" clId="{7516DC3D-7B42-C647-A428-6505284522A5}" dt="2021-10-19T21:04:49.134" v="10758" actId="20577"/>
          <ac:spMkLst>
            <pc:docMk/>
            <pc:sldMk cId="1458894993" sldId="363"/>
            <ac:spMk id="2" creationId="{C5AA1E1E-E154-4355-B2F7-7C9B23316F67}"/>
          </ac:spMkLst>
        </pc:spChg>
      </pc:sldChg>
      <pc:sldChg chg="addSp modSp mod modNotesTx">
        <pc:chgData name="Urs Hartmann" userId="a590553b-cb7a-4cc5-abe5-f44783127208" providerId="ADAL" clId="{7516DC3D-7B42-C647-A428-6505284522A5}" dt="2021-10-19T19:55:23.039" v="9836" actId="20577"/>
        <pc:sldMkLst>
          <pc:docMk/>
          <pc:sldMk cId="1175486974" sldId="372"/>
        </pc:sldMkLst>
        <pc:spChg chg="add mod">
          <ac:chgData name="Urs Hartmann" userId="a590553b-cb7a-4cc5-abe5-f44783127208" providerId="ADAL" clId="{7516DC3D-7B42-C647-A428-6505284522A5}" dt="2021-10-19T19:50:12.086" v="9485" actId="1076"/>
          <ac:spMkLst>
            <pc:docMk/>
            <pc:sldMk cId="1175486974" sldId="372"/>
            <ac:spMk id="3" creationId="{1FFA7E20-7BCA-C442-A92D-B5A095FD5D3E}"/>
          </ac:spMkLst>
        </pc:spChg>
        <pc:picChg chg="mod">
          <ac:chgData name="Urs Hartmann" userId="a590553b-cb7a-4cc5-abe5-f44783127208" providerId="ADAL" clId="{7516DC3D-7B42-C647-A428-6505284522A5}" dt="2021-10-19T19:49:36.881" v="9461" actId="14100"/>
          <ac:picMkLst>
            <pc:docMk/>
            <pc:sldMk cId="1175486974" sldId="372"/>
            <ac:picMk id="4" creationId="{52C91211-5BD2-467A-AE3B-2BB16BFA9208}"/>
          </ac:picMkLst>
        </pc:picChg>
      </pc:sldChg>
      <pc:sldChg chg="modSp mod modNotesTx">
        <pc:chgData name="Urs Hartmann" userId="a590553b-cb7a-4cc5-abe5-f44783127208" providerId="ADAL" clId="{7516DC3D-7B42-C647-A428-6505284522A5}" dt="2021-10-20T20:03:03.952" v="13634" actId="6549"/>
        <pc:sldMkLst>
          <pc:docMk/>
          <pc:sldMk cId="4259552601" sldId="373"/>
        </pc:sldMkLst>
        <pc:spChg chg="mod">
          <ac:chgData name="Urs Hartmann" userId="a590553b-cb7a-4cc5-abe5-f44783127208" providerId="ADAL" clId="{7516DC3D-7B42-C647-A428-6505284522A5}" dt="2021-10-20T19:32:20.334" v="13473" actId="6549"/>
          <ac:spMkLst>
            <pc:docMk/>
            <pc:sldMk cId="4259552601" sldId="373"/>
            <ac:spMk id="3" creationId="{F13CA1FF-2F5D-47BA-A1B1-F1C5C60B1573}"/>
          </ac:spMkLst>
        </pc:spChg>
      </pc:sldChg>
      <pc:sldChg chg="modSp mod modNotesTx">
        <pc:chgData name="Urs Hartmann" userId="a590553b-cb7a-4cc5-abe5-f44783127208" providerId="ADAL" clId="{7516DC3D-7B42-C647-A428-6505284522A5}" dt="2021-10-19T19:56:15.513" v="9907" actId="20577"/>
        <pc:sldMkLst>
          <pc:docMk/>
          <pc:sldMk cId="3581798330" sldId="374"/>
        </pc:sldMkLst>
        <pc:spChg chg="mod">
          <ac:chgData name="Urs Hartmann" userId="a590553b-cb7a-4cc5-abe5-f44783127208" providerId="ADAL" clId="{7516DC3D-7B42-C647-A428-6505284522A5}" dt="2021-10-19T19:50:20.572" v="9487" actId="20577"/>
          <ac:spMkLst>
            <pc:docMk/>
            <pc:sldMk cId="3581798330" sldId="374"/>
            <ac:spMk id="3" creationId="{B42BAF25-61B9-FB41-A7AD-254E17FC13FA}"/>
          </ac:spMkLst>
        </pc:spChg>
      </pc:sldChg>
      <pc:sldChg chg="modNotesTx">
        <pc:chgData name="Urs Hartmann" userId="a590553b-cb7a-4cc5-abe5-f44783127208" providerId="ADAL" clId="{7516DC3D-7B42-C647-A428-6505284522A5}" dt="2021-10-20T18:39:41.609" v="12149" actId="20577"/>
        <pc:sldMkLst>
          <pc:docMk/>
          <pc:sldMk cId="217222232" sldId="377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1374377387" sldId="378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452352661" sldId="379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763324809" sldId="380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2107374369" sldId="381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1163562133" sldId="382"/>
        </pc:sldMkLst>
      </pc:sldChg>
      <pc:sldChg chg="add">
        <pc:chgData name="Urs Hartmann" userId="a590553b-cb7a-4cc5-abe5-f44783127208" providerId="ADAL" clId="{7516DC3D-7B42-C647-A428-6505284522A5}" dt="2021-10-20T20:07:29.011" v="13675"/>
        <pc:sldMkLst>
          <pc:docMk/>
          <pc:sldMk cId="3963888113" sldId="383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1720427462" sldId="384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1796849420" sldId="385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316942646" sldId="386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3989527521" sldId="387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1449758052" sldId="388"/>
        </pc:sldMkLst>
      </pc:sldChg>
      <pc:sldChg chg="add">
        <pc:chgData name="Urs Hartmann" userId="a590553b-cb7a-4cc5-abe5-f44783127208" providerId="ADAL" clId="{7516DC3D-7B42-C647-A428-6505284522A5}" dt="2021-10-20T20:07:51.215" v="13676"/>
        <pc:sldMkLst>
          <pc:docMk/>
          <pc:sldMk cId="4194198073" sldId="389"/>
        </pc:sldMkLst>
      </pc:sldChg>
      <pc:sldChg chg="add">
        <pc:chgData name="Urs Hartmann" userId="a590553b-cb7a-4cc5-abe5-f44783127208" providerId="ADAL" clId="{7516DC3D-7B42-C647-A428-6505284522A5}" dt="2021-10-20T20:26:41.086" v="14266"/>
        <pc:sldMkLst>
          <pc:docMk/>
          <pc:sldMk cId="3939323333" sldId="390"/>
        </pc:sldMkLst>
      </pc:sldChg>
      <pc:sldChg chg="add">
        <pc:chgData name="Urs Hartmann" userId="a590553b-cb7a-4cc5-abe5-f44783127208" providerId="ADAL" clId="{7516DC3D-7B42-C647-A428-6505284522A5}" dt="2021-10-20T20:26:41.086" v="14266"/>
        <pc:sldMkLst>
          <pc:docMk/>
          <pc:sldMk cId="257401159" sldId="391"/>
        </pc:sldMkLst>
      </pc:sldChg>
      <pc:sldChg chg="add">
        <pc:chgData name="Urs Hartmann" userId="a590553b-cb7a-4cc5-abe5-f44783127208" providerId="ADAL" clId="{7516DC3D-7B42-C647-A428-6505284522A5}" dt="2021-10-20T20:26:41.086" v="14266"/>
        <pc:sldMkLst>
          <pc:docMk/>
          <pc:sldMk cId="4153546597" sldId="392"/>
        </pc:sldMkLst>
      </pc:sldChg>
      <pc:sldChg chg="add">
        <pc:chgData name="Urs Hartmann" userId="a590553b-cb7a-4cc5-abe5-f44783127208" providerId="ADAL" clId="{7516DC3D-7B42-C647-A428-6505284522A5}" dt="2021-10-20T20:26:41.086" v="14266"/>
        <pc:sldMkLst>
          <pc:docMk/>
          <pc:sldMk cId="3122791433" sldId="393"/>
        </pc:sldMkLst>
      </pc:sldChg>
      <pc:sldChg chg="add">
        <pc:chgData name="Urs Hartmann" userId="a590553b-cb7a-4cc5-abe5-f44783127208" providerId="ADAL" clId="{7516DC3D-7B42-C647-A428-6505284522A5}" dt="2021-10-20T20:26:41.086" v="14266"/>
        <pc:sldMkLst>
          <pc:docMk/>
          <pc:sldMk cId="467765500" sldId="394"/>
        </pc:sldMkLst>
      </pc:sldChg>
      <pc:sldChg chg="modSp add mod ord">
        <pc:chgData name="Urs Hartmann" userId="a590553b-cb7a-4cc5-abe5-f44783127208" providerId="ADAL" clId="{7516DC3D-7B42-C647-A428-6505284522A5}" dt="2021-10-20T20:27:13.371" v="14274" actId="20578"/>
        <pc:sldMkLst>
          <pc:docMk/>
          <pc:sldMk cId="1257139212" sldId="395"/>
        </pc:sldMkLst>
        <pc:spChg chg="mod">
          <ac:chgData name="Urs Hartmann" userId="a590553b-cb7a-4cc5-abe5-f44783127208" providerId="ADAL" clId="{7516DC3D-7B42-C647-A428-6505284522A5}" dt="2021-10-20T20:27:09.577" v="14273" actId="20577"/>
          <ac:spMkLst>
            <pc:docMk/>
            <pc:sldMk cId="1257139212" sldId="395"/>
            <ac:spMk id="2543" creationId="{00000000-0000-0000-0000-000000000000}"/>
          </ac:spMkLst>
        </pc:spChg>
      </pc:sldChg>
      <pc:sldMasterChg chg="delSldLayout">
        <pc:chgData name="Urs Hartmann" userId="a590553b-cb7a-4cc5-abe5-f44783127208" providerId="ADAL" clId="{7516DC3D-7B42-C647-A428-6505284522A5}" dt="2021-10-16T15:31:14.602" v="5128" actId="2696"/>
        <pc:sldMasterMkLst>
          <pc:docMk/>
          <pc:sldMasterMk cId="0" sldId="2147483685"/>
        </pc:sldMasterMkLst>
        <pc:sldLayoutChg chg="del">
          <pc:chgData name="Urs Hartmann" userId="a590553b-cb7a-4cc5-abe5-f44783127208" providerId="ADAL" clId="{7516DC3D-7B42-C647-A428-6505284522A5}" dt="2021-10-16T15:30:15.294" v="5113" actId="2696"/>
          <pc:sldLayoutMkLst>
            <pc:docMk/>
            <pc:sldMasterMk cId="0" sldId="2147483685"/>
            <pc:sldLayoutMk cId="0" sldId="2147483651"/>
          </pc:sldLayoutMkLst>
        </pc:sldLayoutChg>
        <pc:sldLayoutChg chg="del">
          <pc:chgData name="Urs Hartmann" userId="a590553b-cb7a-4cc5-abe5-f44783127208" providerId="ADAL" clId="{7516DC3D-7B42-C647-A428-6505284522A5}" dt="2021-10-16T15:30:26.281" v="5116" actId="2696"/>
          <pc:sldLayoutMkLst>
            <pc:docMk/>
            <pc:sldMasterMk cId="0" sldId="2147483685"/>
            <pc:sldLayoutMk cId="0" sldId="2147483656"/>
          </pc:sldLayoutMkLst>
        </pc:sldLayoutChg>
        <pc:sldLayoutChg chg="del">
          <pc:chgData name="Urs Hartmann" userId="a590553b-cb7a-4cc5-abe5-f44783127208" providerId="ADAL" clId="{7516DC3D-7B42-C647-A428-6505284522A5}" dt="2021-10-16T15:30:46.728" v="5117" actId="2696"/>
          <pc:sldLayoutMkLst>
            <pc:docMk/>
            <pc:sldMasterMk cId="0" sldId="2147483685"/>
            <pc:sldLayoutMk cId="0" sldId="2147483660"/>
          </pc:sldLayoutMkLst>
        </pc:sldLayoutChg>
        <pc:sldLayoutChg chg="del">
          <pc:chgData name="Urs Hartmann" userId="a590553b-cb7a-4cc5-abe5-f44783127208" providerId="ADAL" clId="{7516DC3D-7B42-C647-A428-6505284522A5}" dt="2021-10-16T15:30:53.475" v="5118" actId="2696"/>
          <pc:sldLayoutMkLst>
            <pc:docMk/>
            <pc:sldMasterMk cId="0" sldId="2147483685"/>
            <pc:sldLayoutMk cId="0" sldId="2147483661"/>
          </pc:sldLayoutMkLst>
        </pc:sldLayoutChg>
        <pc:sldLayoutChg chg="del">
          <pc:chgData name="Urs Hartmann" userId="a590553b-cb7a-4cc5-abe5-f44783127208" providerId="ADAL" clId="{7516DC3D-7B42-C647-A428-6505284522A5}" dt="2021-10-16T15:31:09.066" v="5126" actId="2696"/>
          <pc:sldLayoutMkLst>
            <pc:docMk/>
            <pc:sldMasterMk cId="0" sldId="2147483685"/>
            <pc:sldLayoutMk cId="0" sldId="2147483666"/>
          </pc:sldLayoutMkLst>
        </pc:sldLayoutChg>
        <pc:sldLayoutChg chg="del">
          <pc:chgData name="Urs Hartmann" userId="a590553b-cb7a-4cc5-abe5-f44783127208" providerId="ADAL" clId="{7516DC3D-7B42-C647-A428-6505284522A5}" dt="2021-10-16T15:30:17.716" v="5115" actId="2696"/>
          <pc:sldLayoutMkLst>
            <pc:docMk/>
            <pc:sldMasterMk cId="0" sldId="2147483685"/>
            <pc:sldLayoutMk cId="0" sldId="2147483670"/>
          </pc:sldLayoutMkLst>
        </pc:sldLayoutChg>
        <pc:sldLayoutChg chg="del">
          <pc:chgData name="Urs Hartmann" userId="a590553b-cb7a-4cc5-abe5-f44783127208" providerId="ADAL" clId="{7516DC3D-7B42-C647-A428-6505284522A5}" dt="2021-10-16T15:30:57.378" v="5120" actId="2696"/>
          <pc:sldLayoutMkLst>
            <pc:docMk/>
            <pc:sldMasterMk cId="0" sldId="2147483685"/>
            <pc:sldLayoutMk cId="0" sldId="2147483671"/>
          </pc:sldLayoutMkLst>
        </pc:sldLayoutChg>
        <pc:sldLayoutChg chg="del">
          <pc:chgData name="Urs Hartmann" userId="a590553b-cb7a-4cc5-abe5-f44783127208" providerId="ADAL" clId="{7516DC3D-7B42-C647-A428-6505284522A5}" dt="2021-10-16T15:31:04.463" v="5122" actId="2696"/>
          <pc:sldLayoutMkLst>
            <pc:docMk/>
            <pc:sldMasterMk cId="0" sldId="2147483685"/>
            <pc:sldLayoutMk cId="0" sldId="2147483672"/>
          </pc:sldLayoutMkLst>
        </pc:sldLayoutChg>
        <pc:sldLayoutChg chg="del">
          <pc:chgData name="Urs Hartmann" userId="a590553b-cb7a-4cc5-abe5-f44783127208" providerId="ADAL" clId="{7516DC3D-7B42-C647-A428-6505284522A5}" dt="2021-10-16T15:31:05.320" v="5123" actId="2696"/>
          <pc:sldLayoutMkLst>
            <pc:docMk/>
            <pc:sldMasterMk cId="0" sldId="2147483685"/>
            <pc:sldLayoutMk cId="0" sldId="2147483673"/>
          </pc:sldLayoutMkLst>
        </pc:sldLayoutChg>
        <pc:sldLayoutChg chg="del">
          <pc:chgData name="Urs Hartmann" userId="a590553b-cb7a-4cc5-abe5-f44783127208" providerId="ADAL" clId="{7516DC3D-7B42-C647-A428-6505284522A5}" dt="2021-10-16T15:30:16.831" v="5114" actId="2696"/>
          <pc:sldLayoutMkLst>
            <pc:docMk/>
            <pc:sldMasterMk cId="0" sldId="2147483685"/>
            <pc:sldLayoutMk cId="0" sldId="2147483674"/>
          </pc:sldLayoutMkLst>
        </pc:sldLayoutChg>
        <pc:sldLayoutChg chg="del">
          <pc:chgData name="Urs Hartmann" userId="a590553b-cb7a-4cc5-abe5-f44783127208" providerId="ADAL" clId="{7516DC3D-7B42-C647-A428-6505284522A5}" dt="2021-10-16T15:31:13.238" v="5127" actId="2696"/>
          <pc:sldLayoutMkLst>
            <pc:docMk/>
            <pc:sldMasterMk cId="0" sldId="2147483685"/>
            <pc:sldLayoutMk cId="0" sldId="2147483676"/>
          </pc:sldLayoutMkLst>
        </pc:sldLayoutChg>
        <pc:sldLayoutChg chg="del">
          <pc:chgData name="Urs Hartmann" userId="a590553b-cb7a-4cc5-abe5-f44783127208" providerId="ADAL" clId="{7516DC3D-7B42-C647-A428-6505284522A5}" dt="2021-10-16T15:31:14.602" v="5128" actId="2696"/>
          <pc:sldLayoutMkLst>
            <pc:docMk/>
            <pc:sldMasterMk cId="0" sldId="2147483685"/>
            <pc:sldLayoutMk cId="0" sldId="2147483677"/>
          </pc:sldLayoutMkLst>
        </pc:sldLayoutChg>
      </pc:sldMasterChg>
      <pc:sldMasterChg chg="del delSldLayout">
        <pc:chgData name="Urs Hartmann" userId="a590553b-cb7a-4cc5-abe5-f44783127208" providerId="ADAL" clId="{7516DC3D-7B42-C647-A428-6505284522A5}" dt="2021-10-16T15:31:33.642" v="5129" actId="2696"/>
        <pc:sldMasterMkLst>
          <pc:docMk/>
          <pc:sldMasterMk cId="0" sldId="2147483686"/>
        </pc:sldMasterMkLst>
        <pc:sldLayoutChg chg="del">
          <pc:chgData name="Urs Hartmann" userId="a590553b-cb7a-4cc5-abe5-f44783127208" providerId="ADAL" clId="{7516DC3D-7B42-C647-A428-6505284522A5}" dt="2021-10-16T15:31:33.642" v="5129" actId="2696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  <pc:docChgLst>
    <pc:chgData name="Casati Quynh Nhu W.MSCIDS_F21.2001" userId="S::quynhnhu.nguyenvu@stud.hslu.ch::e87747d1-e654-4c4f-9eb8-18bcad44bb71" providerId="AD" clId="Web-{F33F24AA-07E3-FEB4-73A1-FEA9DC1FA232}"/>
    <pc:docChg chg="addSld delSld modSld">
      <pc:chgData name="Casati Quynh Nhu W.MSCIDS_F21.2001" userId="S::quynhnhu.nguyenvu@stud.hslu.ch::e87747d1-e654-4c4f-9eb8-18bcad44bb71" providerId="AD" clId="Web-{F33F24AA-07E3-FEB4-73A1-FEA9DC1FA232}" dt="2021-10-17T17:04:03.306" v="37" actId="1076"/>
      <pc:docMkLst>
        <pc:docMk/>
      </pc:docMkLst>
      <pc:sldChg chg="modSp addCm">
        <pc:chgData name="Casati Quynh Nhu W.MSCIDS_F21.2001" userId="S::quynhnhu.nguyenvu@stud.hslu.ch::e87747d1-e654-4c4f-9eb8-18bcad44bb71" providerId="AD" clId="Web-{F33F24AA-07E3-FEB4-73A1-FEA9DC1FA232}" dt="2021-10-17T17:00:15.426" v="20" actId="20577"/>
        <pc:sldMkLst>
          <pc:docMk/>
          <pc:sldMk cId="1367907017" sldId="315"/>
        </pc:sldMkLst>
        <pc:spChg chg="mod">
          <ac:chgData name="Casati Quynh Nhu W.MSCIDS_F21.2001" userId="S::quynhnhu.nguyenvu@stud.hslu.ch::e87747d1-e654-4c4f-9eb8-18bcad44bb71" providerId="AD" clId="Web-{F33F24AA-07E3-FEB4-73A1-FEA9DC1FA232}" dt="2021-10-17T17:00:15.426" v="20" actId="20577"/>
          <ac:spMkLst>
            <pc:docMk/>
            <pc:sldMk cId="1367907017" sldId="315"/>
            <ac:spMk id="2" creationId="{49F6C124-CF99-48DE-AC0D-63B83EBCD244}"/>
          </ac:spMkLst>
        </pc:spChg>
      </pc:sldChg>
      <pc:sldChg chg="modSp">
        <pc:chgData name="Casati Quynh Nhu W.MSCIDS_F21.2001" userId="S::quynhnhu.nguyenvu@stud.hslu.ch::e87747d1-e654-4c4f-9eb8-18bcad44bb71" providerId="AD" clId="Web-{F33F24AA-07E3-FEB4-73A1-FEA9DC1FA232}" dt="2021-10-17T16:59:28.941" v="16" actId="20577"/>
        <pc:sldMkLst>
          <pc:docMk/>
          <pc:sldMk cId="71226809" sldId="316"/>
        </pc:sldMkLst>
        <pc:spChg chg="mod">
          <ac:chgData name="Casati Quynh Nhu W.MSCIDS_F21.2001" userId="S::quynhnhu.nguyenvu@stud.hslu.ch::e87747d1-e654-4c4f-9eb8-18bcad44bb71" providerId="AD" clId="Web-{F33F24AA-07E3-FEB4-73A1-FEA9DC1FA232}" dt="2021-10-17T16:59:28.941" v="16" actId="20577"/>
          <ac:spMkLst>
            <pc:docMk/>
            <pc:sldMk cId="71226809" sldId="316"/>
            <ac:spMk id="2" creationId="{41203095-0CC5-4F82-82F7-256D660E5FB7}"/>
          </ac:spMkLst>
        </pc:spChg>
      </pc:sldChg>
      <pc:sldChg chg="addSp delSp modSp">
        <pc:chgData name="Casati Quynh Nhu W.MSCIDS_F21.2001" userId="S::quynhnhu.nguyenvu@stud.hslu.ch::e87747d1-e654-4c4f-9eb8-18bcad44bb71" providerId="AD" clId="Web-{F33F24AA-07E3-FEB4-73A1-FEA9DC1FA232}" dt="2021-10-17T17:04:03.306" v="37" actId="1076"/>
        <pc:sldMkLst>
          <pc:docMk/>
          <pc:sldMk cId="1998379592" sldId="320"/>
        </pc:sldMkLst>
        <pc:picChg chg="add mod">
          <ac:chgData name="Casati Quynh Nhu W.MSCIDS_F21.2001" userId="S::quynhnhu.nguyenvu@stud.hslu.ch::e87747d1-e654-4c4f-9eb8-18bcad44bb71" providerId="AD" clId="Web-{F33F24AA-07E3-FEB4-73A1-FEA9DC1FA232}" dt="2021-10-17T17:04:03.306" v="37" actId="1076"/>
          <ac:picMkLst>
            <pc:docMk/>
            <pc:sldMk cId="1998379592" sldId="320"/>
            <ac:picMk id="2" creationId="{8984533A-5107-492C-A6A1-B636523A7F00}"/>
          </ac:picMkLst>
        </pc:picChg>
        <pc:picChg chg="del">
          <ac:chgData name="Casati Quynh Nhu W.MSCIDS_F21.2001" userId="S::quynhnhu.nguyenvu@stud.hslu.ch::e87747d1-e654-4c4f-9eb8-18bcad44bb71" providerId="AD" clId="Web-{F33F24AA-07E3-FEB4-73A1-FEA9DC1FA232}" dt="2021-10-17T17:02:56.117" v="25"/>
          <ac:picMkLst>
            <pc:docMk/>
            <pc:sldMk cId="1998379592" sldId="320"/>
            <ac:picMk id="4" creationId="{A45D074F-8EEC-4386-BD07-7144B30C65A6}"/>
          </ac:picMkLst>
        </pc:picChg>
      </pc:sldChg>
      <pc:sldChg chg="new del">
        <pc:chgData name="Casati Quynh Nhu W.MSCIDS_F21.2001" userId="S::quynhnhu.nguyenvu@stud.hslu.ch::e87747d1-e654-4c4f-9eb8-18bcad44bb71" providerId="AD" clId="Web-{F33F24AA-07E3-FEB4-73A1-FEA9DC1FA232}" dt="2021-10-17T17:03:05.852" v="27"/>
        <pc:sldMkLst>
          <pc:docMk/>
          <pc:sldMk cId="407586019" sldId="354"/>
        </pc:sldMkLst>
      </pc:sldChg>
      <pc:sldChg chg="new del">
        <pc:chgData name="Casati Quynh Nhu W.MSCIDS_F21.2001" userId="S::quynhnhu.nguyenvu@stud.hslu.ch::e87747d1-e654-4c4f-9eb8-18bcad44bb71" providerId="AD" clId="Web-{F33F24AA-07E3-FEB4-73A1-FEA9DC1FA232}" dt="2021-10-17T17:02:27.679" v="24"/>
        <pc:sldMkLst>
          <pc:docMk/>
          <pc:sldMk cId="1108445952" sldId="354"/>
        </pc:sldMkLst>
      </pc:sldChg>
      <pc:sldChg chg="new del">
        <pc:chgData name="Casati Quynh Nhu W.MSCIDS_F21.2001" userId="S::quynhnhu.nguyenvu@stud.hslu.ch::e87747d1-e654-4c4f-9eb8-18bcad44bb71" providerId="AD" clId="Web-{F33F24AA-07E3-FEB4-73A1-FEA9DC1FA232}" dt="2021-10-17T17:01:52.647" v="22"/>
        <pc:sldMkLst>
          <pc:docMk/>
          <pc:sldMk cId="2255378296" sldId="354"/>
        </pc:sldMkLst>
      </pc:sldChg>
    </pc:docChg>
  </pc:docChgLst>
  <pc:docChgLst>
    <pc:chgData name="Lee Jeanette W.MSCIDS_F21.2001" userId="S::jeanette.lee@stud.hslu.ch::6fdfbc2a-41e0-4a30-9e43-c753037c0242" providerId="AD" clId="Web-{A86CB051-192C-47E5-133F-A68689212799}"/>
    <pc:docChg chg="modSld">
      <pc:chgData name="Lee Jeanette W.MSCIDS_F21.2001" userId="S::jeanette.lee@stud.hslu.ch::6fdfbc2a-41e0-4a30-9e43-c753037c0242" providerId="AD" clId="Web-{A86CB051-192C-47E5-133F-A68689212799}" dt="2021-10-20T11:53:05.730" v="43"/>
      <pc:docMkLst>
        <pc:docMk/>
      </pc:docMkLst>
      <pc:sldChg chg="modNotes">
        <pc:chgData name="Lee Jeanette W.MSCIDS_F21.2001" userId="S::jeanette.lee@stud.hslu.ch::6fdfbc2a-41e0-4a30-9e43-c753037c0242" providerId="AD" clId="Web-{A86CB051-192C-47E5-133F-A68689212799}" dt="2021-10-20T11:50:24.334" v="21"/>
        <pc:sldMkLst>
          <pc:docMk/>
          <pc:sldMk cId="0" sldId="259"/>
        </pc:sldMkLst>
      </pc:sldChg>
      <pc:sldChg chg="modNotes">
        <pc:chgData name="Lee Jeanette W.MSCIDS_F21.2001" userId="S::jeanette.lee@stud.hslu.ch::6fdfbc2a-41e0-4a30-9e43-c753037c0242" providerId="AD" clId="Web-{A86CB051-192C-47E5-133F-A68689212799}" dt="2021-10-20T11:49:26.270" v="1"/>
        <pc:sldMkLst>
          <pc:docMk/>
          <pc:sldMk cId="1113556508" sldId="327"/>
        </pc:sldMkLst>
      </pc:sldChg>
      <pc:sldChg chg="modNotes">
        <pc:chgData name="Lee Jeanette W.MSCIDS_F21.2001" userId="S::jeanette.lee@stud.hslu.ch::6fdfbc2a-41e0-4a30-9e43-c753037c0242" providerId="AD" clId="Web-{A86CB051-192C-47E5-133F-A68689212799}" dt="2021-10-20T11:53:05.730" v="43"/>
        <pc:sldMkLst>
          <pc:docMk/>
          <pc:sldMk cId="4259552601" sldId="373"/>
        </pc:sldMkLst>
      </pc:sldChg>
    </pc:docChg>
  </pc:docChgLst>
  <pc:docChgLst>
    <pc:chgData name="Casati Quynh Nhu W.MSCIDS_F21.2001" userId="e87747d1-e654-4c4f-9eb8-18bcad44bb71" providerId="ADAL" clId="{517FA6B5-C8E1-4B6E-80E8-C31F2DE0D6DE}"/>
    <pc:docChg chg="undo custSel addSld delSld modSld sldOrd">
      <pc:chgData name="Casati Quynh Nhu W.MSCIDS_F21.2001" userId="e87747d1-e654-4c4f-9eb8-18bcad44bb71" providerId="ADAL" clId="{517FA6B5-C8E1-4B6E-80E8-C31F2DE0D6DE}" dt="2021-10-19T09:08:16.405" v="2002" actId="255"/>
      <pc:docMkLst>
        <pc:docMk/>
      </pc:docMkLst>
      <pc:sldChg chg="modSp mod">
        <pc:chgData name="Casati Quynh Nhu W.MSCIDS_F21.2001" userId="e87747d1-e654-4c4f-9eb8-18bcad44bb71" providerId="ADAL" clId="{517FA6B5-C8E1-4B6E-80E8-C31F2DE0D6DE}" dt="2021-10-17T19:10:20.966" v="1600" actId="14100"/>
        <pc:sldMkLst>
          <pc:docMk/>
          <pc:sldMk cId="0" sldId="276"/>
        </pc:sldMkLst>
        <pc:spChg chg="mod">
          <ac:chgData name="Casati Quynh Nhu W.MSCIDS_F21.2001" userId="e87747d1-e654-4c4f-9eb8-18bcad44bb71" providerId="ADAL" clId="{517FA6B5-C8E1-4B6E-80E8-C31F2DE0D6DE}" dt="2021-10-17T19:10:20.966" v="1600" actId="14100"/>
          <ac:spMkLst>
            <pc:docMk/>
            <pc:sldMk cId="0" sldId="276"/>
            <ac:spMk id="1996" creationId="{00000000-0000-0000-0000-000000000000}"/>
          </ac:spMkLst>
        </pc:spChg>
      </pc:sldChg>
      <pc:sldChg chg="del">
        <pc:chgData name="Casati Quynh Nhu W.MSCIDS_F21.2001" userId="e87747d1-e654-4c4f-9eb8-18bcad44bb71" providerId="ADAL" clId="{517FA6B5-C8E1-4B6E-80E8-C31F2DE0D6DE}" dt="2021-10-17T19:30:49.661" v="1611" actId="2696"/>
        <pc:sldMkLst>
          <pc:docMk/>
          <pc:sldMk cId="3113729569" sldId="318"/>
        </pc:sldMkLst>
      </pc:sldChg>
      <pc:sldChg chg="del">
        <pc:chgData name="Casati Quynh Nhu W.MSCIDS_F21.2001" userId="e87747d1-e654-4c4f-9eb8-18bcad44bb71" providerId="ADAL" clId="{517FA6B5-C8E1-4B6E-80E8-C31F2DE0D6DE}" dt="2021-10-17T19:30:58.347" v="1612" actId="2696"/>
        <pc:sldMkLst>
          <pc:docMk/>
          <pc:sldMk cId="2571892851" sldId="319"/>
        </pc:sldMkLst>
      </pc:sldChg>
      <pc:sldChg chg="addSp delSp modSp mod">
        <pc:chgData name="Casati Quynh Nhu W.MSCIDS_F21.2001" userId="e87747d1-e654-4c4f-9eb8-18bcad44bb71" providerId="ADAL" clId="{517FA6B5-C8E1-4B6E-80E8-C31F2DE0D6DE}" dt="2021-10-17T19:30:44.833" v="1610" actId="14100"/>
        <pc:sldMkLst>
          <pc:docMk/>
          <pc:sldMk cId="2045028549" sldId="321"/>
        </pc:sldMkLst>
        <pc:picChg chg="del">
          <ac:chgData name="Casati Quynh Nhu W.MSCIDS_F21.2001" userId="e87747d1-e654-4c4f-9eb8-18bcad44bb71" providerId="ADAL" clId="{517FA6B5-C8E1-4B6E-80E8-C31F2DE0D6DE}" dt="2021-10-17T19:30:14.864" v="1601" actId="478"/>
          <ac:picMkLst>
            <pc:docMk/>
            <pc:sldMk cId="2045028549" sldId="321"/>
            <ac:picMk id="4" creationId="{7F76733F-C220-4AB1-A653-EFBA3D8F6626}"/>
          </ac:picMkLst>
        </pc:picChg>
        <pc:picChg chg="add mod">
          <ac:chgData name="Casati Quynh Nhu W.MSCIDS_F21.2001" userId="e87747d1-e654-4c4f-9eb8-18bcad44bb71" providerId="ADAL" clId="{517FA6B5-C8E1-4B6E-80E8-C31F2DE0D6DE}" dt="2021-10-17T19:30:44.833" v="1610" actId="14100"/>
          <ac:picMkLst>
            <pc:docMk/>
            <pc:sldMk cId="2045028549" sldId="321"/>
            <ac:picMk id="5" creationId="{F6C227C1-8E4E-4F81-AEB4-41295D0041CC}"/>
          </ac:picMkLst>
        </pc:picChg>
      </pc:sldChg>
      <pc:sldChg chg="modSp mod">
        <pc:chgData name="Casati Quynh Nhu W.MSCIDS_F21.2001" userId="e87747d1-e654-4c4f-9eb8-18bcad44bb71" providerId="ADAL" clId="{517FA6B5-C8E1-4B6E-80E8-C31F2DE0D6DE}" dt="2021-10-17T17:12:53.263" v="25" actId="20577"/>
        <pc:sldMkLst>
          <pc:docMk/>
          <pc:sldMk cId="621329554" sldId="351"/>
        </pc:sldMkLst>
        <pc:spChg chg="mod">
          <ac:chgData name="Casati Quynh Nhu W.MSCIDS_F21.2001" userId="e87747d1-e654-4c4f-9eb8-18bcad44bb71" providerId="ADAL" clId="{517FA6B5-C8E1-4B6E-80E8-C31F2DE0D6DE}" dt="2021-10-17T17:12:53.263" v="25" actId="20577"/>
          <ac:spMkLst>
            <pc:docMk/>
            <pc:sldMk cId="621329554" sldId="351"/>
            <ac:spMk id="3" creationId="{F13CA1FF-2F5D-47BA-A1B1-F1C5C60B1573}"/>
          </ac:spMkLst>
        </pc:spChg>
      </pc:sldChg>
      <pc:sldChg chg="modSp add del mod ord">
        <pc:chgData name="Casati Quynh Nhu W.MSCIDS_F21.2001" userId="e87747d1-e654-4c4f-9eb8-18bcad44bb71" providerId="ADAL" clId="{517FA6B5-C8E1-4B6E-80E8-C31F2DE0D6DE}" dt="2021-10-17T19:32:18.067" v="1613" actId="2696"/>
        <pc:sldMkLst>
          <pc:docMk/>
          <pc:sldMk cId="2097184397" sldId="354"/>
        </pc:sldMkLst>
        <pc:spChg chg="mod">
          <ac:chgData name="Casati Quynh Nhu W.MSCIDS_F21.2001" userId="e87747d1-e654-4c4f-9eb8-18bcad44bb71" providerId="ADAL" clId="{517FA6B5-C8E1-4B6E-80E8-C31F2DE0D6DE}" dt="2021-10-17T18:22:36.398" v="1581" actId="20577"/>
          <ac:spMkLst>
            <pc:docMk/>
            <pc:sldMk cId="2097184397" sldId="354"/>
            <ac:spMk id="2" creationId="{C5AA1E1E-E154-4355-B2F7-7C9B23316F67}"/>
          </ac:spMkLst>
        </pc:spChg>
        <pc:spChg chg="mod">
          <ac:chgData name="Casati Quynh Nhu W.MSCIDS_F21.2001" userId="e87747d1-e654-4c4f-9eb8-18bcad44bb71" providerId="ADAL" clId="{517FA6B5-C8E1-4B6E-80E8-C31F2DE0D6DE}" dt="2021-10-17T18:14:13.068" v="909" actId="20577"/>
          <ac:spMkLst>
            <pc:docMk/>
            <pc:sldMk cId="2097184397" sldId="354"/>
            <ac:spMk id="3" creationId="{F13CA1FF-2F5D-47BA-A1B1-F1C5C60B1573}"/>
          </ac:spMkLst>
        </pc:spChg>
      </pc:sldChg>
      <pc:sldChg chg="modSp add mod ord">
        <pc:chgData name="Casati Quynh Nhu W.MSCIDS_F21.2001" userId="e87747d1-e654-4c4f-9eb8-18bcad44bb71" providerId="ADAL" clId="{517FA6B5-C8E1-4B6E-80E8-C31F2DE0D6DE}" dt="2021-10-19T08:58:49.390" v="1873" actId="20577"/>
        <pc:sldMkLst>
          <pc:docMk/>
          <pc:sldMk cId="2308496098" sldId="356"/>
        </pc:sldMkLst>
        <pc:spChg chg="mod">
          <ac:chgData name="Casati Quynh Nhu W.MSCIDS_F21.2001" userId="e87747d1-e654-4c4f-9eb8-18bcad44bb71" providerId="ADAL" clId="{517FA6B5-C8E1-4B6E-80E8-C31F2DE0D6DE}" dt="2021-10-19T08:58:49.390" v="1873" actId="20577"/>
          <ac:spMkLst>
            <pc:docMk/>
            <pc:sldMk cId="2308496098" sldId="356"/>
            <ac:spMk id="2" creationId="{C5AA1E1E-E154-4355-B2F7-7C9B23316F67}"/>
          </ac:spMkLst>
        </pc:spChg>
        <pc:spChg chg="mod">
          <ac:chgData name="Casati Quynh Nhu W.MSCIDS_F21.2001" userId="e87747d1-e654-4c4f-9eb8-18bcad44bb71" providerId="ADAL" clId="{517FA6B5-C8E1-4B6E-80E8-C31F2DE0D6DE}" dt="2021-10-18T20:04:53.344" v="1629" actId="20577"/>
          <ac:spMkLst>
            <pc:docMk/>
            <pc:sldMk cId="2308496098" sldId="356"/>
            <ac:spMk id="3" creationId="{F13CA1FF-2F5D-47BA-A1B1-F1C5C60B1573}"/>
          </ac:spMkLst>
        </pc:spChg>
      </pc:sldChg>
      <pc:sldChg chg="modSp add mod ord">
        <pc:chgData name="Casati Quynh Nhu W.MSCIDS_F21.2001" userId="e87747d1-e654-4c4f-9eb8-18bcad44bb71" providerId="ADAL" clId="{517FA6B5-C8E1-4B6E-80E8-C31F2DE0D6DE}" dt="2021-10-19T09:08:16.405" v="2002" actId="255"/>
        <pc:sldMkLst>
          <pc:docMk/>
          <pc:sldMk cId="1458894993" sldId="363"/>
        </pc:sldMkLst>
        <pc:spChg chg="mod">
          <ac:chgData name="Casati Quynh Nhu W.MSCIDS_F21.2001" userId="e87747d1-e654-4c4f-9eb8-18bcad44bb71" providerId="ADAL" clId="{517FA6B5-C8E1-4B6E-80E8-C31F2DE0D6DE}" dt="2021-10-19T09:08:16.405" v="2002" actId="255"/>
          <ac:spMkLst>
            <pc:docMk/>
            <pc:sldMk cId="1458894993" sldId="363"/>
            <ac:spMk id="2" creationId="{C5AA1E1E-E154-4355-B2F7-7C9B23316F67}"/>
          </ac:spMkLst>
        </pc:spChg>
        <pc:spChg chg="mod">
          <ac:chgData name="Casati Quynh Nhu W.MSCIDS_F21.2001" userId="e87747d1-e654-4c4f-9eb8-18bcad44bb71" providerId="ADAL" clId="{517FA6B5-C8E1-4B6E-80E8-C31F2DE0D6DE}" dt="2021-10-19T08:59:11.042" v="1903" actId="20577"/>
          <ac:spMkLst>
            <pc:docMk/>
            <pc:sldMk cId="1458894993" sldId="363"/>
            <ac:spMk id="3" creationId="{F13CA1FF-2F5D-47BA-A1B1-F1C5C60B1573}"/>
          </ac:spMkLst>
        </pc:spChg>
      </pc:sldChg>
    </pc:docChg>
  </pc:docChgLst>
  <pc:docChgLst>
    <pc:chgData name="Ott Nicolas Flavio W.MSCIDS_F21.2001" userId="c76cf4ae-ee1f-47cc-a7ff-2ba239b84d5d" providerId="ADAL" clId="{80115DC8-D1CD-435A-9A45-50C615324E8B}"/>
    <pc:docChg chg="undo custSel modSld">
      <pc:chgData name="Ott Nicolas Flavio W.MSCIDS_F21.2001" userId="c76cf4ae-ee1f-47cc-a7ff-2ba239b84d5d" providerId="ADAL" clId="{80115DC8-D1CD-435A-9A45-50C615324E8B}" dt="2021-10-20T15:27:12.217" v="66" actId="14100"/>
      <pc:docMkLst>
        <pc:docMk/>
      </pc:docMkLst>
      <pc:sldChg chg="modSp mod">
        <pc:chgData name="Ott Nicolas Flavio W.MSCIDS_F21.2001" userId="c76cf4ae-ee1f-47cc-a7ff-2ba239b84d5d" providerId="ADAL" clId="{80115DC8-D1CD-435A-9A45-50C615324E8B}" dt="2021-10-20T15:26:45.959" v="44" actId="14100"/>
        <pc:sldMkLst>
          <pc:docMk/>
          <pc:sldMk cId="0" sldId="271"/>
        </pc:sldMkLst>
        <pc:spChg chg="mod">
          <ac:chgData name="Ott Nicolas Flavio W.MSCIDS_F21.2001" userId="c76cf4ae-ee1f-47cc-a7ff-2ba239b84d5d" providerId="ADAL" clId="{80115DC8-D1CD-435A-9A45-50C615324E8B}" dt="2021-10-20T15:26:45.959" v="44" actId="14100"/>
          <ac:spMkLst>
            <pc:docMk/>
            <pc:sldMk cId="0" sldId="271"/>
            <ac:spMk id="1816" creationId="{00000000-0000-0000-0000-000000000000}"/>
          </ac:spMkLst>
        </pc:spChg>
        <pc:cxnChg chg="mod">
          <ac:chgData name="Ott Nicolas Flavio W.MSCIDS_F21.2001" userId="c76cf4ae-ee1f-47cc-a7ff-2ba239b84d5d" providerId="ADAL" clId="{80115DC8-D1CD-435A-9A45-50C615324E8B}" dt="2021-10-20T15:26:45.959" v="44" actId="14100"/>
          <ac:cxnSpMkLst>
            <pc:docMk/>
            <pc:sldMk cId="0" sldId="271"/>
            <ac:cxnSpMk id="1825" creationId="{00000000-0000-0000-0000-000000000000}"/>
          </ac:cxnSpMkLst>
        </pc:cxnChg>
      </pc:sldChg>
      <pc:sldChg chg="modNotesTx">
        <pc:chgData name="Ott Nicolas Flavio W.MSCIDS_F21.2001" userId="c76cf4ae-ee1f-47cc-a7ff-2ba239b84d5d" providerId="ADAL" clId="{80115DC8-D1CD-435A-9A45-50C615324E8B}" dt="2021-10-20T15:24:42.187" v="33" actId="20577"/>
        <pc:sldMkLst>
          <pc:docMk/>
          <pc:sldMk cId="0" sldId="288"/>
        </pc:sldMkLst>
      </pc:sldChg>
      <pc:sldChg chg="modSp mod">
        <pc:chgData name="Ott Nicolas Flavio W.MSCIDS_F21.2001" userId="c76cf4ae-ee1f-47cc-a7ff-2ba239b84d5d" providerId="ADAL" clId="{80115DC8-D1CD-435A-9A45-50C615324E8B}" dt="2021-10-20T15:26:59.188" v="55" actId="14100"/>
        <pc:sldMkLst>
          <pc:docMk/>
          <pc:sldMk cId="2557598955" sldId="324"/>
        </pc:sldMkLst>
        <pc:spChg chg="mod">
          <ac:chgData name="Ott Nicolas Flavio W.MSCIDS_F21.2001" userId="c76cf4ae-ee1f-47cc-a7ff-2ba239b84d5d" providerId="ADAL" clId="{80115DC8-D1CD-435A-9A45-50C615324E8B}" dt="2021-10-20T15:26:59.188" v="55" actId="14100"/>
          <ac:spMkLst>
            <pc:docMk/>
            <pc:sldMk cId="2557598955" sldId="324"/>
            <ac:spMk id="1816" creationId="{00000000-0000-0000-0000-000000000000}"/>
          </ac:spMkLst>
        </pc:spChg>
        <pc:cxnChg chg="mod">
          <ac:chgData name="Ott Nicolas Flavio W.MSCIDS_F21.2001" userId="c76cf4ae-ee1f-47cc-a7ff-2ba239b84d5d" providerId="ADAL" clId="{80115DC8-D1CD-435A-9A45-50C615324E8B}" dt="2021-10-20T15:26:59.188" v="55" actId="14100"/>
          <ac:cxnSpMkLst>
            <pc:docMk/>
            <pc:sldMk cId="2557598955" sldId="324"/>
            <ac:cxnSpMk id="1825" creationId="{00000000-0000-0000-0000-000000000000}"/>
          </ac:cxnSpMkLst>
        </pc:cxnChg>
      </pc:sldChg>
      <pc:sldChg chg="modSp mod">
        <pc:chgData name="Ott Nicolas Flavio W.MSCIDS_F21.2001" userId="c76cf4ae-ee1f-47cc-a7ff-2ba239b84d5d" providerId="ADAL" clId="{80115DC8-D1CD-435A-9A45-50C615324E8B}" dt="2021-10-20T15:27:12.217" v="66" actId="14100"/>
        <pc:sldMkLst>
          <pc:docMk/>
          <pc:sldMk cId="454088793" sldId="328"/>
        </pc:sldMkLst>
        <pc:spChg chg="mod">
          <ac:chgData name="Ott Nicolas Flavio W.MSCIDS_F21.2001" userId="c76cf4ae-ee1f-47cc-a7ff-2ba239b84d5d" providerId="ADAL" clId="{80115DC8-D1CD-435A-9A45-50C615324E8B}" dt="2021-10-20T15:27:12.217" v="66" actId="14100"/>
          <ac:spMkLst>
            <pc:docMk/>
            <pc:sldMk cId="454088793" sldId="328"/>
            <ac:spMk id="1816" creationId="{00000000-0000-0000-0000-000000000000}"/>
          </ac:spMkLst>
        </pc:spChg>
        <pc:cxnChg chg="mod">
          <ac:chgData name="Ott Nicolas Flavio W.MSCIDS_F21.2001" userId="c76cf4ae-ee1f-47cc-a7ff-2ba239b84d5d" providerId="ADAL" clId="{80115DC8-D1CD-435A-9A45-50C615324E8B}" dt="2021-10-20T15:27:12.217" v="66" actId="14100"/>
          <ac:cxnSpMkLst>
            <pc:docMk/>
            <pc:sldMk cId="454088793" sldId="328"/>
            <ac:cxnSpMk id="1825" creationId="{00000000-0000-0000-0000-000000000000}"/>
          </ac:cxnSpMkLst>
        </pc:cxnChg>
      </pc:sldChg>
      <pc:sldChg chg="modNotesTx">
        <pc:chgData name="Ott Nicolas Flavio W.MSCIDS_F21.2001" userId="c76cf4ae-ee1f-47cc-a7ff-2ba239b84d5d" providerId="ADAL" clId="{80115DC8-D1CD-435A-9A45-50C615324E8B}" dt="2021-10-19T12:19:15.376" v="22" actId="20577"/>
        <pc:sldMkLst>
          <pc:docMk/>
          <pc:sldMk cId="3129944704" sldId="344"/>
        </pc:sldMkLst>
      </pc:sldChg>
      <pc:sldChg chg="modSp mod">
        <pc:chgData name="Ott Nicolas Flavio W.MSCIDS_F21.2001" userId="c76cf4ae-ee1f-47cc-a7ff-2ba239b84d5d" providerId="ADAL" clId="{80115DC8-D1CD-435A-9A45-50C615324E8B}" dt="2021-10-19T12:22:15.043" v="31" actId="20577"/>
        <pc:sldMkLst>
          <pc:docMk/>
          <pc:sldMk cId="1458894993" sldId="363"/>
        </pc:sldMkLst>
        <pc:spChg chg="mod">
          <ac:chgData name="Ott Nicolas Flavio W.MSCIDS_F21.2001" userId="c76cf4ae-ee1f-47cc-a7ff-2ba239b84d5d" providerId="ADAL" clId="{80115DC8-D1CD-435A-9A45-50C615324E8B}" dt="2021-10-19T12:22:15.043" v="31" actId="20577"/>
          <ac:spMkLst>
            <pc:docMk/>
            <pc:sldMk cId="1458894993" sldId="363"/>
            <ac:spMk id="2" creationId="{C5AA1E1E-E154-4355-B2F7-7C9B23316F67}"/>
          </ac:spMkLst>
        </pc:spChg>
      </pc:sldChg>
    </pc:docChg>
  </pc:docChgLst>
  <pc:docChgLst>
    <pc:chgData name="Duong Quyen W.MSCIDS_F21.2001" userId="30274341-ee7b-4eaa-949f-ee479c0b844b" providerId="ADAL" clId="{5B38977B-990A-4D86-89BF-091EE2A00B24}"/>
    <pc:docChg chg="undo custSel modSld">
      <pc:chgData name="Duong Quyen W.MSCIDS_F21.2001" userId="30274341-ee7b-4eaa-949f-ee479c0b844b" providerId="ADAL" clId="{5B38977B-990A-4D86-89BF-091EE2A00B24}" dt="2021-10-18T20:06:04.679" v="1177" actId="20577"/>
      <pc:docMkLst>
        <pc:docMk/>
      </pc:docMkLst>
      <pc:sldChg chg="modSp mod">
        <pc:chgData name="Duong Quyen W.MSCIDS_F21.2001" userId="30274341-ee7b-4eaa-949f-ee479c0b844b" providerId="ADAL" clId="{5B38977B-990A-4D86-89BF-091EE2A00B24}" dt="2021-10-17T11:20:45.619" v="87" actId="20577"/>
        <pc:sldMkLst>
          <pc:docMk/>
          <pc:sldMk cId="0" sldId="273"/>
        </pc:sldMkLst>
        <pc:spChg chg="mod">
          <ac:chgData name="Duong Quyen W.MSCIDS_F21.2001" userId="30274341-ee7b-4eaa-949f-ee479c0b844b" providerId="ADAL" clId="{5B38977B-990A-4D86-89BF-091EE2A00B24}" dt="2021-10-17T11:20:45.619" v="87" actId="20577"/>
          <ac:spMkLst>
            <pc:docMk/>
            <pc:sldMk cId="0" sldId="273"/>
            <ac:spMk id="54" creationId="{8C90E937-7C1E-3940-9442-7FBDCAE52AEE}"/>
          </ac:spMkLst>
        </pc:spChg>
      </pc:sldChg>
      <pc:sldChg chg="addSp delSp modSp mod addCm modCm">
        <pc:chgData name="Duong Quyen W.MSCIDS_F21.2001" userId="30274341-ee7b-4eaa-949f-ee479c0b844b" providerId="ADAL" clId="{5B38977B-990A-4D86-89BF-091EE2A00B24}" dt="2021-10-17T12:23:21.191" v="674" actId="14100"/>
        <pc:sldMkLst>
          <pc:docMk/>
          <pc:sldMk cId="0" sldId="276"/>
        </pc:sldMkLst>
        <pc:spChg chg="mod">
          <ac:chgData name="Duong Quyen W.MSCIDS_F21.2001" userId="30274341-ee7b-4eaa-949f-ee479c0b844b" providerId="ADAL" clId="{5B38977B-990A-4D86-89BF-091EE2A00B24}" dt="2021-10-17T12:06:31.112" v="431" actId="2085"/>
          <ac:spMkLst>
            <pc:docMk/>
            <pc:sldMk cId="0" sldId="276"/>
            <ac:spMk id="2009" creationId="{00000000-0000-0000-0000-000000000000}"/>
          </ac:spMkLst>
        </pc:spChg>
        <pc:grpChg chg="mod">
          <ac:chgData name="Duong Quyen W.MSCIDS_F21.2001" userId="30274341-ee7b-4eaa-949f-ee479c0b844b" providerId="ADAL" clId="{5B38977B-990A-4D86-89BF-091EE2A00B24}" dt="2021-10-17T12:23:21.191" v="674" actId="14100"/>
          <ac:grpSpMkLst>
            <pc:docMk/>
            <pc:sldMk cId="0" sldId="276"/>
            <ac:grpSpMk id="23" creationId="{FB56CEF0-463C-C448-B1C5-148F4B7913B5}"/>
          </ac:grpSpMkLst>
        </pc:grpChg>
        <pc:picChg chg="add mod">
          <ac:chgData name="Duong Quyen W.MSCIDS_F21.2001" userId="30274341-ee7b-4eaa-949f-ee479c0b844b" providerId="ADAL" clId="{5B38977B-990A-4D86-89BF-091EE2A00B24}" dt="2021-10-17T12:17:06.718" v="467" actId="14100"/>
          <ac:picMkLst>
            <pc:docMk/>
            <pc:sldMk cId="0" sldId="276"/>
            <ac:picMk id="3" creationId="{DA0438A5-89AE-4AC2-A963-108D16AFF3A3}"/>
          </ac:picMkLst>
        </pc:picChg>
        <pc:picChg chg="add del mod">
          <ac:chgData name="Duong Quyen W.MSCIDS_F21.2001" userId="30274341-ee7b-4eaa-949f-ee479c0b844b" providerId="ADAL" clId="{5B38977B-990A-4D86-89BF-091EE2A00B24}" dt="2021-10-17T11:59:13.579" v="376" actId="478"/>
          <ac:picMkLst>
            <pc:docMk/>
            <pc:sldMk cId="0" sldId="276"/>
            <ac:picMk id="1026" creationId="{DA3B4E47-361C-4E02-A88A-E6DE5B7099D8}"/>
          </ac:picMkLst>
        </pc:picChg>
        <pc:picChg chg="add del">
          <ac:chgData name="Duong Quyen W.MSCIDS_F21.2001" userId="30274341-ee7b-4eaa-949f-ee479c0b844b" providerId="ADAL" clId="{5B38977B-990A-4D86-89BF-091EE2A00B24}" dt="2021-10-17T11:59:18.350" v="378" actId="478"/>
          <ac:picMkLst>
            <pc:docMk/>
            <pc:sldMk cId="0" sldId="276"/>
            <ac:picMk id="1028" creationId="{61FEB715-3E32-4AB7-92C3-0E0A95A64205}"/>
          </ac:picMkLst>
        </pc:picChg>
        <pc:picChg chg="add del">
          <ac:chgData name="Duong Quyen W.MSCIDS_F21.2001" userId="30274341-ee7b-4eaa-949f-ee479c0b844b" providerId="ADAL" clId="{5B38977B-990A-4D86-89BF-091EE2A00B24}" dt="2021-10-17T11:59:36.258" v="380"/>
          <ac:picMkLst>
            <pc:docMk/>
            <pc:sldMk cId="0" sldId="276"/>
            <ac:picMk id="1030" creationId="{FECA4DA9-5446-4213-9FD4-A741AB2FC670}"/>
          </ac:picMkLst>
        </pc:picChg>
        <pc:picChg chg="add del">
          <ac:chgData name="Duong Quyen W.MSCIDS_F21.2001" userId="30274341-ee7b-4eaa-949f-ee479c0b844b" providerId="ADAL" clId="{5B38977B-990A-4D86-89BF-091EE2A00B24}" dt="2021-10-17T11:59:48.648" v="382"/>
          <ac:picMkLst>
            <pc:docMk/>
            <pc:sldMk cId="0" sldId="276"/>
            <ac:picMk id="1032" creationId="{3BAF5BEB-F3BB-457C-AC02-E66C95CA717D}"/>
          </ac:picMkLst>
        </pc:picChg>
        <pc:picChg chg="add del mod">
          <ac:chgData name="Duong Quyen W.MSCIDS_F21.2001" userId="30274341-ee7b-4eaa-949f-ee479c0b844b" providerId="ADAL" clId="{5B38977B-990A-4D86-89BF-091EE2A00B24}" dt="2021-10-17T12:00:12.368" v="385"/>
          <ac:picMkLst>
            <pc:docMk/>
            <pc:sldMk cId="0" sldId="276"/>
            <ac:picMk id="1034" creationId="{2E5A2E07-4B2E-40D9-98C9-6A847060365B}"/>
          </ac:picMkLst>
        </pc:picChg>
        <pc:picChg chg="add del">
          <ac:chgData name="Duong Quyen W.MSCIDS_F21.2001" userId="30274341-ee7b-4eaa-949f-ee479c0b844b" providerId="ADAL" clId="{5B38977B-990A-4D86-89BF-091EE2A00B24}" dt="2021-10-17T12:00:39.766" v="387"/>
          <ac:picMkLst>
            <pc:docMk/>
            <pc:sldMk cId="0" sldId="276"/>
            <ac:picMk id="1036" creationId="{5542DA37-23F7-4661-8A30-674832EDC59F}"/>
          </ac:picMkLst>
        </pc:picChg>
        <pc:picChg chg="add mod">
          <ac:chgData name="Duong Quyen W.MSCIDS_F21.2001" userId="30274341-ee7b-4eaa-949f-ee479c0b844b" providerId="ADAL" clId="{5B38977B-990A-4D86-89BF-091EE2A00B24}" dt="2021-10-17T12:03:30.094" v="400" actId="1076"/>
          <ac:picMkLst>
            <pc:docMk/>
            <pc:sldMk cId="0" sldId="276"/>
            <ac:picMk id="1038" creationId="{C7F58605-8CCC-4C1A-9F0A-555E4D49B555}"/>
          </ac:picMkLst>
        </pc:picChg>
      </pc:sldChg>
      <pc:sldChg chg="modSp mod delCm modNotesTx">
        <pc:chgData name="Duong Quyen W.MSCIDS_F21.2001" userId="30274341-ee7b-4eaa-949f-ee479c0b844b" providerId="ADAL" clId="{5B38977B-990A-4D86-89BF-091EE2A00B24}" dt="2021-10-18T19:44:30.703" v="1033" actId="20577"/>
        <pc:sldMkLst>
          <pc:docMk/>
          <pc:sldMk cId="0" sldId="282"/>
        </pc:sldMkLst>
        <pc:spChg chg="mod">
          <ac:chgData name="Duong Quyen W.MSCIDS_F21.2001" userId="30274341-ee7b-4eaa-949f-ee479c0b844b" providerId="ADAL" clId="{5B38977B-990A-4D86-89BF-091EE2A00B24}" dt="2021-10-17T12:16:19.752" v="464" actId="20577"/>
          <ac:spMkLst>
            <pc:docMk/>
            <pc:sldMk cId="0" sldId="282"/>
            <ac:spMk id="5" creationId="{3984D162-4399-2840-8FE2-6D0F13F990C2}"/>
          </ac:spMkLst>
        </pc:spChg>
        <pc:spChg chg="mod">
          <ac:chgData name="Duong Quyen W.MSCIDS_F21.2001" userId="30274341-ee7b-4eaa-949f-ee479c0b844b" providerId="ADAL" clId="{5B38977B-990A-4D86-89BF-091EE2A00B24}" dt="2021-10-17T11:55:15.426" v="370" actId="14100"/>
          <ac:spMkLst>
            <pc:docMk/>
            <pc:sldMk cId="0" sldId="282"/>
            <ac:spMk id="7" creationId="{FF391957-E511-CE41-8F70-709236B6DC8A}"/>
          </ac:spMkLst>
        </pc:spChg>
      </pc:sldChg>
      <pc:sldChg chg="modSp mod">
        <pc:chgData name="Duong Quyen W.MSCIDS_F21.2001" userId="30274341-ee7b-4eaa-949f-ee479c0b844b" providerId="ADAL" clId="{5B38977B-990A-4D86-89BF-091EE2A00B24}" dt="2021-10-17T12:04:12.808" v="421" actId="1076"/>
        <pc:sldMkLst>
          <pc:docMk/>
          <pc:sldMk cId="0" sldId="290"/>
        </pc:sldMkLst>
        <pc:spChg chg="mod">
          <ac:chgData name="Duong Quyen W.MSCIDS_F21.2001" userId="30274341-ee7b-4eaa-949f-ee479c0b844b" providerId="ADAL" clId="{5B38977B-990A-4D86-89BF-091EE2A00B24}" dt="2021-10-17T12:04:12.808" v="421" actId="1076"/>
          <ac:spMkLst>
            <pc:docMk/>
            <pc:sldMk cId="0" sldId="290"/>
            <ac:spMk id="2543" creationId="{00000000-0000-0000-0000-000000000000}"/>
          </ac:spMkLst>
        </pc:spChg>
        <pc:spChg chg="mod">
          <ac:chgData name="Duong Quyen W.MSCIDS_F21.2001" userId="30274341-ee7b-4eaa-949f-ee479c0b844b" providerId="ADAL" clId="{5B38977B-990A-4D86-89BF-091EE2A00B24}" dt="2021-10-17T12:04:07.227" v="420" actId="1076"/>
          <ac:spMkLst>
            <pc:docMk/>
            <pc:sldMk cId="0" sldId="290"/>
            <ac:spMk id="2544" creationId="{00000000-0000-0000-0000-000000000000}"/>
          </ac:spMkLst>
        </pc:spChg>
      </pc:sldChg>
      <pc:sldChg chg="modSp mod">
        <pc:chgData name="Duong Quyen W.MSCIDS_F21.2001" userId="30274341-ee7b-4eaa-949f-ee479c0b844b" providerId="ADAL" clId="{5B38977B-990A-4D86-89BF-091EE2A00B24}" dt="2021-10-17T11:31:45.214" v="128" actId="14100"/>
        <pc:sldMkLst>
          <pc:docMk/>
          <pc:sldMk cId="1367907017" sldId="315"/>
        </pc:sldMkLst>
        <pc:picChg chg="mod">
          <ac:chgData name="Duong Quyen W.MSCIDS_F21.2001" userId="30274341-ee7b-4eaa-949f-ee479c0b844b" providerId="ADAL" clId="{5B38977B-990A-4D86-89BF-091EE2A00B24}" dt="2021-10-17T11:31:45.214" v="128" actId="14100"/>
          <ac:picMkLst>
            <pc:docMk/>
            <pc:sldMk cId="1367907017" sldId="315"/>
            <ac:picMk id="8" creationId="{D8E84112-7E4A-40BE-A8F5-C370E4BD69F2}"/>
          </ac:picMkLst>
        </pc:picChg>
      </pc:sldChg>
      <pc:sldChg chg="modSp mod">
        <pc:chgData name="Duong Quyen W.MSCIDS_F21.2001" userId="30274341-ee7b-4eaa-949f-ee479c0b844b" providerId="ADAL" clId="{5B38977B-990A-4D86-89BF-091EE2A00B24}" dt="2021-10-17T12:07:33.262" v="434" actId="1076"/>
        <pc:sldMkLst>
          <pc:docMk/>
          <pc:sldMk cId="1473653900" sldId="323"/>
        </pc:sldMkLst>
        <pc:spChg chg="mod">
          <ac:chgData name="Duong Quyen W.MSCIDS_F21.2001" userId="30274341-ee7b-4eaa-949f-ee479c0b844b" providerId="ADAL" clId="{5B38977B-990A-4D86-89BF-091EE2A00B24}" dt="2021-10-17T12:07:33.262" v="434" actId="1076"/>
          <ac:spMkLst>
            <pc:docMk/>
            <pc:sldMk cId="1473653900" sldId="323"/>
            <ac:spMk id="7" creationId="{BF02D729-07D7-6F4D-9405-380B07BF72C0}"/>
          </ac:spMkLst>
        </pc:spChg>
      </pc:sldChg>
      <pc:sldChg chg="modSp mod modAnim">
        <pc:chgData name="Duong Quyen W.MSCIDS_F21.2001" userId="30274341-ee7b-4eaa-949f-ee479c0b844b" providerId="ADAL" clId="{5B38977B-990A-4D86-89BF-091EE2A00B24}" dt="2021-10-17T12:22:44.314" v="673" actId="14100"/>
        <pc:sldMkLst>
          <pc:docMk/>
          <pc:sldMk cId="1113556508" sldId="327"/>
        </pc:sldMkLst>
        <pc:spChg chg="mod">
          <ac:chgData name="Duong Quyen W.MSCIDS_F21.2001" userId="30274341-ee7b-4eaa-949f-ee479c0b844b" providerId="ADAL" clId="{5B38977B-990A-4D86-89BF-091EE2A00B24}" dt="2021-10-17T12:22:44.314" v="673" actId="14100"/>
          <ac:spMkLst>
            <pc:docMk/>
            <pc:sldMk cId="1113556508" sldId="327"/>
            <ac:spMk id="2303" creationId="{00000000-0000-0000-0000-000000000000}"/>
          </ac:spMkLst>
        </pc:spChg>
        <pc:picChg chg="mod">
          <ac:chgData name="Duong Quyen W.MSCIDS_F21.2001" userId="30274341-ee7b-4eaa-949f-ee479c0b844b" providerId="ADAL" clId="{5B38977B-990A-4D86-89BF-091EE2A00B24}" dt="2021-10-17T12:22:26.209" v="671" actId="14100"/>
          <ac:picMkLst>
            <pc:docMk/>
            <pc:sldMk cId="1113556508" sldId="327"/>
            <ac:picMk id="9" creationId="{3383632A-7269-9841-9DA8-0651E368FB5B}"/>
          </ac:picMkLst>
        </pc:picChg>
      </pc:sldChg>
      <pc:sldChg chg="modSp mod">
        <pc:chgData name="Duong Quyen W.MSCIDS_F21.2001" userId="30274341-ee7b-4eaa-949f-ee479c0b844b" providerId="ADAL" clId="{5B38977B-990A-4D86-89BF-091EE2A00B24}" dt="2021-10-17T11:45:58.791" v="210" actId="14100"/>
        <pc:sldMkLst>
          <pc:docMk/>
          <pc:sldMk cId="62782526" sldId="329"/>
        </pc:sldMkLst>
        <pc:spChg chg="mod">
          <ac:chgData name="Duong Quyen W.MSCIDS_F21.2001" userId="30274341-ee7b-4eaa-949f-ee479c0b844b" providerId="ADAL" clId="{5B38977B-990A-4D86-89BF-091EE2A00B24}" dt="2021-10-17T11:45:58.791" v="210" actId="14100"/>
          <ac:spMkLst>
            <pc:docMk/>
            <pc:sldMk cId="62782526" sldId="329"/>
            <ac:spMk id="1816" creationId="{00000000-0000-0000-0000-000000000000}"/>
          </ac:spMkLst>
        </pc:spChg>
        <pc:cxnChg chg="mod">
          <ac:chgData name="Duong Quyen W.MSCIDS_F21.2001" userId="30274341-ee7b-4eaa-949f-ee479c0b844b" providerId="ADAL" clId="{5B38977B-990A-4D86-89BF-091EE2A00B24}" dt="2021-10-17T11:45:58.791" v="210" actId="14100"/>
          <ac:cxnSpMkLst>
            <pc:docMk/>
            <pc:sldMk cId="62782526" sldId="329"/>
            <ac:cxnSpMk id="1825" creationId="{00000000-0000-0000-0000-000000000000}"/>
          </ac:cxnSpMkLst>
        </pc:cxnChg>
      </pc:sldChg>
      <pc:sldChg chg="addSp delSp modSp mod">
        <pc:chgData name="Duong Quyen W.MSCIDS_F21.2001" userId="30274341-ee7b-4eaa-949f-ee479c0b844b" providerId="ADAL" clId="{5B38977B-990A-4D86-89BF-091EE2A00B24}" dt="2021-10-17T12:15:51.136" v="456" actId="478"/>
        <pc:sldMkLst>
          <pc:docMk/>
          <pc:sldMk cId="193025547" sldId="340"/>
        </pc:sldMkLst>
        <pc:spChg chg="mod">
          <ac:chgData name="Duong Quyen W.MSCIDS_F21.2001" userId="30274341-ee7b-4eaa-949f-ee479c0b844b" providerId="ADAL" clId="{5B38977B-990A-4D86-89BF-091EE2A00B24}" dt="2021-10-17T11:26:05.985" v="94" actId="14100"/>
          <ac:spMkLst>
            <pc:docMk/>
            <pc:sldMk cId="193025547" sldId="340"/>
            <ac:spMk id="33" creationId="{DEAE9C5A-F744-6944-94DD-E731FDAD7EA6}"/>
          </ac:spMkLst>
        </pc:spChg>
        <pc:picChg chg="add del mod">
          <ac:chgData name="Duong Quyen W.MSCIDS_F21.2001" userId="30274341-ee7b-4eaa-949f-ee479c0b844b" providerId="ADAL" clId="{5B38977B-990A-4D86-89BF-091EE2A00B24}" dt="2021-10-17T12:15:51.136" v="456" actId="478"/>
          <ac:picMkLst>
            <pc:docMk/>
            <pc:sldMk cId="193025547" sldId="340"/>
            <ac:picMk id="3" creationId="{C44773EC-47A1-4B60-A32A-0D537E2E27A8}"/>
          </ac:picMkLst>
        </pc:picChg>
        <pc:picChg chg="add del mod">
          <ac:chgData name="Duong Quyen W.MSCIDS_F21.2001" userId="30274341-ee7b-4eaa-949f-ee479c0b844b" providerId="ADAL" clId="{5B38977B-990A-4D86-89BF-091EE2A00B24}" dt="2021-10-17T12:15:51.136" v="456" actId="478"/>
          <ac:picMkLst>
            <pc:docMk/>
            <pc:sldMk cId="193025547" sldId="340"/>
            <ac:picMk id="5" creationId="{0D438C69-AA28-470B-986C-6D752CB7EDC5}"/>
          </ac:picMkLst>
        </pc:picChg>
        <pc:picChg chg="add del mod">
          <ac:chgData name="Duong Quyen W.MSCIDS_F21.2001" userId="30274341-ee7b-4eaa-949f-ee479c0b844b" providerId="ADAL" clId="{5B38977B-990A-4D86-89BF-091EE2A00B24}" dt="2021-10-17T12:15:51.136" v="456" actId="478"/>
          <ac:picMkLst>
            <pc:docMk/>
            <pc:sldMk cId="193025547" sldId="340"/>
            <ac:picMk id="7" creationId="{AFD374CD-4976-4EBF-8EDA-B93F2A9A1E8E}"/>
          </ac:picMkLst>
        </pc:picChg>
        <pc:picChg chg="add del mod">
          <ac:chgData name="Duong Quyen W.MSCIDS_F21.2001" userId="30274341-ee7b-4eaa-949f-ee479c0b844b" providerId="ADAL" clId="{5B38977B-990A-4D86-89BF-091EE2A00B24}" dt="2021-10-17T12:15:51.136" v="456" actId="478"/>
          <ac:picMkLst>
            <pc:docMk/>
            <pc:sldMk cId="193025547" sldId="340"/>
            <ac:picMk id="9" creationId="{3135F774-D862-4741-A02B-59CA45E41460}"/>
          </ac:picMkLst>
        </pc:picChg>
        <pc:picChg chg="add del mod">
          <ac:chgData name="Duong Quyen W.MSCIDS_F21.2001" userId="30274341-ee7b-4eaa-949f-ee479c0b844b" providerId="ADAL" clId="{5B38977B-990A-4D86-89BF-091EE2A00B24}" dt="2021-10-17T12:15:51.136" v="456" actId="478"/>
          <ac:picMkLst>
            <pc:docMk/>
            <pc:sldMk cId="193025547" sldId="340"/>
            <ac:picMk id="11" creationId="{3CE3A7D1-EB1A-4DD8-9ECB-7380B6B35DE6}"/>
          </ac:picMkLst>
        </pc:picChg>
      </pc:sldChg>
      <pc:sldChg chg="modSp mod modNotesTx">
        <pc:chgData name="Duong Quyen W.MSCIDS_F21.2001" userId="30274341-ee7b-4eaa-949f-ee479c0b844b" providerId="ADAL" clId="{5B38977B-990A-4D86-89BF-091EE2A00B24}" dt="2021-10-18T20:05:55.848" v="1175" actId="20577"/>
        <pc:sldMkLst>
          <pc:docMk/>
          <pc:sldMk cId="557847914" sldId="341"/>
        </pc:sldMkLst>
        <pc:spChg chg="mod">
          <ac:chgData name="Duong Quyen W.MSCIDS_F21.2001" userId="30274341-ee7b-4eaa-949f-ee479c0b844b" providerId="ADAL" clId="{5B38977B-990A-4D86-89BF-091EE2A00B24}" dt="2021-10-18T19:36:22.716" v="829" actId="113"/>
          <ac:spMkLst>
            <pc:docMk/>
            <pc:sldMk cId="557847914" sldId="341"/>
            <ac:spMk id="7" creationId="{BF02D729-07D7-6F4D-9405-380B07BF72C0}"/>
          </ac:spMkLst>
        </pc:spChg>
      </pc:sldChg>
      <pc:sldChg chg="modSp mod modNotesTx">
        <pc:chgData name="Duong Quyen W.MSCIDS_F21.2001" userId="30274341-ee7b-4eaa-949f-ee479c0b844b" providerId="ADAL" clId="{5B38977B-990A-4D86-89BF-091EE2A00B24}" dt="2021-10-18T19:57:47.649" v="1138" actId="20577"/>
        <pc:sldMkLst>
          <pc:docMk/>
          <pc:sldMk cId="1826107300" sldId="342"/>
        </pc:sldMkLst>
        <pc:spChg chg="mod">
          <ac:chgData name="Duong Quyen W.MSCIDS_F21.2001" userId="30274341-ee7b-4eaa-949f-ee479c0b844b" providerId="ADAL" clId="{5B38977B-990A-4D86-89BF-091EE2A00B24}" dt="2021-10-17T11:50:34.867" v="292" actId="1076"/>
          <ac:spMkLst>
            <pc:docMk/>
            <pc:sldMk cId="1826107300" sldId="342"/>
            <ac:spMk id="7" creationId="{BF02D729-07D7-6F4D-9405-380B07BF72C0}"/>
          </ac:spMkLst>
        </pc:spChg>
      </pc:sldChg>
      <pc:sldChg chg="modSp mod modNotesTx">
        <pc:chgData name="Duong Quyen W.MSCIDS_F21.2001" userId="30274341-ee7b-4eaa-949f-ee479c0b844b" providerId="ADAL" clId="{5B38977B-990A-4D86-89BF-091EE2A00B24}" dt="2021-10-18T20:03:14.334" v="1151"/>
        <pc:sldMkLst>
          <pc:docMk/>
          <pc:sldMk cId="2472916298" sldId="343"/>
        </pc:sldMkLst>
        <pc:spChg chg="mod">
          <ac:chgData name="Duong Quyen W.MSCIDS_F21.2001" userId="30274341-ee7b-4eaa-949f-ee479c0b844b" providerId="ADAL" clId="{5B38977B-990A-4D86-89BF-091EE2A00B24}" dt="2021-10-18T20:01:12.325" v="1144" actId="108"/>
          <ac:spMkLst>
            <pc:docMk/>
            <pc:sldMk cId="2472916298" sldId="343"/>
            <ac:spMk id="7" creationId="{BF02D729-07D7-6F4D-9405-380B07BF72C0}"/>
          </ac:spMkLst>
        </pc:spChg>
      </pc:sldChg>
      <pc:sldChg chg="addSp delSp modSp mod addCm delCm modCm modNotesTx">
        <pc:chgData name="Duong Quyen W.MSCIDS_F21.2001" userId="30274341-ee7b-4eaa-949f-ee479c0b844b" providerId="ADAL" clId="{5B38977B-990A-4D86-89BF-091EE2A00B24}" dt="2021-10-18T20:06:04.679" v="1177" actId="20577"/>
        <pc:sldMkLst>
          <pc:docMk/>
          <pc:sldMk cId="3129944704" sldId="344"/>
        </pc:sldMkLst>
        <pc:spChg chg="add mod">
          <ac:chgData name="Duong Quyen W.MSCIDS_F21.2001" userId="30274341-ee7b-4eaa-949f-ee479c0b844b" providerId="ADAL" clId="{5B38977B-990A-4D86-89BF-091EE2A00B24}" dt="2021-10-17T11:43:40.689" v="189" actId="14100"/>
          <ac:spMkLst>
            <pc:docMk/>
            <pc:sldMk cId="3129944704" sldId="344"/>
            <ac:spMk id="4" creationId="{1D8C9B14-C554-4B44-88D0-B6A2E2670D46}"/>
          </ac:spMkLst>
        </pc:spChg>
        <pc:spChg chg="mod">
          <ac:chgData name="Duong Quyen W.MSCIDS_F21.2001" userId="30274341-ee7b-4eaa-949f-ee479c0b844b" providerId="ADAL" clId="{5B38977B-990A-4D86-89BF-091EE2A00B24}" dt="2021-10-18T20:05:24.587" v="1165" actId="14100"/>
          <ac:spMkLst>
            <pc:docMk/>
            <pc:sldMk cId="3129944704" sldId="344"/>
            <ac:spMk id="5" creationId="{3984D162-4399-2840-8FE2-6D0F13F990C2}"/>
          </ac:spMkLst>
        </pc:spChg>
        <pc:spChg chg="mod">
          <ac:chgData name="Duong Quyen W.MSCIDS_F21.2001" userId="30274341-ee7b-4eaa-949f-ee479c0b844b" providerId="ADAL" clId="{5B38977B-990A-4D86-89BF-091EE2A00B24}" dt="2021-10-18T20:05:41.325" v="1174" actId="113"/>
          <ac:spMkLst>
            <pc:docMk/>
            <pc:sldMk cId="3129944704" sldId="344"/>
            <ac:spMk id="7" creationId="{FF391957-E511-CE41-8F70-709236B6DC8A}"/>
          </ac:spMkLst>
        </pc:spChg>
        <pc:picChg chg="mod">
          <ac:chgData name="Duong Quyen W.MSCIDS_F21.2001" userId="30274341-ee7b-4eaa-949f-ee479c0b844b" providerId="ADAL" clId="{5B38977B-990A-4D86-89BF-091EE2A00B24}" dt="2021-10-18T20:05:37.263" v="1173" actId="1038"/>
          <ac:picMkLst>
            <pc:docMk/>
            <pc:sldMk cId="3129944704" sldId="344"/>
            <ac:picMk id="3" creationId="{2F4C1F12-1DED-43DB-991F-131CFEA6F01E}"/>
          </ac:picMkLst>
        </pc:picChg>
        <pc:picChg chg="add del mod">
          <ac:chgData name="Duong Quyen W.MSCIDS_F21.2001" userId="30274341-ee7b-4eaa-949f-ee479c0b844b" providerId="ADAL" clId="{5B38977B-990A-4D86-89BF-091EE2A00B24}" dt="2021-10-17T11:43:11.307" v="185" actId="478"/>
          <ac:picMkLst>
            <pc:docMk/>
            <pc:sldMk cId="3129944704" sldId="344"/>
            <ac:picMk id="3" creationId="{929BADD7-C296-4748-8CC3-E85D3BDBF953}"/>
          </ac:picMkLst>
        </pc:picChg>
      </pc:sldChg>
      <pc:sldChg chg="modSp mod modNotesTx">
        <pc:chgData name="Duong Quyen W.MSCIDS_F21.2001" userId="30274341-ee7b-4eaa-949f-ee479c0b844b" providerId="ADAL" clId="{5B38977B-990A-4D86-89BF-091EE2A00B24}" dt="2021-10-18T20:04:56.620" v="1162" actId="113"/>
        <pc:sldMkLst>
          <pc:docMk/>
          <pc:sldMk cId="848520919" sldId="345"/>
        </pc:sldMkLst>
        <pc:spChg chg="mod">
          <ac:chgData name="Duong Quyen W.MSCIDS_F21.2001" userId="30274341-ee7b-4eaa-949f-ee479c0b844b" providerId="ADAL" clId="{5B38977B-990A-4D86-89BF-091EE2A00B24}" dt="2021-10-18T20:04:56.620" v="1162" actId="113"/>
          <ac:spMkLst>
            <pc:docMk/>
            <pc:sldMk cId="848520919" sldId="345"/>
            <ac:spMk id="5" creationId="{3984D162-4399-2840-8FE2-6D0F13F990C2}"/>
          </ac:spMkLst>
        </pc:spChg>
        <pc:spChg chg="mod">
          <ac:chgData name="Duong Quyen W.MSCIDS_F21.2001" userId="30274341-ee7b-4eaa-949f-ee479c0b844b" providerId="ADAL" clId="{5B38977B-990A-4D86-89BF-091EE2A00B24}" dt="2021-10-18T20:04:52.213" v="1161" actId="113"/>
          <ac:spMkLst>
            <pc:docMk/>
            <pc:sldMk cId="848520919" sldId="345"/>
            <ac:spMk id="7" creationId="{FF391957-E511-CE41-8F70-709236B6DC8A}"/>
          </ac:spMkLst>
        </pc:spChg>
      </pc:sldChg>
      <pc:sldChg chg="modSp modNotesTx">
        <pc:chgData name="Duong Quyen W.MSCIDS_F21.2001" userId="30274341-ee7b-4eaa-949f-ee479c0b844b" providerId="ADAL" clId="{5B38977B-990A-4D86-89BF-091EE2A00B24}" dt="2021-10-18T20:04:01.129" v="1156" actId="20577"/>
        <pc:sldMkLst>
          <pc:docMk/>
          <pc:sldMk cId="2315923985" sldId="346"/>
        </pc:sldMkLst>
        <pc:spChg chg="mod">
          <ac:chgData name="Duong Quyen W.MSCIDS_F21.2001" userId="30274341-ee7b-4eaa-949f-ee479c0b844b" providerId="ADAL" clId="{5B38977B-990A-4D86-89BF-091EE2A00B24}" dt="2021-10-18T19:50:11.958" v="1114" actId="20578"/>
          <ac:spMkLst>
            <pc:docMk/>
            <pc:sldMk cId="2315923985" sldId="346"/>
            <ac:spMk id="5" creationId="{3984D162-4399-2840-8FE2-6D0F13F990C2}"/>
          </ac:spMkLst>
        </pc:spChg>
      </pc:sldChg>
    </pc:docChg>
  </pc:docChgLst>
  <pc:docChgLst>
    <pc:chgData name="Duong Quyen W.MSCIDS_F21.2001" userId="S::quyen.duong@stud.hslu.ch::30274341-ee7b-4eaa-949f-ee479c0b844b" providerId="AD" clId="Web-{FCD6F9C3-C78A-EABE-AADA-8E6066712B58}"/>
    <pc:docChg chg="modSld">
      <pc:chgData name="Duong Quyen W.MSCIDS_F21.2001" userId="S::quyen.duong@stud.hslu.ch::30274341-ee7b-4eaa-949f-ee479c0b844b" providerId="AD" clId="Web-{FCD6F9C3-C78A-EABE-AADA-8E6066712B58}" dt="2021-10-19T10:33:01.572" v="44" actId="1076"/>
      <pc:docMkLst>
        <pc:docMk/>
      </pc:docMkLst>
      <pc:sldChg chg="modSp">
        <pc:chgData name="Duong Quyen W.MSCIDS_F21.2001" userId="S::quyen.duong@stud.hslu.ch::30274341-ee7b-4eaa-949f-ee479c0b844b" providerId="AD" clId="Web-{FCD6F9C3-C78A-EABE-AADA-8E6066712B58}" dt="2021-10-19T10:33:01.572" v="44" actId="1076"/>
        <pc:sldMkLst>
          <pc:docMk/>
          <pc:sldMk cId="1367907017" sldId="315"/>
        </pc:sldMkLst>
        <pc:picChg chg="mod">
          <ac:chgData name="Duong Quyen W.MSCIDS_F21.2001" userId="S::quyen.duong@stud.hslu.ch::30274341-ee7b-4eaa-949f-ee479c0b844b" providerId="AD" clId="Web-{FCD6F9C3-C78A-EABE-AADA-8E6066712B58}" dt="2021-10-19T10:33:01.572" v="44" actId="1076"/>
          <ac:picMkLst>
            <pc:docMk/>
            <pc:sldMk cId="1367907017" sldId="315"/>
            <ac:picMk id="8" creationId="{D8E84112-7E4A-40BE-A8F5-C370E4BD69F2}"/>
          </ac:picMkLst>
        </pc:picChg>
      </pc:sldChg>
      <pc:sldChg chg="modSp">
        <pc:chgData name="Duong Quyen W.MSCIDS_F21.2001" userId="S::quyen.duong@stud.hslu.ch::30274341-ee7b-4eaa-949f-ee479c0b844b" providerId="AD" clId="Web-{FCD6F9C3-C78A-EABE-AADA-8E6066712B58}" dt="2021-10-19T10:32:11.274" v="36" actId="20577"/>
        <pc:sldMkLst>
          <pc:docMk/>
          <pc:sldMk cId="71226809" sldId="316"/>
        </pc:sldMkLst>
        <pc:spChg chg="mod">
          <ac:chgData name="Duong Quyen W.MSCIDS_F21.2001" userId="S::quyen.duong@stud.hslu.ch::30274341-ee7b-4eaa-949f-ee479c0b844b" providerId="AD" clId="Web-{FCD6F9C3-C78A-EABE-AADA-8E6066712B58}" dt="2021-10-19T10:32:11.274" v="36" actId="20577"/>
          <ac:spMkLst>
            <pc:docMk/>
            <pc:sldMk cId="71226809" sldId="316"/>
            <ac:spMk id="2" creationId="{41203095-0CC5-4F82-82F7-256D660E5FB7}"/>
          </ac:spMkLst>
        </pc:spChg>
      </pc:sldChg>
      <pc:sldChg chg="modSp">
        <pc:chgData name="Duong Quyen W.MSCIDS_F21.2001" userId="S::quyen.duong@stud.hslu.ch::30274341-ee7b-4eaa-949f-ee479c0b844b" providerId="AD" clId="Web-{FCD6F9C3-C78A-EABE-AADA-8E6066712B58}" dt="2021-10-19T10:31:06.366" v="31" actId="14100"/>
        <pc:sldMkLst>
          <pc:docMk/>
          <pc:sldMk cId="2045028549" sldId="321"/>
        </pc:sldMkLst>
        <pc:picChg chg="mod">
          <ac:chgData name="Duong Quyen W.MSCIDS_F21.2001" userId="S::quyen.duong@stud.hslu.ch::30274341-ee7b-4eaa-949f-ee479c0b844b" providerId="AD" clId="Web-{FCD6F9C3-C78A-EABE-AADA-8E6066712B58}" dt="2021-10-19T10:31:06.366" v="31" actId="14100"/>
          <ac:picMkLst>
            <pc:docMk/>
            <pc:sldMk cId="2045028549" sldId="321"/>
            <ac:picMk id="5" creationId="{F6C227C1-8E4E-4F81-AEB4-41295D0041CC}"/>
          </ac:picMkLst>
        </pc:picChg>
      </pc:sldChg>
      <pc:sldChg chg="modSp">
        <pc:chgData name="Duong Quyen W.MSCIDS_F21.2001" userId="S::quyen.duong@stud.hslu.ch::30274341-ee7b-4eaa-949f-ee479c0b844b" providerId="AD" clId="Web-{FCD6F9C3-C78A-EABE-AADA-8E6066712B58}" dt="2021-10-19T10:32:28.337" v="41" actId="14100"/>
        <pc:sldMkLst>
          <pc:docMk/>
          <pc:sldMk cId="2313022423" sldId="322"/>
        </pc:sldMkLst>
        <pc:picChg chg="mod">
          <ac:chgData name="Duong Quyen W.MSCIDS_F21.2001" userId="S::quyen.duong@stud.hslu.ch::30274341-ee7b-4eaa-949f-ee479c0b844b" providerId="AD" clId="Web-{FCD6F9C3-C78A-EABE-AADA-8E6066712B58}" dt="2021-10-19T10:32:28.337" v="41" actId="14100"/>
          <ac:picMkLst>
            <pc:docMk/>
            <pc:sldMk cId="2313022423" sldId="322"/>
            <ac:picMk id="4" creationId="{50827762-2F0B-4412-B6C2-0EA52638A034}"/>
          </ac:picMkLst>
        </pc:picChg>
        <pc:picChg chg="mod">
          <ac:chgData name="Duong Quyen W.MSCIDS_F21.2001" userId="S::quyen.duong@stud.hslu.ch::30274341-ee7b-4eaa-949f-ee479c0b844b" providerId="AD" clId="Web-{FCD6F9C3-C78A-EABE-AADA-8E6066712B58}" dt="2021-10-19T10:32:22.071" v="39" actId="1076"/>
          <ac:picMkLst>
            <pc:docMk/>
            <pc:sldMk cId="2313022423" sldId="322"/>
            <ac:picMk id="5" creationId="{60B2AE78-8F55-4933-A820-ED617F946959}"/>
          </ac:picMkLst>
        </pc:picChg>
      </pc:sldChg>
      <pc:sldChg chg="modSp">
        <pc:chgData name="Duong Quyen W.MSCIDS_F21.2001" userId="S::quyen.duong@stud.hslu.ch::30274341-ee7b-4eaa-949f-ee479c0b844b" providerId="AD" clId="Web-{FCD6F9C3-C78A-EABE-AADA-8E6066712B58}" dt="2021-10-19T10:27:12.720" v="25" actId="20577"/>
        <pc:sldMkLst>
          <pc:docMk/>
          <pc:sldMk cId="2308496098" sldId="356"/>
        </pc:sldMkLst>
        <pc:spChg chg="mod">
          <ac:chgData name="Duong Quyen W.MSCIDS_F21.2001" userId="S::quyen.duong@stud.hslu.ch::30274341-ee7b-4eaa-949f-ee479c0b844b" providerId="AD" clId="Web-{FCD6F9C3-C78A-EABE-AADA-8E6066712B58}" dt="2021-10-19T10:27:12.720" v="25" actId="20577"/>
          <ac:spMkLst>
            <pc:docMk/>
            <pc:sldMk cId="2308496098" sldId="356"/>
            <ac:spMk id="2" creationId="{C5AA1E1E-E154-4355-B2F7-7C9B23316F67}"/>
          </ac:spMkLst>
        </pc:spChg>
      </pc:sldChg>
    </pc:docChg>
  </pc:docChgLst>
  <pc:docChgLst>
    <pc:chgData name="Lee Jeanette W.MSCIDS_F21.2001" userId="S::jeanette.lee@stud.hslu.ch::6fdfbc2a-41e0-4a30-9e43-c753037c0242" providerId="AD" clId="Web-{19A634B0-A3F5-AD46-292C-9D280EBD0437}"/>
    <pc:docChg chg="modSld">
      <pc:chgData name="Lee Jeanette W.MSCIDS_F21.2001" userId="S::jeanette.lee@stud.hslu.ch::6fdfbc2a-41e0-4a30-9e43-c753037c0242" providerId="AD" clId="Web-{19A634B0-A3F5-AD46-292C-9D280EBD0437}" dt="2021-10-19T12:54:57.046" v="121"/>
      <pc:docMkLst>
        <pc:docMk/>
      </pc:docMkLst>
      <pc:sldChg chg="modSp modNotes">
        <pc:chgData name="Lee Jeanette W.MSCIDS_F21.2001" userId="S::jeanette.lee@stud.hslu.ch::6fdfbc2a-41e0-4a30-9e43-c753037c0242" providerId="AD" clId="Web-{19A634B0-A3F5-AD46-292C-9D280EBD0437}" dt="2021-10-19T12:54:57.046" v="121"/>
        <pc:sldMkLst>
          <pc:docMk/>
          <pc:sldMk cId="0" sldId="288"/>
        </pc:sldMkLst>
        <pc:grpChg chg="mod">
          <ac:chgData name="Lee Jeanette W.MSCIDS_F21.2001" userId="S::jeanette.lee@stud.hslu.ch::6fdfbc2a-41e0-4a30-9e43-c753037c0242" providerId="AD" clId="Web-{19A634B0-A3F5-AD46-292C-9D280EBD0437}" dt="2021-10-19T12:48:34.878" v="8" actId="1076"/>
          <ac:grpSpMkLst>
            <pc:docMk/>
            <pc:sldMk cId="0" sldId="288"/>
            <ac:grpSpMk id="2313" creationId="{00000000-0000-0000-0000-000000000000}"/>
          </ac:grpSpMkLst>
        </pc:grpChg>
      </pc:sldChg>
    </pc:docChg>
  </pc:docChgLst>
  <pc:docChgLst>
    <pc:chgData name="Folino Ponte Antonio W.MSCIDS_F21.2001" userId="S::antonio.folinoponte@stud.hslu.ch::e2e42e88-4f1a-467e-9083-2f17496120aa" providerId="AD" clId="Web-{6C2586EE-8D5B-5024-40F7-196B7897EC87}"/>
    <pc:docChg chg="addSld delSld modSld sldOrd">
      <pc:chgData name="Folino Ponte Antonio W.MSCIDS_F21.2001" userId="S::antonio.folinoponte@stud.hslu.ch::e2e42e88-4f1a-467e-9083-2f17496120aa" providerId="AD" clId="Web-{6C2586EE-8D5B-5024-40F7-196B7897EC87}" dt="2021-10-16T14:36:35.416" v="282"/>
      <pc:docMkLst>
        <pc:docMk/>
      </pc:docMkLst>
      <pc:sldChg chg="modSp">
        <pc:chgData name="Folino Ponte Antonio W.MSCIDS_F21.2001" userId="S::antonio.folinoponte@stud.hslu.ch::e2e42e88-4f1a-467e-9083-2f17496120aa" providerId="AD" clId="Web-{6C2586EE-8D5B-5024-40F7-196B7897EC87}" dt="2021-10-16T12:13:27.573" v="22" actId="20577"/>
        <pc:sldMkLst>
          <pc:docMk/>
          <pc:sldMk cId="0" sldId="259"/>
        </pc:sldMkLst>
        <pc:spChg chg="mod">
          <ac:chgData name="Folino Ponte Antonio W.MSCIDS_F21.2001" userId="S::antonio.folinoponte@stud.hslu.ch::e2e42e88-4f1a-467e-9083-2f17496120aa" providerId="AD" clId="Web-{6C2586EE-8D5B-5024-40F7-196B7897EC87}" dt="2021-10-16T12:13:27.573" v="22" actId="20577"/>
          <ac:spMkLst>
            <pc:docMk/>
            <pc:sldMk cId="0" sldId="259"/>
            <ac:spMk id="1380" creationId="{00000000-0000-0000-0000-000000000000}"/>
          </ac:spMkLst>
        </pc:spChg>
        <pc:spChg chg="mod">
          <ac:chgData name="Folino Ponte Antonio W.MSCIDS_F21.2001" userId="S::antonio.folinoponte@stud.hslu.ch::e2e42e88-4f1a-467e-9083-2f17496120aa" providerId="AD" clId="Web-{6C2586EE-8D5B-5024-40F7-196B7897EC87}" dt="2021-10-16T12:10:25.820" v="3" actId="20577"/>
          <ac:spMkLst>
            <pc:docMk/>
            <pc:sldMk cId="0" sldId="259"/>
            <ac:spMk id="1385" creationId="{00000000-0000-0000-0000-000000000000}"/>
          </ac:spMkLst>
        </pc:spChg>
      </pc:sldChg>
      <pc:sldChg chg="modSp">
        <pc:chgData name="Folino Ponte Antonio W.MSCIDS_F21.2001" userId="S::antonio.folinoponte@stud.hslu.ch::e2e42e88-4f1a-467e-9083-2f17496120aa" providerId="AD" clId="Web-{6C2586EE-8D5B-5024-40F7-196B7897EC87}" dt="2021-10-16T12:12:29.431" v="5" actId="20577"/>
        <pc:sldMkLst>
          <pc:docMk/>
          <pc:sldMk cId="0" sldId="278"/>
        </pc:sldMkLst>
        <pc:spChg chg="mod">
          <ac:chgData name="Folino Ponte Antonio W.MSCIDS_F21.2001" userId="S::antonio.folinoponte@stud.hslu.ch::e2e42e88-4f1a-467e-9083-2f17496120aa" providerId="AD" clId="Web-{6C2586EE-8D5B-5024-40F7-196B7897EC87}" dt="2021-10-16T12:12:29.431" v="5" actId="20577"/>
          <ac:spMkLst>
            <pc:docMk/>
            <pc:sldMk cId="0" sldId="278"/>
            <ac:spMk id="2040" creationId="{00000000-0000-0000-0000-000000000000}"/>
          </ac:spMkLst>
        </pc:spChg>
      </pc:sldChg>
      <pc:sldChg chg="modSp">
        <pc:chgData name="Folino Ponte Antonio W.MSCIDS_F21.2001" userId="S::antonio.folinoponte@stud.hslu.ch::e2e42e88-4f1a-467e-9083-2f17496120aa" providerId="AD" clId="Web-{6C2586EE-8D5B-5024-40F7-196B7897EC87}" dt="2021-10-16T14:36:35.416" v="282"/>
        <pc:sldMkLst>
          <pc:docMk/>
          <pc:sldMk cId="0" sldId="282"/>
        </pc:sldMkLst>
        <pc:graphicFrameChg chg="mod modGraphic">
          <ac:chgData name="Folino Ponte Antonio W.MSCIDS_F21.2001" userId="S::antonio.folinoponte@stud.hslu.ch::e2e42e88-4f1a-467e-9083-2f17496120aa" providerId="AD" clId="Web-{6C2586EE-8D5B-5024-40F7-196B7897EC87}" dt="2021-10-16T14:36:35.416" v="282"/>
          <ac:graphicFrameMkLst>
            <pc:docMk/>
            <pc:sldMk cId="0" sldId="282"/>
            <ac:graphicFrameMk id="2217" creationId="{00000000-0000-0000-0000-000000000000}"/>
          </ac:graphicFrameMkLst>
        </pc:graphicFrameChg>
      </pc:sldChg>
      <pc:sldChg chg="mod modShow">
        <pc:chgData name="Folino Ponte Antonio W.MSCIDS_F21.2001" userId="S::antonio.folinoponte@stud.hslu.ch::e2e42e88-4f1a-467e-9083-2f17496120aa" providerId="AD" clId="Web-{6C2586EE-8D5B-5024-40F7-196B7897EC87}" dt="2021-10-16T12:07:10.926" v="0"/>
        <pc:sldMkLst>
          <pc:docMk/>
          <pc:sldMk cId="0" sldId="287"/>
        </pc:sldMkLst>
      </pc:sldChg>
      <pc:sldChg chg="modSp add ord replId">
        <pc:chgData name="Folino Ponte Antonio W.MSCIDS_F21.2001" userId="S::antonio.folinoponte@stud.hslu.ch::e2e42e88-4f1a-467e-9083-2f17496120aa" providerId="AD" clId="Web-{6C2586EE-8D5B-5024-40F7-196B7897EC87}" dt="2021-10-16T12:15:03.292" v="43" actId="20577"/>
        <pc:sldMkLst>
          <pc:docMk/>
          <pc:sldMk cId="791576879" sldId="333"/>
        </pc:sldMkLst>
        <pc:spChg chg="mod">
          <ac:chgData name="Folino Ponte Antonio W.MSCIDS_F21.2001" userId="S::antonio.folinoponte@stud.hslu.ch::e2e42e88-4f1a-467e-9083-2f17496120aa" providerId="AD" clId="Web-{6C2586EE-8D5B-5024-40F7-196B7897EC87}" dt="2021-10-16T12:15:03.292" v="43" actId="20577"/>
          <ac:spMkLst>
            <pc:docMk/>
            <pc:sldMk cId="791576879" sldId="333"/>
            <ac:spMk id="2043" creationId="{00000000-0000-0000-0000-000000000000}"/>
          </ac:spMkLst>
        </pc:spChg>
      </pc:sldChg>
      <pc:sldChg chg="add del">
        <pc:chgData name="Folino Ponte Antonio W.MSCIDS_F21.2001" userId="S::antonio.folinoponte@stud.hslu.ch::e2e42e88-4f1a-467e-9083-2f17496120aa" providerId="AD" clId="Web-{6C2586EE-8D5B-5024-40F7-196B7897EC87}" dt="2021-10-16T14:29:08.311" v="98"/>
        <pc:sldMkLst>
          <pc:docMk/>
          <pc:sldMk cId="4150443255" sldId="344"/>
        </pc:sldMkLst>
      </pc:sldChg>
      <pc:sldMasterChg chg="addSldLayout delSldLayout">
        <pc:chgData name="Folino Ponte Antonio W.MSCIDS_F21.2001" userId="S::antonio.folinoponte@stud.hslu.ch::e2e42e88-4f1a-467e-9083-2f17496120aa" providerId="AD" clId="Web-{6C2586EE-8D5B-5024-40F7-196B7897EC87}" dt="2021-10-16T14:29:08.311" v="98"/>
        <pc:sldMasterMkLst>
          <pc:docMk/>
          <pc:sldMasterMk cId="0" sldId="2147483685"/>
        </pc:sldMasterMkLst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87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88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89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0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1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2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3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4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5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6"/>
          </pc:sldLayoutMkLst>
        </pc:sldLayoutChg>
        <pc:sldLayoutChg chg="add del">
          <pc:chgData name="Folino Ponte Antonio W.MSCIDS_F21.2001" userId="S::antonio.folinoponte@stud.hslu.ch::e2e42e88-4f1a-467e-9083-2f17496120aa" providerId="AD" clId="Web-{6C2586EE-8D5B-5024-40F7-196B7897EC87}" dt="2021-10-16T14:29:08.311" v="98"/>
          <pc:sldLayoutMkLst>
            <pc:docMk/>
            <pc:sldMasterMk cId="0" sldId="2147483685"/>
            <pc:sldLayoutMk cId="0" sldId="2147483697"/>
          </pc:sldLayoutMkLst>
        </pc:sldLayoutChg>
      </pc:sldMasterChg>
    </pc:docChg>
  </pc:docChgLst>
  <pc:docChgLst>
    <pc:chgData name="Duong Quyen W.MSCIDS_F21.2001" userId="S::quyen.duong@stud.hslu.ch::30274341-ee7b-4eaa-949f-ee479c0b844b" providerId="AD" clId="Web-{C6C1353C-D74F-7AF7-497A-E33B8400B169}"/>
    <pc:docChg chg="modSld">
      <pc:chgData name="Duong Quyen W.MSCIDS_F21.2001" userId="S::quyen.duong@stud.hslu.ch::30274341-ee7b-4eaa-949f-ee479c0b844b" providerId="AD" clId="Web-{C6C1353C-D74F-7AF7-497A-E33B8400B169}" dt="2021-10-17T21:37:39.752" v="79" actId="1076"/>
      <pc:docMkLst>
        <pc:docMk/>
      </pc:docMkLst>
      <pc:sldChg chg="addSp delSp modSp addAnim modAnim modCm">
        <pc:chgData name="Duong Quyen W.MSCIDS_F21.2001" userId="S::quyen.duong@stud.hslu.ch::30274341-ee7b-4eaa-949f-ee479c0b844b" providerId="AD" clId="Web-{C6C1353C-D74F-7AF7-497A-E33B8400B169}" dt="2021-10-17T21:32:40.714" v="18"/>
        <pc:sldMkLst>
          <pc:docMk/>
          <pc:sldMk cId="0" sldId="276"/>
        </pc:sldMkLst>
        <pc:spChg chg="add">
          <ac:chgData name="Duong Quyen W.MSCIDS_F21.2001" userId="S::quyen.duong@stud.hslu.ch::30274341-ee7b-4eaa-949f-ee479c0b844b" providerId="AD" clId="Web-{C6C1353C-D74F-7AF7-497A-E33B8400B169}" dt="2021-10-17T21:32:40.714" v="18"/>
          <ac:spMkLst>
            <pc:docMk/>
            <pc:sldMk cId="0" sldId="276"/>
            <ac:spMk id="4" creationId="{EFE66A11-0B07-4BF0-9E1A-EAD6451B192E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28:17.583" v="8" actId="1076"/>
          <ac:spMkLst>
            <pc:docMk/>
            <pc:sldMk cId="0" sldId="276"/>
            <ac:spMk id="1996" creationId="{00000000-0000-0000-0000-000000000000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32:32.667" v="17" actId="20577"/>
          <ac:spMkLst>
            <pc:docMk/>
            <pc:sldMk cId="0" sldId="276"/>
            <ac:spMk id="2009" creationId="{00000000-0000-0000-0000-000000000000}"/>
          </ac:spMkLst>
        </pc:spChg>
        <pc:picChg chg="add del mod">
          <ac:chgData name="Duong Quyen W.MSCIDS_F21.2001" userId="S::quyen.duong@stud.hslu.ch::30274341-ee7b-4eaa-949f-ee479c0b844b" providerId="AD" clId="Web-{C6C1353C-D74F-7AF7-497A-E33B8400B169}" dt="2021-10-17T21:31:37.728" v="15"/>
          <ac:picMkLst>
            <pc:docMk/>
            <pc:sldMk cId="0" sldId="276"/>
            <ac:picMk id="2" creationId="{4C13A32B-E460-4788-A2E4-3FB66A85D14B}"/>
          </ac:picMkLst>
        </pc:picChg>
        <pc:picChg chg="mod">
          <ac:chgData name="Duong Quyen W.MSCIDS_F21.2001" userId="S::quyen.duong@stud.hslu.ch::30274341-ee7b-4eaa-949f-ee479c0b844b" providerId="AD" clId="Web-{C6C1353C-D74F-7AF7-497A-E33B8400B169}" dt="2021-10-17T21:28:35.927" v="10" actId="14100"/>
          <ac:picMkLst>
            <pc:docMk/>
            <pc:sldMk cId="0" sldId="276"/>
            <ac:picMk id="3" creationId="{DA0438A5-89AE-4AC2-A963-108D16AFF3A3}"/>
          </ac:picMkLst>
        </pc:picChg>
      </pc:sldChg>
      <pc:sldChg chg="addSp delSp modSp">
        <pc:chgData name="Duong Quyen W.MSCIDS_F21.2001" userId="S::quyen.duong@stud.hslu.ch::30274341-ee7b-4eaa-949f-ee479c0b844b" providerId="AD" clId="Web-{C6C1353C-D74F-7AF7-497A-E33B8400B169}" dt="2021-10-17T21:37:39.752" v="79" actId="1076"/>
        <pc:sldMkLst>
          <pc:docMk/>
          <pc:sldMk cId="3129944704" sldId="344"/>
        </pc:sldMkLst>
        <pc:spChg chg="del mod">
          <ac:chgData name="Duong Quyen W.MSCIDS_F21.2001" userId="S::quyen.duong@stud.hslu.ch::30274341-ee7b-4eaa-949f-ee479c0b844b" providerId="AD" clId="Web-{C6C1353C-D74F-7AF7-497A-E33B8400B169}" dt="2021-10-17T21:34:37.513" v="54"/>
          <ac:spMkLst>
            <pc:docMk/>
            <pc:sldMk cId="3129944704" sldId="344"/>
            <ac:spMk id="4" creationId="{1D8C9B14-C554-4B44-88D0-B6A2E2670D46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37:39.752" v="79" actId="1076"/>
          <ac:spMkLst>
            <pc:docMk/>
            <pc:sldMk cId="3129944704" sldId="344"/>
            <ac:spMk id="5" creationId="{3984D162-4399-2840-8FE2-6D0F13F990C2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36:49.610" v="73" actId="20577"/>
          <ac:spMkLst>
            <pc:docMk/>
            <pc:sldMk cId="3129944704" sldId="344"/>
            <ac:spMk id="7" creationId="{FF391957-E511-CE41-8F70-709236B6DC8A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36:28.094" v="65" actId="1076"/>
          <ac:spMkLst>
            <pc:docMk/>
            <pc:sldMk cId="3129944704" sldId="344"/>
            <ac:spMk id="9" creationId="{B865A61C-9C51-D844-82D0-5BE52AD8D179}"/>
          </ac:spMkLst>
        </pc:spChg>
        <pc:spChg chg="mod">
          <ac:chgData name="Duong Quyen W.MSCIDS_F21.2001" userId="S::quyen.duong@stud.hslu.ch::30274341-ee7b-4eaa-949f-ee479c0b844b" providerId="AD" clId="Web-{C6C1353C-D74F-7AF7-497A-E33B8400B169}" dt="2021-10-17T21:36:30.672" v="66" actId="1076"/>
          <ac:spMkLst>
            <pc:docMk/>
            <pc:sldMk cId="3129944704" sldId="344"/>
            <ac:spMk id="10" creationId="{6BA0E3AB-3900-B649-83A3-46D0AF8B3489}"/>
          </ac:spMkLst>
        </pc:spChg>
        <pc:picChg chg="add del mod">
          <ac:chgData name="Duong Quyen W.MSCIDS_F21.2001" userId="S::quyen.duong@stud.hslu.ch::30274341-ee7b-4eaa-949f-ee479c0b844b" providerId="AD" clId="Web-{C6C1353C-D74F-7AF7-497A-E33B8400B169}" dt="2021-10-17T21:36:51.173" v="74"/>
          <ac:picMkLst>
            <pc:docMk/>
            <pc:sldMk cId="3129944704" sldId="344"/>
            <ac:picMk id="2" creationId="{92083580-7CFC-4A1D-B1B0-10F63AC0F60A}"/>
          </ac:picMkLst>
        </pc:picChg>
        <pc:picChg chg="add mod">
          <ac:chgData name="Duong Quyen W.MSCIDS_F21.2001" userId="S::quyen.duong@stud.hslu.ch::30274341-ee7b-4eaa-949f-ee479c0b844b" providerId="AD" clId="Web-{C6C1353C-D74F-7AF7-497A-E33B8400B169}" dt="2021-10-17T21:37:13.361" v="78" actId="1076"/>
          <ac:picMkLst>
            <pc:docMk/>
            <pc:sldMk cId="3129944704" sldId="344"/>
            <ac:picMk id="3" creationId="{2F4C1F12-1DED-43DB-991F-131CFEA6F01E}"/>
          </ac:picMkLst>
        </pc:picChg>
      </pc:sldChg>
    </pc:docChg>
  </pc:docChgLst>
  <pc:docChgLst>
    <pc:chgData name="Duong Quyen W.MSCIDS_F21.2001" userId="S::quyen.duong@stud.hslu.ch::30274341-ee7b-4eaa-949f-ee479c0b844b" providerId="AD" clId="Web-{73693D93-CCFC-149B-51F0-78FB4DF4FD53}"/>
    <pc:docChg chg="addSld delSld modSld">
      <pc:chgData name="Duong Quyen W.MSCIDS_F21.2001" userId="S::quyen.duong@stud.hslu.ch::30274341-ee7b-4eaa-949f-ee479c0b844b" providerId="AD" clId="Web-{73693D93-CCFC-149B-51F0-78FB4DF4FD53}" dt="2021-10-17T12:35:41.376" v="43" actId="14100"/>
      <pc:docMkLst>
        <pc:docMk/>
      </pc:docMkLst>
      <pc:sldChg chg="modSp">
        <pc:chgData name="Duong Quyen W.MSCIDS_F21.2001" userId="S::quyen.duong@stud.hslu.ch::30274341-ee7b-4eaa-949f-ee479c0b844b" providerId="AD" clId="Web-{73693D93-CCFC-149B-51F0-78FB4DF4FD53}" dt="2021-10-17T12:32:10.561" v="34" actId="20577"/>
        <pc:sldMkLst>
          <pc:docMk/>
          <pc:sldMk cId="0" sldId="256"/>
        </pc:sldMkLst>
        <pc:spChg chg="mod">
          <ac:chgData name="Duong Quyen W.MSCIDS_F21.2001" userId="S::quyen.duong@stud.hslu.ch::30274341-ee7b-4eaa-949f-ee479c0b844b" providerId="AD" clId="Web-{73693D93-CCFC-149B-51F0-78FB4DF4FD53}" dt="2021-10-17T12:32:10.561" v="34" actId="20577"/>
          <ac:spMkLst>
            <pc:docMk/>
            <pc:sldMk cId="0" sldId="256"/>
            <ac:spMk id="1334" creationId="{00000000-0000-0000-0000-000000000000}"/>
          </ac:spMkLst>
        </pc:spChg>
      </pc:sldChg>
      <pc:sldChg chg="modCm">
        <pc:chgData name="Duong Quyen W.MSCIDS_F21.2001" userId="S::quyen.duong@stud.hslu.ch::30274341-ee7b-4eaa-949f-ee479c0b844b" providerId="AD" clId="Web-{73693D93-CCFC-149B-51F0-78FB4DF4FD53}" dt="2021-10-17T12:32:54.892" v="36"/>
        <pc:sldMkLst>
          <pc:docMk/>
          <pc:sldMk cId="0" sldId="276"/>
        </pc:sldMkLst>
      </pc:sldChg>
      <pc:sldChg chg="addSp delSp modSp">
        <pc:chgData name="Duong Quyen W.MSCIDS_F21.2001" userId="S::quyen.duong@stud.hslu.ch::30274341-ee7b-4eaa-949f-ee479c0b844b" providerId="AD" clId="Web-{73693D93-CCFC-149B-51F0-78FB4DF4FD53}" dt="2021-10-17T12:31:38.559" v="30" actId="20577"/>
        <pc:sldMkLst>
          <pc:docMk/>
          <pc:sldMk cId="1998379592" sldId="320"/>
        </pc:sldMkLst>
        <pc:spChg chg="add del mod">
          <ac:chgData name="Duong Quyen W.MSCIDS_F21.2001" userId="S::quyen.duong@stud.hslu.ch::30274341-ee7b-4eaa-949f-ee479c0b844b" providerId="AD" clId="Web-{73693D93-CCFC-149B-51F0-78FB4DF4FD53}" dt="2021-10-17T12:31:38.559" v="30" actId="20577"/>
          <ac:spMkLst>
            <pc:docMk/>
            <pc:sldMk cId="1998379592" sldId="320"/>
            <ac:spMk id="2" creationId="{0B009C2E-4E4E-4F47-B6DE-FD6C5BDA16BD}"/>
          </ac:spMkLst>
        </pc:spChg>
        <pc:picChg chg="mod">
          <ac:chgData name="Duong Quyen W.MSCIDS_F21.2001" userId="S::quyen.duong@stud.hslu.ch::30274341-ee7b-4eaa-949f-ee479c0b844b" providerId="AD" clId="Web-{73693D93-CCFC-149B-51F0-78FB4DF4FD53}" dt="2021-10-17T12:31:25.543" v="27" actId="14100"/>
          <ac:picMkLst>
            <pc:docMk/>
            <pc:sldMk cId="1998379592" sldId="320"/>
            <ac:picMk id="4" creationId="{A45D074F-8EEC-4386-BD07-7144B30C65A6}"/>
          </ac:picMkLst>
        </pc:picChg>
      </pc:sldChg>
      <pc:sldChg chg="modSp">
        <pc:chgData name="Duong Quyen W.MSCIDS_F21.2001" userId="S::quyen.duong@stud.hslu.ch::30274341-ee7b-4eaa-949f-ee479c0b844b" providerId="AD" clId="Web-{73693D93-CCFC-149B-51F0-78FB4DF4FD53}" dt="2021-10-17T12:31:51.873" v="31" actId="20577"/>
        <pc:sldMkLst>
          <pc:docMk/>
          <pc:sldMk cId="1113556508" sldId="327"/>
        </pc:sldMkLst>
        <pc:spChg chg="mod">
          <ac:chgData name="Duong Quyen W.MSCIDS_F21.2001" userId="S::quyen.duong@stud.hslu.ch::30274341-ee7b-4eaa-949f-ee479c0b844b" providerId="AD" clId="Web-{73693D93-CCFC-149B-51F0-78FB4DF4FD53}" dt="2021-10-17T12:31:51.873" v="31" actId="20577"/>
          <ac:spMkLst>
            <pc:docMk/>
            <pc:sldMk cId="1113556508" sldId="327"/>
            <ac:spMk id="2303" creationId="{00000000-0000-0000-0000-000000000000}"/>
          </ac:spMkLst>
        </pc:spChg>
      </pc:sldChg>
      <pc:sldChg chg="addSp modSp">
        <pc:chgData name="Duong Quyen W.MSCIDS_F21.2001" userId="S::quyen.duong@stud.hslu.ch::30274341-ee7b-4eaa-949f-ee479c0b844b" providerId="AD" clId="Web-{73693D93-CCFC-149B-51F0-78FB4DF4FD53}" dt="2021-10-17T12:27:27.357" v="18" actId="20577"/>
        <pc:sldMkLst>
          <pc:docMk/>
          <pc:sldMk cId="557847914" sldId="341"/>
        </pc:sldMkLst>
        <pc:spChg chg="mod">
          <ac:chgData name="Duong Quyen W.MSCIDS_F21.2001" userId="S::quyen.duong@stud.hslu.ch::30274341-ee7b-4eaa-949f-ee479c0b844b" providerId="AD" clId="Web-{73693D93-CCFC-149B-51F0-78FB4DF4FD53}" dt="2021-10-17T12:27:27.357" v="18" actId="20577"/>
          <ac:spMkLst>
            <pc:docMk/>
            <pc:sldMk cId="557847914" sldId="341"/>
            <ac:spMk id="7" creationId="{BF02D729-07D7-6F4D-9405-380B07BF72C0}"/>
          </ac:spMkLst>
        </pc:spChg>
        <pc:picChg chg="add mod">
          <ac:chgData name="Duong Quyen W.MSCIDS_F21.2001" userId="S::quyen.duong@stud.hslu.ch::30274341-ee7b-4eaa-949f-ee479c0b844b" providerId="AD" clId="Web-{73693D93-CCFC-149B-51F0-78FB4DF4FD53}" dt="2021-10-17T12:27:03.934" v="16" actId="1076"/>
          <ac:picMkLst>
            <pc:docMk/>
            <pc:sldMk cId="557847914" sldId="341"/>
            <ac:picMk id="2" creationId="{F3F1B27A-7039-4653-9397-940378D4AF73}"/>
          </ac:picMkLst>
        </pc:picChg>
        <pc:picChg chg="add mod">
          <ac:chgData name="Duong Quyen W.MSCIDS_F21.2001" userId="S::quyen.duong@stud.hslu.ch::30274341-ee7b-4eaa-949f-ee479c0b844b" providerId="AD" clId="Web-{73693D93-CCFC-149B-51F0-78FB4DF4FD53}" dt="2021-10-17T12:27:06.028" v="17" actId="1076"/>
          <ac:picMkLst>
            <pc:docMk/>
            <pc:sldMk cId="557847914" sldId="341"/>
            <ac:picMk id="6" creationId="{FF22881B-C222-4158-B8BC-150E707EFC6B}"/>
          </ac:picMkLst>
        </pc:picChg>
      </pc:sldChg>
      <pc:sldChg chg="modSp">
        <pc:chgData name="Duong Quyen W.MSCIDS_F21.2001" userId="S::quyen.duong@stud.hslu.ch::30274341-ee7b-4eaa-949f-ee479c0b844b" providerId="AD" clId="Web-{73693D93-CCFC-149B-51F0-78FB4DF4FD53}" dt="2021-10-17T12:35:41.376" v="43" actId="14100"/>
        <pc:sldMkLst>
          <pc:docMk/>
          <pc:sldMk cId="848520919" sldId="345"/>
        </pc:sldMkLst>
        <pc:spChg chg="mod">
          <ac:chgData name="Duong Quyen W.MSCIDS_F21.2001" userId="S::quyen.duong@stud.hslu.ch::30274341-ee7b-4eaa-949f-ee479c0b844b" providerId="AD" clId="Web-{73693D93-CCFC-149B-51F0-78FB4DF4FD53}" dt="2021-10-17T12:35:37.079" v="42" actId="14100"/>
          <ac:spMkLst>
            <pc:docMk/>
            <pc:sldMk cId="848520919" sldId="345"/>
            <ac:spMk id="5" creationId="{3984D162-4399-2840-8FE2-6D0F13F990C2}"/>
          </ac:spMkLst>
        </pc:spChg>
        <pc:spChg chg="mod">
          <ac:chgData name="Duong Quyen W.MSCIDS_F21.2001" userId="S::quyen.duong@stud.hslu.ch::30274341-ee7b-4eaa-949f-ee479c0b844b" providerId="AD" clId="Web-{73693D93-CCFC-149B-51F0-78FB4DF4FD53}" dt="2021-10-17T12:35:41.376" v="43" actId="14100"/>
          <ac:spMkLst>
            <pc:docMk/>
            <pc:sldMk cId="848520919" sldId="345"/>
            <ac:spMk id="7" creationId="{FF391957-E511-CE41-8F70-709236B6DC8A}"/>
          </ac:spMkLst>
        </pc:spChg>
      </pc:sldChg>
      <pc:sldChg chg="add del">
        <pc:chgData name="Duong Quyen W.MSCIDS_F21.2001" userId="S::quyen.duong@stud.hslu.ch::30274341-ee7b-4eaa-949f-ee479c0b844b" providerId="AD" clId="Web-{73693D93-CCFC-149B-51F0-78FB4DF4FD53}" dt="2021-10-17T12:27:34.108" v="19"/>
        <pc:sldMkLst>
          <pc:docMk/>
          <pc:sldMk cId="67730872" sldId="348"/>
        </pc:sldMkLst>
      </pc:sldChg>
      <pc:sldChg chg="modSp add addAnim modAnim">
        <pc:chgData name="Duong Quyen W.MSCIDS_F21.2001" userId="S::quyen.duong@stud.hslu.ch::30274341-ee7b-4eaa-949f-ee479c0b844b" providerId="AD" clId="Web-{73693D93-CCFC-149B-51F0-78FB4DF4FD53}" dt="2021-10-17T12:34:54.545" v="41"/>
        <pc:sldMkLst>
          <pc:docMk/>
          <pc:sldMk cId="1736360033" sldId="348"/>
        </pc:sldMkLst>
        <pc:spChg chg="mod">
          <ac:chgData name="Duong Quyen W.MSCIDS_F21.2001" userId="S::quyen.duong@stud.hslu.ch::30274341-ee7b-4eaa-949f-ee479c0b844b" providerId="AD" clId="Web-{73693D93-CCFC-149B-51F0-78FB4DF4FD53}" dt="2021-10-17T12:34:46.685" v="40" actId="20577"/>
          <ac:spMkLst>
            <pc:docMk/>
            <pc:sldMk cId="1736360033" sldId="348"/>
            <ac:spMk id="1974" creationId="{00000000-0000-0000-0000-000000000000}"/>
          </ac:spMkLst>
        </pc:spChg>
      </pc:sldChg>
      <pc:sldChg chg="add">
        <pc:chgData name="Duong Quyen W.MSCIDS_F21.2001" userId="S::quyen.duong@stud.hslu.ch::30274341-ee7b-4eaa-949f-ee479c0b844b" providerId="AD" clId="Web-{73693D93-CCFC-149B-51F0-78FB4DF4FD53}" dt="2021-10-17T12:28:01.500" v="21"/>
        <pc:sldMkLst>
          <pc:docMk/>
          <pc:sldMk cId="1496430610" sldId="349"/>
        </pc:sldMkLst>
      </pc:sldChg>
      <pc:sldChg chg="add">
        <pc:chgData name="Duong Quyen W.MSCIDS_F21.2001" userId="S::quyen.duong@stud.hslu.ch::30274341-ee7b-4eaa-949f-ee479c0b844b" providerId="AD" clId="Web-{73693D93-CCFC-149B-51F0-78FB4DF4FD53}" dt="2021-10-17T12:28:01.765" v="22"/>
        <pc:sldMkLst>
          <pc:docMk/>
          <pc:sldMk cId="4233559889" sldId="350"/>
        </pc:sldMkLst>
      </pc:sldChg>
      <pc:sldChg chg="add">
        <pc:chgData name="Duong Quyen W.MSCIDS_F21.2001" userId="S::quyen.duong@stud.hslu.ch::30274341-ee7b-4eaa-949f-ee479c0b844b" providerId="AD" clId="Web-{73693D93-CCFC-149B-51F0-78FB4DF4FD53}" dt="2021-10-17T12:28:01.906" v="23"/>
        <pc:sldMkLst>
          <pc:docMk/>
          <pc:sldMk cId="621329554" sldId="351"/>
        </pc:sldMkLst>
      </pc:sldChg>
      <pc:sldChg chg="add">
        <pc:chgData name="Duong Quyen W.MSCIDS_F21.2001" userId="S::quyen.duong@stud.hslu.ch::30274341-ee7b-4eaa-949f-ee479c0b844b" providerId="AD" clId="Web-{73693D93-CCFC-149B-51F0-78FB4DF4FD53}" dt="2021-10-17T12:28:24.267" v="24"/>
        <pc:sldMkLst>
          <pc:docMk/>
          <pc:sldMk cId="2292242137" sldId="352"/>
        </pc:sldMkLst>
      </pc:sldChg>
    </pc:docChg>
  </pc:docChgLst>
  <pc:docChgLst>
    <pc:chgData name="Casati Quynh Nhu W.MSCIDS_F21.2001" userId="S::quynhnhu.nguyenvu@stud.hslu.ch::e87747d1-e654-4c4f-9eb8-18bcad44bb71" providerId="AD" clId="Web-{6BF01782-8332-6127-6DEC-107D5E77E196}"/>
    <pc:docChg chg="addSld delSld modSld">
      <pc:chgData name="Casati Quynh Nhu W.MSCIDS_F21.2001" userId="S::quynhnhu.nguyenvu@stud.hslu.ch::e87747d1-e654-4c4f-9eb8-18bcad44bb71" providerId="AD" clId="Web-{6BF01782-8332-6127-6DEC-107D5E77E196}" dt="2021-10-12T10:08:58.352" v="885" actId="14100"/>
      <pc:docMkLst>
        <pc:docMk/>
      </pc:docMkLst>
      <pc:sldChg chg="addSp delSp modSp new del">
        <pc:chgData name="Casati Quynh Nhu W.MSCIDS_F21.2001" userId="S::quynhnhu.nguyenvu@stud.hslu.ch::e87747d1-e654-4c4f-9eb8-18bcad44bb71" providerId="AD" clId="Web-{6BF01782-8332-6127-6DEC-107D5E77E196}" dt="2021-10-12T09:24:18.251" v="298"/>
        <pc:sldMkLst>
          <pc:docMk/>
          <pc:sldMk cId="3555773966" sldId="314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08:46:31.207" v="51" actId="20577"/>
          <ac:spMkLst>
            <pc:docMk/>
            <pc:sldMk cId="3555773966" sldId="314"/>
            <ac:spMk id="2" creationId="{97C8BAC6-729D-44D1-916F-42D026C92001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09:20:16.322" v="235" actId="20577"/>
          <ac:spMkLst>
            <pc:docMk/>
            <pc:sldMk cId="3555773966" sldId="314"/>
            <ac:spMk id="3" creationId="{7E7EFAFA-56D4-4BF8-968A-C56A68CACF25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09:16:21.832" v="210" actId="20577"/>
          <ac:spMkLst>
            <pc:docMk/>
            <pc:sldMk cId="3555773966" sldId="314"/>
            <ac:spMk id="6" creationId="{E139A820-C075-4DAF-9F94-DFFEAFB25FB9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09:16:57.239" v="216" actId="20577"/>
          <ac:spMkLst>
            <pc:docMk/>
            <pc:sldMk cId="3555773966" sldId="314"/>
            <ac:spMk id="7" creationId="{75A19821-5F56-406D-85D5-FCF947DCD9AD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08:46:23.722" v="40" actId="1076"/>
          <ac:spMkLst>
            <pc:docMk/>
            <pc:sldMk cId="3555773966" sldId="314"/>
            <ac:spMk id="10" creationId="{79C1EF5A-9827-4598-BD19-3BC367918CCB}"/>
          </ac:spMkLst>
        </pc:spChg>
        <pc:spChg chg="add mod">
          <ac:chgData name="Casati Quynh Nhu W.MSCIDS_F21.2001" userId="S::quynhnhu.nguyenvu@stud.hslu.ch::e87747d1-e654-4c4f-9eb8-18bcad44bb71" providerId="AD" clId="Web-{6BF01782-8332-6127-6DEC-107D5E77E196}" dt="2021-10-12T08:47:46.740" v="75" actId="20577"/>
          <ac:spMkLst>
            <pc:docMk/>
            <pc:sldMk cId="3555773966" sldId="314"/>
            <ac:spMk id="11" creationId="{D3C6E74A-8E9A-4B90-B590-0A2C4DCAC4AD}"/>
          </ac:spMkLst>
        </pc:spChg>
        <pc:spChg chg="add del mod">
          <ac:chgData name="Casati Quynh Nhu W.MSCIDS_F21.2001" userId="S::quynhnhu.nguyenvu@stud.hslu.ch::e87747d1-e654-4c4f-9eb8-18bcad44bb71" providerId="AD" clId="Web-{6BF01782-8332-6127-6DEC-107D5E77E196}" dt="2021-10-12T09:09:49.822" v="127"/>
          <ac:spMkLst>
            <pc:docMk/>
            <pc:sldMk cId="3555773966" sldId="314"/>
            <ac:spMk id="12" creationId="{FDF3291D-8C80-4EFA-9D6D-E616A65FE679}"/>
          </ac:spMkLst>
        </pc:spChg>
        <pc:spChg chg="add mod">
          <ac:chgData name="Casati Quynh Nhu W.MSCIDS_F21.2001" userId="S::quynhnhu.nguyenvu@stud.hslu.ch::e87747d1-e654-4c4f-9eb8-18bcad44bb71" providerId="AD" clId="Web-{6BF01782-8332-6127-6DEC-107D5E77E196}" dt="2021-10-12T09:16:40.535" v="212" actId="20577"/>
          <ac:spMkLst>
            <pc:docMk/>
            <pc:sldMk cId="3555773966" sldId="314"/>
            <ac:spMk id="13" creationId="{99F37A84-1E0C-4159-9C0F-5A9692AB771B}"/>
          </ac:spMkLst>
        </pc:spChg>
      </pc:sldChg>
      <pc:sldChg chg="modSp new">
        <pc:chgData name="Casati Quynh Nhu W.MSCIDS_F21.2001" userId="S::quynhnhu.nguyenvu@stud.hslu.ch::e87747d1-e654-4c4f-9eb8-18bcad44bb71" providerId="AD" clId="Web-{6BF01782-8332-6127-6DEC-107D5E77E196}" dt="2021-10-12T10:05:38.941" v="879" actId="20577"/>
        <pc:sldMkLst>
          <pc:docMk/>
          <pc:sldMk cId="1367907017" sldId="315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10:05:38.941" v="879" actId="20577"/>
          <ac:spMkLst>
            <pc:docMk/>
            <pc:sldMk cId="1367907017" sldId="315"/>
            <ac:spMk id="2" creationId="{49F6C124-CF99-48DE-AC0D-63B83EBCD244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09:20:52.386" v="238" actId="20577"/>
          <ac:spMkLst>
            <pc:docMk/>
            <pc:sldMk cId="1367907017" sldId="315"/>
            <ac:spMk id="3" creationId="{98ED2884-2379-4937-8934-D455AF007A02}"/>
          </ac:spMkLst>
        </pc:spChg>
      </pc:sldChg>
      <pc:sldChg chg="addSp delSp modSp new">
        <pc:chgData name="Casati Quynh Nhu W.MSCIDS_F21.2001" userId="S::quynhnhu.nguyenvu@stud.hslu.ch::e87747d1-e654-4c4f-9eb8-18bcad44bb71" providerId="AD" clId="Web-{6BF01782-8332-6127-6DEC-107D5E77E196}" dt="2021-10-12T10:01:54.232" v="863" actId="20577"/>
        <pc:sldMkLst>
          <pc:docMk/>
          <pc:sldMk cId="71226809" sldId="316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09:39:38.728" v="733" actId="20577"/>
          <ac:spMkLst>
            <pc:docMk/>
            <pc:sldMk cId="71226809" sldId="316"/>
            <ac:spMk id="2" creationId="{41203095-0CC5-4F82-82F7-256D660E5FB7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10:01:54.232" v="863" actId="20577"/>
          <ac:spMkLst>
            <pc:docMk/>
            <pc:sldMk cId="71226809" sldId="316"/>
            <ac:spMk id="3" creationId="{4EA0B790-64E5-4F3C-9D4D-3AD4CE3C9EE6}"/>
          </ac:spMkLst>
        </pc:spChg>
        <pc:spChg chg="add del">
          <ac:chgData name="Casati Quynh Nhu W.MSCIDS_F21.2001" userId="S::quynhnhu.nguyenvu@stud.hslu.ch::e87747d1-e654-4c4f-9eb8-18bcad44bb71" providerId="AD" clId="Web-{6BF01782-8332-6127-6DEC-107D5E77E196}" dt="2021-10-12T09:39:49.166" v="735"/>
          <ac:spMkLst>
            <pc:docMk/>
            <pc:sldMk cId="71226809" sldId="316"/>
            <ac:spMk id="4" creationId="{690F60F6-1497-461A-8E23-D61A9FAB0F6C}"/>
          </ac:spMkLst>
        </pc:spChg>
      </pc:sldChg>
      <pc:sldChg chg="addSp delSp modSp new">
        <pc:chgData name="Casati Quynh Nhu W.MSCIDS_F21.2001" userId="S::quynhnhu.nguyenvu@stud.hslu.ch::e87747d1-e654-4c4f-9eb8-18bcad44bb71" providerId="AD" clId="Web-{6BF01782-8332-6127-6DEC-107D5E77E196}" dt="2021-10-12T10:08:58.352" v="885" actId="14100"/>
        <pc:sldMkLst>
          <pc:docMk/>
          <pc:sldMk cId="1852208846" sldId="317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09:50:42.480" v="798" actId="20577"/>
          <ac:spMkLst>
            <pc:docMk/>
            <pc:sldMk cId="1852208846" sldId="317"/>
            <ac:spMk id="2" creationId="{BE502F80-2896-463C-81D8-495775E2D1EF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10:02:00.310" v="864" actId="20577"/>
          <ac:spMkLst>
            <pc:docMk/>
            <pc:sldMk cId="1852208846" sldId="317"/>
            <ac:spMk id="3" creationId="{FA2487A7-0700-4867-BA17-2BCD6B2D60E2}"/>
          </ac:spMkLst>
        </pc:spChg>
        <pc:picChg chg="add del mod">
          <ac:chgData name="Casati Quynh Nhu W.MSCIDS_F21.2001" userId="S::quynhnhu.nguyenvu@stud.hslu.ch::e87747d1-e654-4c4f-9eb8-18bcad44bb71" providerId="AD" clId="Web-{6BF01782-8332-6127-6DEC-107D5E77E196}" dt="2021-10-12T09:49:14.274" v="793"/>
          <ac:picMkLst>
            <pc:docMk/>
            <pc:sldMk cId="1852208846" sldId="317"/>
            <ac:picMk id="4" creationId="{A68DE8D1-2542-4B19-B1D6-34B524256A9C}"/>
          </ac:picMkLst>
        </pc:picChg>
        <pc:picChg chg="add del mod">
          <ac:chgData name="Casati Quynh Nhu W.MSCIDS_F21.2001" userId="S::quynhnhu.nguyenvu@stud.hslu.ch::e87747d1-e654-4c4f-9eb8-18bcad44bb71" providerId="AD" clId="Web-{6BF01782-8332-6127-6DEC-107D5E77E196}" dt="2021-10-12T09:54:11.892" v="810"/>
          <ac:picMkLst>
            <pc:docMk/>
            <pc:sldMk cId="1852208846" sldId="317"/>
            <ac:picMk id="5" creationId="{3AF33233-CF55-4D3F-B109-116EA155F223}"/>
          </ac:picMkLst>
        </pc:picChg>
        <pc:picChg chg="add del mod">
          <ac:chgData name="Casati Quynh Nhu W.MSCIDS_F21.2001" userId="S::quynhnhu.nguyenvu@stud.hslu.ch::e87747d1-e654-4c4f-9eb8-18bcad44bb71" providerId="AD" clId="Web-{6BF01782-8332-6127-6DEC-107D5E77E196}" dt="2021-10-12T10:08:40.336" v="880"/>
          <ac:picMkLst>
            <pc:docMk/>
            <pc:sldMk cId="1852208846" sldId="317"/>
            <ac:picMk id="6" creationId="{A6A474E1-352A-4B6D-A578-48E6F500556A}"/>
          </ac:picMkLst>
        </pc:picChg>
        <pc:picChg chg="add mod">
          <ac:chgData name="Casati Quynh Nhu W.MSCIDS_F21.2001" userId="S::quynhnhu.nguyenvu@stud.hslu.ch::e87747d1-e654-4c4f-9eb8-18bcad44bb71" providerId="AD" clId="Web-{6BF01782-8332-6127-6DEC-107D5E77E196}" dt="2021-10-12T10:08:58.352" v="885" actId="14100"/>
          <ac:picMkLst>
            <pc:docMk/>
            <pc:sldMk cId="1852208846" sldId="317"/>
            <ac:picMk id="7" creationId="{5CB32310-C643-4D9F-8AB0-F2210C82720C}"/>
          </ac:picMkLst>
        </pc:picChg>
      </pc:sldChg>
      <pc:sldChg chg="modSp new">
        <pc:chgData name="Casati Quynh Nhu W.MSCIDS_F21.2001" userId="S::quynhnhu.nguyenvu@stud.hslu.ch::e87747d1-e654-4c4f-9eb8-18bcad44bb71" providerId="AD" clId="Web-{6BF01782-8332-6127-6DEC-107D5E77E196}" dt="2021-10-12T10:02:06.388" v="865" actId="20577"/>
        <pc:sldMkLst>
          <pc:docMk/>
          <pc:sldMk cId="3113729569" sldId="318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09:55:19.565" v="820" actId="20577"/>
          <ac:spMkLst>
            <pc:docMk/>
            <pc:sldMk cId="3113729569" sldId="318"/>
            <ac:spMk id="2" creationId="{88FC7622-AECA-4925-9CED-BECB13467D7F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10:02:06.388" v="865" actId="20577"/>
          <ac:spMkLst>
            <pc:docMk/>
            <pc:sldMk cId="3113729569" sldId="318"/>
            <ac:spMk id="3" creationId="{9FEB4C00-B084-4460-97DF-C2F87AD4747E}"/>
          </ac:spMkLst>
        </pc:spChg>
      </pc:sldChg>
      <pc:sldChg chg="addSp delSp modSp new">
        <pc:chgData name="Casati Quynh Nhu W.MSCIDS_F21.2001" userId="S::quynhnhu.nguyenvu@stud.hslu.ch::e87747d1-e654-4c4f-9eb8-18bcad44bb71" providerId="AD" clId="Web-{6BF01782-8332-6127-6DEC-107D5E77E196}" dt="2021-10-12T10:02:11.217" v="866" actId="20577"/>
        <pc:sldMkLst>
          <pc:docMk/>
          <pc:sldMk cId="2571892851" sldId="319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10:02:11.217" v="866" actId="20577"/>
          <ac:spMkLst>
            <pc:docMk/>
            <pc:sldMk cId="2571892851" sldId="319"/>
            <ac:spMk id="3" creationId="{407F0A66-F6F5-4ED2-9B20-A6590B25DEAA}"/>
          </ac:spMkLst>
        </pc:spChg>
        <pc:picChg chg="add del mod">
          <ac:chgData name="Casati Quynh Nhu W.MSCIDS_F21.2001" userId="S::quynhnhu.nguyenvu@stud.hslu.ch::e87747d1-e654-4c4f-9eb8-18bcad44bb71" providerId="AD" clId="Web-{6BF01782-8332-6127-6DEC-107D5E77E196}" dt="2021-10-12T09:58:41.133" v="839"/>
          <ac:picMkLst>
            <pc:docMk/>
            <pc:sldMk cId="2571892851" sldId="319"/>
            <ac:picMk id="4" creationId="{38943E0A-17DD-424E-AC37-36285A130234}"/>
          </ac:picMkLst>
        </pc:picChg>
        <pc:picChg chg="add mod">
          <ac:chgData name="Casati Quynh Nhu W.MSCIDS_F21.2001" userId="S::quynhnhu.nguyenvu@stud.hslu.ch::e87747d1-e654-4c4f-9eb8-18bcad44bb71" providerId="AD" clId="Web-{6BF01782-8332-6127-6DEC-107D5E77E196}" dt="2021-10-12T09:58:59.712" v="844" actId="14100"/>
          <ac:picMkLst>
            <pc:docMk/>
            <pc:sldMk cId="2571892851" sldId="319"/>
            <ac:picMk id="5" creationId="{BA0A98FB-97C5-4C4C-A5DF-737AB3D21839}"/>
          </ac:picMkLst>
        </pc:picChg>
      </pc:sldChg>
      <pc:sldChg chg="addSp modSp new">
        <pc:chgData name="Casati Quynh Nhu W.MSCIDS_F21.2001" userId="S::quynhnhu.nguyenvu@stud.hslu.ch::e87747d1-e654-4c4f-9eb8-18bcad44bb71" providerId="AD" clId="Web-{6BF01782-8332-6127-6DEC-107D5E77E196}" dt="2021-10-12T10:03:32.719" v="868" actId="20577"/>
        <pc:sldMkLst>
          <pc:docMk/>
          <pc:sldMk cId="1998379592" sldId="320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10:03:32.719" v="868" actId="20577"/>
          <ac:spMkLst>
            <pc:docMk/>
            <pc:sldMk cId="1998379592" sldId="320"/>
            <ac:spMk id="3" creationId="{628E21C8-D056-438B-B8C7-4FCF3B942578}"/>
          </ac:spMkLst>
        </pc:spChg>
        <pc:picChg chg="add mod">
          <ac:chgData name="Casati Quynh Nhu W.MSCIDS_F21.2001" userId="S::quynhnhu.nguyenvu@stud.hslu.ch::e87747d1-e654-4c4f-9eb8-18bcad44bb71" providerId="AD" clId="Web-{6BF01782-8332-6127-6DEC-107D5E77E196}" dt="2021-10-12T10:00:57.152" v="862" actId="14100"/>
          <ac:picMkLst>
            <pc:docMk/>
            <pc:sldMk cId="1998379592" sldId="320"/>
            <ac:picMk id="4" creationId="{A45D074F-8EEC-4386-BD07-7144B30C65A6}"/>
          </ac:picMkLst>
        </pc:picChg>
      </pc:sldChg>
      <pc:sldChg chg="modSp new del">
        <pc:chgData name="Casati Quynh Nhu W.MSCIDS_F21.2001" userId="S::quynhnhu.nguyenvu@stud.hslu.ch::e87747d1-e654-4c4f-9eb8-18bcad44bb71" providerId="AD" clId="Web-{6BF01782-8332-6127-6DEC-107D5E77E196}" dt="2021-10-12T10:04:49.768" v="873"/>
        <pc:sldMkLst>
          <pc:docMk/>
          <pc:sldMk cId="678910864" sldId="321"/>
        </pc:sldMkLst>
        <pc:spChg chg="mod">
          <ac:chgData name="Casati Quynh Nhu W.MSCIDS_F21.2001" userId="S::quynhnhu.nguyenvu@stud.hslu.ch::e87747d1-e654-4c4f-9eb8-18bcad44bb71" providerId="AD" clId="Web-{6BF01782-8332-6127-6DEC-107D5E77E196}" dt="2021-10-12T10:04:45.658" v="872" actId="20577"/>
          <ac:spMkLst>
            <pc:docMk/>
            <pc:sldMk cId="678910864" sldId="321"/>
            <ac:spMk id="2" creationId="{C2A2D803-39F1-4DCF-8DD9-5E0ECE85834C}"/>
          </ac:spMkLst>
        </pc:spChg>
        <pc:spChg chg="mod">
          <ac:chgData name="Casati Quynh Nhu W.MSCIDS_F21.2001" userId="S::quynhnhu.nguyenvu@stud.hslu.ch::e87747d1-e654-4c4f-9eb8-18bcad44bb71" providerId="AD" clId="Web-{6BF01782-8332-6127-6DEC-107D5E77E196}" dt="2021-10-12T10:04:27.017" v="871" actId="20577"/>
          <ac:spMkLst>
            <pc:docMk/>
            <pc:sldMk cId="678910864" sldId="321"/>
            <ac:spMk id="3" creationId="{B9AF2EAF-3C60-4B58-988A-0DB657062D38}"/>
          </ac:spMkLst>
        </pc:spChg>
      </pc:sldChg>
    </pc:docChg>
  </pc:docChgLst>
  <pc:docChgLst>
    <pc:chgData name="Lee Jeanette W.MSCIDS_F21.2001" userId="S::jeanette.lee@stud.hslu.ch::6fdfbc2a-41e0-4a30-9e43-c753037c0242" providerId="AD" clId="Web-{480A6B4D-2D00-375F-B262-850CB2E5D115}"/>
    <pc:docChg chg="">
      <pc:chgData name="Lee Jeanette W.MSCIDS_F21.2001" userId="S::jeanette.lee@stud.hslu.ch::6fdfbc2a-41e0-4a30-9e43-c753037c0242" providerId="AD" clId="Web-{480A6B4D-2D00-375F-B262-850CB2E5D115}" dt="2021-10-17T10:26:23.249" v="4"/>
      <pc:docMkLst>
        <pc:docMk/>
      </pc:docMkLst>
      <pc:sldChg chg="addCm modCm">
        <pc:chgData name="Lee Jeanette W.MSCIDS_F21.2001" userId="S::jeanette.lee@stud.hslu.ch::6fdfbc2a-41e0-4a30-9e43-c753037c0242" providerId="AD" clId="Web-{480A6B4D-2D00-375F-B262-850CB2E5D115}" dt="2021-10-17T10:26:23.249" v="4"/>
        <pc:sldMkLst>
          <pc:docMk/>
          <pc:sldMk cId="0" sldId="278"/>
        </pc:sldMkLst>
      </pc:sldChg>
      <pc:sldChg chg="addCm">
        <pc:chgData name="Lee Jeanette W.MSCIDS_F21.2001" userId="S::jeanette.lee@stud.hslu.ch::6fdfbc2a-41e0-4a30-9e43-c753037c0242" providerId="AD" clId="Web-{480A6B4D-2D00-375F-B262-850CB2E5D115}" dt="2021-10-17T10:06:22.612" v="1"/>
        <pc:sldMkLst>
          <pc:docMk/>
          <pc:sldMk cId="2038880932" sldId="339"/>
        </pc:sldMkLst>
      </pc:sldChg>
    </pc:docChg>
  </pc:docChgLst>
  <pc:docChgLst>
    <pc:chgData name="Casati Quynh Nhu W.MSCIDS_F21.2001" userId="S::quynhnhu.nguyenvu@stud.hslu.ch::e87747d1-e654-4c4f-9eb8-18bcad44bb71" providerId="AD" clId="Web-{4AF1ED8B-2AD4-B5EC-C6F8-8CAFECA11A3B}"/>
    <pc:docChg chg="addSld delSld modSld">
      <pc:chgData name="Casati Quynh Nhu W.MSCIDS_F21.2001" userId="S::quynhnhu.nguyenvu@stud.hslu.ch::e87747d1-e654-4c4f-9eb8-18bcad44bb71" providerId="AD" clId="Web-{4AF1ED8B-2AD4-B5EC-C6F8-8CAFECA11A3B}" dt="2021-10-13T07:21:20.677" v="159" actId="14100"/>
      <pc:docMkLst>
        <pc:docMk/>
      </pc:docMkLst>
      <pc:sldChg chg="addSp delSp modSp">
        <pc:chgData name="Casati Quynh Nhu W.MSCIDS_F21.2001" userId="S::quynhnhu.nguyenvu@stud.hslu.ch::e87747d1-e654-4c4f-9eb8-18bcad44bb71" providerId="AD" clId="Web-{4AF1ED8B-2AD4-B5EC-C6F8-8CAFECA11A3B}" dt="2021-10-13T07:20:13.332" v="157" actId="20577"/>
        <pc:sldMkLst>
          <pc:docMk/>
          <pc:sldMk cId="1367907017" sldId="315"/>
        </pc:sldMkLst>
        <pc:spChg chg="mod">
          <ac:chgData name="Casati Quynh Nhu W.MSCIDS_F21.2001" userId="S::quynhnhu.nguyenvu@stud.hslu.ch::e87747d1-e654-4c4f-9eb8-18bcad44bb71" providerId="AD" clId="Web-{4AF1ED8B-2AD4-B5EC-C6F8-8CAFECA11A3B}" dt="2021-10-13T07:20:13.332" v="157" actId="20577"/>
          <ac:spMkLst>
            <pc:docMk/>
            <pc:sldMk cId="1367907017" sldId="315"/>
            <ac:spMk id="2" creationId="{49F6C124-CF99-48DE-AC0D-63B83EBCD244}"/>
          </ac:spMkLst>
        </pc:spChg>
        <pc:spChg chg="add mod">
          <ac:chgData name="Casati Quynh Nhu W.MSCIDS_F21.2001" userId="S::quynhnhu.nguyenvu@stud.hslu.ch::e87747d1-e654-4c4f-9eb8-18bcad44bb71" providerId="AD" clId="Web-{4AF1ED8B-2AD4-B5EC-C6F8-8CAFECA11A3B}" dt="2021-10-13T06:45:04.760" v="38" actId="20577"/>
          <ac:spMkLst>
            <pc:docMk/>
            <pc:sldMk cId="1367907017" sldId="315"/>
            <ac:spMk id="4" creationId="{E0249B0A-50A1-4DB8-9A0A-EDAAA90E7ED4}"/>
          </ac:spMkLst>
        </pc:spChg>
        <pc:spChg chg="add mod">
          <ac:chgData name="Casati Quynh Nhu W.MSCIDS_F21.2001" userId="S::quynhnhu.nguyenvu@stud.hslu.ch::e87747d1-e654-4c4f-9eb8-18bcad44bb71" providerId="AD" clId="Web-{4AF1ED8B-2AD4-B5EC-C6F8-8CAFECA11A3B}" dt="2021-10-13T06:45:08.557" v="39" actId="20577"/>
          <ac:spMkLst>
            <pc:docMk/>
            <pc:sldMk cId="1367907017" sldId="315"/>
            <ac:spMk id="5" creationId="{B232CDEF-5124-4A8C-A68E-85269B9B65A7}"/>
          </ac:spMkLst>
        </pc:spChg>
        <pc:spChg chg="add del mod">
          <ac:chgData name="Casati Quynh Nhu W.MSCIDS_F21.2001" userId="S::quynhnhu.nguyenvu@stud.hslu.ch::e87747d1-e654-4c4f-9eb8-18bcad44bb71" providerId="AD" clId="Web-{4AF1ED8B-2AD4-B5EC-C6F8-8CAFECA11A3B}" dt="2021-10-13T06:56:59.524" v="70"/>
          <ac:spMkLst>
            <pc:docMk/>
            <pc:sldMk cId="1367907017" sldId="315"/>
            <ac:spMk id="6" creationId="{A9327EAF-390D-4D9B-A509-2DCA8E28B82C}"/>
          </ac:spMkLst>
        </pc:spChg>
        <pc:spChg chg="add del mod">
          <ac:chgData name="Casati Quynh Nhu W.MSCIDS_F21.2001" userId="S::quynhnhu.nguyenvu@stud.hslu.ch::e87747d1-e654-4c4f-9eb8-18bcad44bb71" providerId="AD" clId="Web-{4AF1ED8B-2AD4-B5EC-C6F8-8CAFECA11A3B}" dt="2021-10-13T07:02:03.498" v="80"/>
          <ac:spMkLst>
            <pc:docMk/>
            <pc:sldMk cId="1367907017" sldId="315"/>
            <ac:spMk id="7" creationId="{6F611498-F2FF-4047-9E6D-80C377929FF0}"/>
          </ac:spMkLst>
        </pc:spChg>
        <pc:picChg chg="add mod">
          <ac:chgData name="Casati Quynh Nhu W.MSCIDS_F21.2001" userId="S::quynhnhu.nguyenvu@stud.hslu.ch::e87747d1-e654-4c4f-9eb8-18bcad44bb71" providerId="AD" clId="Web-{4AF1ED8B-2AD4-B5EC-C6F8-8CAFECA11A3B}" dt="2021-10-13T07:18:21.611" v="155" actId="14100"/>
          <ac:picMkLst>
            <pc:docMk/>
            <pc:sldMk cId="1367907017" sldId="315"/>
            <ac:picMk id="8" creationId="{D8E84112-7E4A-40BE-A8F5-C370E4BD69F2}"/>
          </ac:picMkLst>
        </pc:picChg>
        <pc:picChg chg="add del mod">
          <ac:chgData name="Casati Quynh Nhu W.MSCIDS_F21.2001" userId="S::quynhnhu.nguyenvu@stud.hslu.ch::e87747d1-e654-4c4f-9eb8-18bcad44bb71" providerId="AD" clId="Web-{4AF1ED8B-2AD4-B5EC-C6F8-8CAFECA11A3B}" dt="2021-10-13T07:14:22.653" v="125"/>
          <ac:picMkLst>
            <pc:docMk/>
            <pc:sldMk cId="1367907017" sldId="315"/>
            <ac:picMk id="9" creationId="{0161A72A-FD33-499F-8CFD-D950D7A41DFE}"/>
          </ac:picMkLst>
        </pc:picChg>
      </pc:sldChg>
      <pc:sldChg chg="addSp delSp modSp add del">
        <pc:chgData name="Casati Quynh Nhu W.MSCIDS_F21.2001" userId="S::quynhnhu.nguyenvu@stud.hslu.ch::e87747d1-e654-4c4f-9eb8-18bcad44bb71" providerId="AD" clId="Web-{4AF1ED8B-2AD4-B5EC-C6F8-8CAFECA11A3B}" dt="2021-10-13T06:49:35.765" v="58"/>
        <pc:sldMkLst>
          <pc:docMk/>
          <pc:sldMk cId="1852208846" sldId="317"/>
        </pc:sldMkLst>
        <pc:spChg chg="mod">
          <ac:chgData name="Casati Quynh Nhu W.MSCIDS_F21.2001" userId="S::quynhnhu.nguyenvu@stud.hslu.ch::e87747d1-e654-4c4f-9eb8-18bcad44bb71" providerId="AD" clId="Web-{4AF1ED8B-2AD4-B5EC-C6F8-8CAFECA11A3B}" dt="2021-10-13T06:41:44.397" v="25" actId="14100"/>
          <ac:spMkLst>
            <pc:docMk/>
            <pc:sldMk cId="1852208846" sldId="317"/>
            <ac:spMk id="2" creationId="{BE502F80-2896-463C-81D8-495775E2D1EF}"/>
          </ac:spMkLst>
        </pc:spChg>
        <pc:picChg chg="add del mod">
          <ac:chgData name="Casati Quynh Nhu W.MSCIDS_F21.2001" userId="S::quynhnhu.nguyenvu@stud.hslu.ch::e87747d1-e654-4c4f-9eb8-18bcad44bb71" providerId="AD" clId="Web-{4AF1ED8B-2AD4-B5EC-C6F8-8CAFECA11A3B}" dt="2021-10-13T06:41:54.834" v="26" actId="1076"/>
          <ac:picMkLst>
            <pc:docMk/>
            <pc:sldMk cId="1852208846" sldId="317"/>
            <ac:picMk id="7" creationId="{5CB32310-C643-4D9F-8AB0-F2210C82720C}"/>
          </ac:picMkLst>
        </pc:picChg>
      </pc:sldChg>
      <pc:sldChg chg="addSp delSp modSp new">
        <pc:chgData name="Casati Quynh Nhu W.MSCIDS_F21.2001" userId="S::quynhnhu.nguyenvu@stud.hslu.ch::e87747d1-e654-4c4f-9eb8-18bcad44bb71" providerId="AD" clId="Web-{4AF1ED8B-2AD4-B5EC-C6F8-8CAFECA11A3B}" dt="2021-10-13T07:21:20.677" v="159" actId="14100"/>
        <pc:sldMkLst>
          <pc:docMk/>
          <pc:sldMk cId="2045028549" sldId="321"/>
        </pc:sldMkLst>
        <pc:spChg chg="mod">
          <ac:chgData name="Casati Quynh Nhu W.MSCIDS_F21.2001" userId="S::quynhnhu.nguyenvu@stud.hslu.ch::e87747d1-e654-4c4f-9eb8-18bcad44bb71" providerId="AD" clId="Web-{4AF1ED8B-2AD4-B5EC-C6F8-8CAFECA11A3B}" dt="2021-10-13T06:44:10.540" v="29" actId="20577"/>
          <ac:spMkLst>
            <pc:docMk/>
            <pc:sldMk cId="2045028549" sldId="321"/>
            <ac:spMk id="2" creationId="{9215E89B-01C0-470B-9A86-715529B66134}"/>
          </ac:spMkLst>
        </pc:spChg>
        <pc:picChg chg="add del mod">
          <ac:chgData name="Casati Quynh Nhu W.MSCIDS_F21.2001" userId="S::quynhnhu.nguyenvu@stud.hslu.ch::e87747d1-e654-4c4f-9eb8-18bcad44bb71" providerId="AD" clId="Web-{4AF1ED8B-2AD4-B5EC-C6F8-8CAFECA11A3B}" dt="2021-10-13T06:49:12.593" v="50"/>
          <ac:picMkLst>
            <pc:docMk/>
            <pc:sldMk cId="2045028549" sldId="321"/>
            <ac:picMk id="3" creationId="{4B832C0D-2825-4B1C-B0EB-5A83009F57FF}"/>
          </ac:picMkLst>
        </pc:picChg>
        <pc:picChg chg="add mod">
          <ac:chgData name="Casati Quynh Nhu W.MSCIDS_F21.2001" userId="S::quynhnhu.nguyenvu@stud.hslu.ch::e87747d1-e654-4c4f-9eb8-18bcad44bb71" providerId="AD" clId="Web-{4AF1ED8B-2AD4-B5EC-C6F8-8CAFECA11A3B}" dt="2021-10-13T07:21:20.677" v="159" actId="14100"/>
          <ac:picMkLst>
            <pc:docMk/>
            <pc:sldMk cId="2045028549" sldId="321"/>
            <ac:picMk id="4" creationId="{7F76733F-C220-4AB1-A653-EFBA3D8F6626}"/>
          </ac:picMkLst>
        </pc:picChg>
      </pc:sldChg>
      <pc:sldChg chg="modSp new del">
        <pc:chgData name="Casati Quynh Nhu W.MSCIDS_F21.2001" userId="S::quynhnhu.nguyenvu@stud.hslu.ch::e87747d1-e654-4c4f-9eb8-18bcad44bb71" providerId="AD" clId="Web-{4AF1ED8B-2AD4-B5EC-C6F8-8CAFECA11A3B}" dt="2021-10-13T06:40:21.692" v="14"/>
        <pc:sldMkLst>
          <pc:docMk/>
          <pc:sldMk cId="4142898734" sldId="321"/>
        </pc:sldMkLst>
        <pc:spChg chg="mod">
          <ac:chgData name="Casati Quynh Nhu W.MSCIDS_F21.2001" userId="S::quynhnhu.nguyenvu@stud.hslu.ch::e87747d1-e654-4c4f-9eb8-18bcad44bb71" providerId="AD" clId="Web-{4AF1ED8B-2AD4-B5EC-C6F8-8CAFECA11A3B}" dt="2021-10-13T06:40:14.317" v="13" actId="20577"/>
          <ac:spMkLst>
            <pc:docMk/>
            <pc:sldMk cId="4142898734" sldId="321"/>
            <ac:spMk id="2" creationId="{184966EB-446B-462B-8E70-8F9852514D4C}"/>
          </ac:spMkLst>
        </pc:spChg>
      </pc:sldChg>
      <pc:sldChg chg="addSp modSp new">
        <pc:chgData name="Casati Quynh Nhu W.MSCIDS_F21.2001" userId="S::quynhnhu.nguyenvu@stud.hslu.ch::e87747d1-e654-4c4f-9eb8-18bcad44bb71" providerId="AD" clId="Web-{4AF1ED8B-2AD4-B5EC-C6F8-8CAFECA11A3B}" dt="2021-10-13T07:18:10.470" v="154" actId="14100"/>
        <pc:sldMkLst>
          <pc:docMk/>
          <pc:sldMk cId="2313022423" sldId="322"/>
        </pc:sldMkLst>
        <pc:spChg chg="mod">
          <ac:chgData name="Casati Quynh Nhu W.MSCIDS_F21.2001" userId="S::quynhnhu.nguyenvu@stud.hslu.ch::e87747d1-e654-4c4f-9eb8-18bcad44bb71" providerId="AD" clId="Web-{4AF1ED8B-2AD4-B5EC-C6F8-8CAFECA11A3B}" dt="2021-10-13T07:17:34.751" v="144" actId="20577"/>
          <ac:spMkLst>
            <pc:docMk/>
            <pc:sldMk cId="2313022423" sldId="322"/>
            <ac:spMk id="2" creationId="{155D5318-5018-4EF8-B58E-0377F6F94EF3}"/>
          </ac:spMkLst>
        </pc:spChg>
        <pc:spChg chg="mod">
          <ac:chgData name="Casati Quynh Nhu W.MSCIDS_F21.2001" userId="S::quynhnhu.nguyenvu@stud.hslu.ch::e87747d1-e654-4c4f-9eb8-18bcad44bb71" providerId="AD" clId="Web-{4AF1ED8B-2AD4-B5EC-C6F8-8CAFECA11A3B}" dt="2021-10-13T07:15:39.624" v="128" actId="20577"/>
          <ac:spMkLst>
            <pc:docMk/>
            <pc:sldMk cId="2313022423" sldId="322"/>
            <ac:spMk id="3" creationId="{2D664980-632E-4609-B760-75FBB51BB9A7}"/>
          </ac:spMkLst>
        </pc:spChg>
        <pc:picChg chg="add mod">
          <ac:chgData name="Casati Quynh Nhu W.MSCIDS_F21.2001" userId="S::quynhnhu.nguyenvu@stud.hslu.ch::e87747d1-e654-4c4f-9eb8-18bcad44bb71" providerId="AD" clId="Web-{4AF1ED8B-2AD4-B5EC-C6F8-8CAFECA11A3B}" dt="2021-10-13T07:18:07.861" v="153" actId="14100"/>
          <ac:picMkLst>
            <pc:docMk/>
            <pc:sldMk cId="2313022423" sldId="322"/>
            <ac:picMk id="4" creationId="{50827762-2F0B-4412-B6C2-0EA52638A034}"/>
          </ac:picMkLst>
        </pc:picChg>
        <pc:picChg chg="add mod">
          <ac:chgData name="Casati Quynh Nhu W.MSCIDS_F21.2001" userId="S::quynhnhu.nguyenvu@stud.hslu.ch::e87747d1-e654-4c4f-9eb8-18bcad44bb71" providerId="AD" clId="Web-{4AF1ED8B-2AD4-B5EC-C6F8-8CAFECA11A3B}" dt="2021-10-13T07:18:10.470" v="154" actId="14100"/>
          <ac:picMkLst>
            <pc:docMk/>
            <pc:sldMk cId="2313022423" sldId="322"/>
            <ac:picMk id="5" creationId="{60B2AE78-8F55-4933-A820-ED617F946959}"/>
          </ac:picMkLst>
        </pc:picChg>
      </pc:sldChg>
    </pc:docChg>
  </pc:docChgLst>
  <pc:docChgLst>
    <pc:chgData name="Lee Jeanette W.MSCIDS_F21.2001" userId="S::jeanette.lee@stud.hslu.ch::6fdfbc2a-41e0-4a30-9e43-c753037c0242" providerId="AD" clId="Web-{A17EE0F8-CC33-3E62-6700-499986D40B39}"/>
    <pc:docChg chg="modSld">
      <pc:chgData name="Lee Jeanette W.MSCIDS_F21.2001" userId="S::jeanette.lee@stud.hslu.ch::6fdfbc2a-41e0-4a30-9e43-c753037c0242" providerId="AD" clId="Web-{A17EE0F8-CC33-3E62-6700-499986D40B39}" dt="2021-10-11T15:55:42.416" v="48" actId="20577"/>
      <pc:docMkLst>
        <pc:docMk/>
      </pc:docMkLst>
      <pc:sldChg chg="modSp">
        <pc:chgData name="Lee Jeanette W.MSCIDS_F21.2001" userId="S::jeanette.lee@stud.hslu.ch::6fdfbc2a-41e0-4a30-9e43-c753037c0242" providerId="AD" clId="Web-{A17EE0F8-CC33-3E62-6700-499986D40B39}" dt="2021-10-11T15:55:42.416" v="48" actId="20577"/>
        <pc:sldMkLst>
          <pc:docMk/>
          <pc:sldMk cId="0" sldId="257"/>
        </pc:sldMkLst>
        <pc:spChg chg="mod">
          <ac:chgData name="Lee Jeanette W.MSCIDS_F21.2001" userId="S::jeanette.lee@stud.hslu.ch::6fdfbc2a-41e0-4a30-9e43-c753037c0242" providerId="AD" clId="Web-{A17EE0F8-CC33-3E62-6700-499986D40B39}" dt="2021-10-11T15:55:42.416" v="48" actId="20577"/>
          <ac:spMkLst>
            <pc:docMk/>
            <pc:sldMk cId="0" sldId="257"/>
            <ac:spMk id="1340" creationId="{00000000-0000-0000-0000-000000000000}"/>
          </ac:spMkLst>
        </pc:spChg>
      </pc:sldChg>
    </pc:docChg>
  </pc:docChgLst>
  <pc:docChgLst>
    <pc:chgData name="Folino Ponte Antonio W.MSCIDS_F21.2001" userId="S::antonio.folinoponte@stud.hslu.ch::e2e42e88-4f1a-467e-9083-2f17496120aa" providerId="AD" clId="Web-{61B641D1-E580-0AD4-6FA4-C4AFE04387CD}"/>
    <pc:docChg chg="modSld">
      <pc:chgData name="Folino Ponte Antonio W.MSCIDS_F21.2001" userId="S::antonio.folinoponte@stud.hslu.ch::e2e42e88-4f1a-467e-9083-2f17496120aa" providerId="AD" clId="Web-{61B641D1-E580-0AD4-6FA4-C4AFE04387CD}" dt="2021-10-20T18:40:41.538" v="18"/>
      <pc:docMkLst>
        <pc:docMk/>
      </pc:docMkLst>
      <pc:sldChg chg="modNotes">
        <pc:chgData name="Folino Ponte Antonio W.MSCIDS_F21.2001" userId="S::antonio.folinoponte@stud.hslu.ch::e2e42e88-4f1a-467e-9083-2f17496120aa" providerId="AD" clId="Web-{61B641D1-E580-0AD4-6FA4-C4AFE04387CD}" dt="2021-10-20T18:36:24.624" v="4"/>
        <pc:sldMkLst>
          <pc:docMk/>
          <pc:sldMk cId="0" sldId="268"/>
        </pc:sldMkLst>
      </pc:sldChg>
      <pc:sldChg chg="modNotes">
        <pc:chgData name="Folino Ponte Antonio W.MSCIDS_F21.2001" userId="S::antonio.folinoponte@stud.hslu.ch::e2e42e88-4f1a-467e-9083-2f17496120aa" providerId="AD" clId="Web-{61B641D1-E580-0AD4-6FA4-C4AFE04387CD}" dt="2021-10-20T18:40:41.538" v="18"/>
        <pc:sldMkLst>
          <pc:docMk/>
          <pc:sldMk cId="1473653900" sldId="323"/>
        </pc:sldMkLst>
      </pc:sldChg>
      <pc:sldChg chg="modNotes">
        <pc:chgData name="Folino Ponte Antonio W.MSCIDS_F21.2001" userId="S::antonio.folinoponte@stud.hslu.ch::e2e42e88-4f1a-467e-9083-2f17496120aa" providerId="AD" clId="Web-{61B641D1-E580-0AD4-6FA4-C4AFE04387CD}" dt="2021-10-20T18:36:37.390" v="9"/>
        <pc:sldMkLst>
          <pc:docMk/>
          <pc:sldMk cId="920954371" sldId="336"/>
        </pc:sldMkLst>
      </pc:sldChg>
      <pc:sldChg chg="modNotes">
        <pc:chgData name="Folino Ponte Antonio W.MSCIDS_F21.2001" userId="S::antonio.folinoponte@stud.hslu.ch::e2e42e88-4f1a-467e-9083-2f17496120aa" providerId="AD" clId="Web-{61B641D1-E580-0AD4-6FA4-C4AFE04387CD}" dt="2021-10-20T18:37:05.391" v="14"/>
        <pc:sldMkLst>
          <pc:docMk/>
          <pc:sldMk cId="2038880932" sldId="339"/>
        </pc:sldMkLst>
      </pc:sldChg>
      <pc:sldChg chg="modNotes">
        <pc:chgData name="Folino Ponte Antonio W.MSCIDS_F21.2001" userId="S::antonio.folinoponte@stud.hslu.ch::e2e42e88-4f1a-467e-9083-2f17496120aa" providerId="AD" clId="Web-{61B641D1-E580-0AD4-6FA4-C4AFE04387CD}" dt="2021-10-20T18:40:16.725" v="16"/>
        <pc:sldMkLst>
          <pc:docMk/>
          <pc:sldMk cId="193025547" sldId="340"/>
        </pc:sldMkLst>
      </pc:sldChg>
    </pc:docChg>
  </pc:docChgLst>
  <pc:docChgLst>
    <pc:chgData name="Lee Jeanette W.MSCIDS_F21.2001" userId="S::jeanette.lee@stud.hslu.ch::6fdfbc2a-41e0-4a30-9e43-c753037c0242" providerId="AD" clId="Web-{DFEF0CB1-BBF9-9EE1-367B-15E53C41C79A}"/>
    <pc:docChg chg="modSld sldOrd">
      <pc:chgData name="Lee Jeanette W.MSCIDS_F21.2001" userId="S::jeanette.lee@stud.hslu.ch::6fdfbc2a-41e0-4a30-9e43-c753037c0242" providerId="AD" clId="Web-{DFEF0CB1-BBF9-9EE1-367B-15E53C41C79A}" dt="2021-10-19T12:20:58.555" v="4"/>
      <pc:docMkLst>
        <pc:docMk/>
      </pc:docMkLst>
      <pc:sldChg chg="modSp">
        <pc:chgData name="Lee Jeanette W.MSCIDS_F21.2001" userId="S::jeanette.lee@stud.hslu.ch::6fdfbc2a-41e0-4a30-9e43-c753037c0242" providerId="AD" clId="Web-{DFEF0CB1-BBF9-9EE1-367B-15E53C41C79A}" dt="2021-10-19T12:20:05.458" v="2" actId="20577"/>
        <pc:sldMkLst>
          <pc:docMk/>
          <pc:sldMk cId="0" sldId="273"/>
        </pc:sldMkLst>
        <pc:spChg chg="mod">
          <ac:chgData name="Lee Jeanette W.MSCIDS_F21.2001" userId="S::jeanette.lee@stud.hslu.ch::6fdfbc2a-41e0-4a30-9e43-c753037c0242" providerId="AD" clId="Web-{DFEF0CB1-BBF9-9EE1-367B-15E53C41C79A}" dt="2021-10-19T12:20:05.458" v="2" actId="20577"/>
          <ac:spMkLst>
            <pc:docMk/>
            <pc:sldMk cId="0" sldId="273"/>
            <ac:spMk id="54" creationId="{8C90E937-7C1E-3940-9442-7FBDCAE52AEE}"/>
          </ac:spMkLst>
        </pc:spChg>
      </pc:sldChg>
      <pc:sldChg chg="mod ord modShow">
        <pc:chgData name="Lee Jeanette W.MSCIDS_F21.2001" userId="S::jeanette.lee@stud.hslu.ch::6fdfbc2a-41e0-4a30-9e43-c753037c0242" providerId="AD" clId="Web-{DFEF0CB1-BBF9-9EE1-367B-15E53C41C79A}" dt="2021-10-19T12:20:58.555" v="4"/>
        <pc:sldMkLst>
          <pc:docMk/>
          <pc:sldMk cId="4085218691" sldId="362"/>
        </pc:sldMkLst>
      </pc:sldChg>
    </pc:docChg>
  </pc:docChgLst>
  <pc:docChgLst>
    <pc:chgData name="Casati Quynh Nhu W.MSCIDS_F21.2001" userId="S::quynhnhu.nguyenvu@stud.hslu.ch::e87747d1-e654-4c4f-9eb8-18bcad44bb71" providerId="AD" clId="Web-{0200EBC2-F5BF-1FA4-1034-2ACD2E1AE5FB}"/>
    <pc:docChg chg="modSld">
      <pc:chgData name="Casati Quynh Nhu W.MSCIDS_F21.2001" userId="S::quynhnhu.nguyenvu@stud.hslu.ch::e87747d1-e654-4c4f-9eb8-18bcad44bb71" providerId="AD" clId="Web-{0200EBC2-F5BF-1FA4-1034-2ACD2E1AE5FB}" dt="2021-10-16T18:14:06.626" v="17" actId="20577"/>
      <pc:docMkLst>
        <pc:docMk/>
      </pc:docMkLst>
      <pc:sldChg chg="modSp">
        <pc:chgData name="Casati Quynh Nhu W.MSCIDS_F21.2001" userId="S::quynhnhu.nguyenvu@stud.hslu.ch::e87747d1-e654-4c4f-9eb8-18bcad44bb71" providerId="AD" clId="Web-{0200EBC2-F5BF-1FA4-1034-2ACD2E1AE5FB}" dt="2021-10-16T18:14:06.626" v="17" actId="20577"/>
        <pc:sldMkLst>
          <pc:docMk/>
          <pc:sldMk cId="1998379592" sldId="320"/>
        </pc:sldMkLst>
        <pc:spChg chg="mod">
          <ac:chgData name="Casati Quynh Nhu W.MSCIDS_F21.2001" userId="S::quynhnhu.nguyenvu@stud.hslu.ch::e87747d1-e654-4c4f-9eb8-18bcad44bb71" providerId="AD" clId="Web-{0200EBC2-F5BF-1FA4-1034-2ACD2E1AE5FB}" dt="2021-10-16T18:14:06.626" v="17" actId="20577"/>
          <ac:spMkLst>
            <pc:docMk/>
            <pc:sldMk cId="1998379592" sldId="320"/>
            <ac:spMk id="3" creationId="{628E21C8-D056-438B-B8C7-4FCF3B942578}"/>
          </ac:spMkLst>
        </pc:spChg>
      </pc:sldChg>
    </pc:docChg>
  </pc:docChgLst>
  <pc:docChgLst>
    <pc:chgData name="Duong Quyen W.MSCIDS_F21.2001" userId="S::quyen.duong@stud.hslu.ch::30274341-ee7b-4eaa-949f-ee479c0b844b" providerId="AD" clId="Web-{7D62FC5E-C765-DD82-A581-B9D1754B2013}"/>
    <pc:docChg chg="modSld">
      <pc:chgData name="Duong Quyen W.MSCIDS_F21.2001" userId="S::quyen.duong@stud.hslu.ch::30274341-ee7b-4eaa-949f-ee479c0b844b" providerId="AD" clId="Web-{7D62FC5E-C765-DD82-A581-B9D1754B2013}" dt="2021-10-19T10:21:04.588" v="39" actId="14100"/>
      <pc:docMkLst>
        <pc:docMk/>
      </pc:docMkLst>
      <pc:sldChg chg="modSp modNotes">
        <pc:chgData name="Duong Quyen W.MSCIDS_F21.2001" userId="S::quyen.duong@stud.hslu.ch::30274341-ee7b-4eaa-949f-ee479c0b844b" providerId="AD" clId="Web-{7D62FC5E-C765-DD82-A581-B9D1754B2013}" dt="2021-10-19T10:18:25.505" v="38"/>
        <pc:sldMkLst>
          <pc:docMk/>
          <pc:sldMk cId="0" sldId="282"/>
        </pc:sldMkLst>
        <pc:spChg chg="mod">
          <ac:chgData name="Duong Quyen W.MSCIDS_F21.2001" userId="S::quyen.duong@stud.hslu.ch::30274341-ee7b-4eaa-949f-ee479c0b844b" providerId="AD" clId="Web-{7D62FC5E-C765-DD82-A581-B9D1754B2013}" dt="2021-10-19T10:14:02.623" v="2" actId="20577"/>
          <ac:spMkLst>
            <pc:docMk/>
            <pc:sldMk cId="0" sldId="282"/>
            <ac:spMk id="5" creationId="{3984D162-4399-2840-8FE2-6D0F13F990C2}"/>
          </ac:spMkLst>
        </pc:spChg>
      </pc:sldChg>
      <pc:sldChg chg="modSp">
        <pc:chgData name="Duong Quyen W.MSCIDS_F21.2001" userId="S::quyen.duong@stud.hslu.ch::30274341-ee7b-4eaa-949f-ee479c0b844b" providerId="AD" clId="Web-{7D62FC5E-C765-DD82-A581-B9D1754B2013}" dt="2021-10-19T10:17:58.192" v="36" actId="20577"/>
        <pc:sldMkLst>
          <pc:docMk/>
          <pc:sldMk cId="557847914" sldId="341"/>
        </pc:sldMkLst>
        <pc:spChg chg="mod">
          <ac:chgData name="Duong Quyen W.MSCIDS_F21.2001" userId="S::quyen.duong@stud.hslu.ch::30274341-ee7b-4eaa-949f-ee479c0b844b" providerId="AD" clId="Web-{7D62FC5E-C765-DD82-A581-B9D1754B2013}" dt="2021-10-19T10:17:58.192" v="36" actId="20577"/>
          <ac:spMkLst>
            <pc:docMk/>
            <pc:sldMk cId="557847914" sldId="341"/>
            <ac:spMk id="3" creationId="{98ED2884-2379-4937-8934-D455AF007A02}"/>
          </ac:spMkLst>
        </pc:spChg>
        <pc:spChg chg="mod">
          <ac:chgData name="Duong Quyen W.MSCIDS_F21.2001" userId="S::quyen.duong@stud.hslu.ch::30274341-ee7b-4eaa-949f-ee479c0b844b" providerId="AD" clId="Web-{7D62FC5E-C765-DD82-A581-B9D1754B2013}" dt="2021-10-19T10:17:43.598" v="34" actId="20577"/>
          <ac:spMkLst>
            <pc:docMk/>
            <pc:sldMk cId="557847914" sldId="341"/>
            <ac:spMk id="7" creationId="{BF02D729-07D7-6F4D-9405-380B07BF72C0}"/>
          </ac:spMkLst>
        </pc:spChg>
      </pc:sldChg>
      <pc:sldChg chg="modSp modNotes">
        <pc:chgData name="Duong Quyen W.MSCIDS_F21.2001" userId="S::quyen.duong@stud.hslu.ch::30274341-ee7b-4eaa-949f-ee479c0b844b" providerId="AD" clId="Web-{7D62FC5E-C765-DD82-A581-B9D1754B2013}" dt="2021-10-19T10:17:32.098" v="32"/>
        <pc:sldMkLst>
          <pc:docMk/>
          <pc:sldMk cId="3129944704" sldId="344"/>
        </pc:sldMkLst>
        <pc:spChg chg="mod">
          <ac:chgData name="Duong Quyen W.MSCIDS_F21.2001" userId="S::quyen.duong@stud.hslu.ch::30274341-ee7b-4eaa-949f-ee479c0b844b" providerId="AD" clId="Web-{7D62FC5E-C765-DD82-A581-B9D1754B2013}" dt="2021-10-19T10:16:45.643" v="15" actId="14100"/>
          <ac:spMkLst>
            <pc:docMk/>
            <pc:sldMk cId="3129944704" sldId="344"/>
            <ac:spMk id="7" creationId="{FF391957-E511-CE41-8F70-709236B6DC8A}"/>
          </ac:spMkLst>
        </pc:spChg>
      </pc:sldChg>
      <pc:sldChg chg="modSp">
        <pc:chgData name="Duong Quyen W.MSCIDS_F21.2001" userId="S::quyen.duong@stud.hslu.ch::30274341-ee7b-4eaa-949f-ee479c0b844b" providerId="AD" clId="Web-{7D62FC5E-C765-DD82-A581-B9D1754B2013}" dt="2021-10-19T10:21:04.588" v="39" actId="14100"/>
        <pc:sldMkLst>
          <pc:docMk/>
          <pc:sldMk cId="848520919" sldId="345"/>
        </pc:sldMkLst>
        <pc:spChg chg="mod">
          <ac:chgData name="Duong Quyen W.MSCIDS_F21.2001" userId="S::quyen.duong@stud.hslu.ch::30274341-ee7b-4eaa-949f-ee479c0b844b" providerId="AD" clId="Web-{7D62FC5E-C765-DD82-A581-B9D1754B2013}" dt="2021-10-19T10:21:04.588" v="39" actId="14100"/>
          <ac:spMkLst>
            <pc:docMk/>
            <pc:sldMk cId="848520919" sldId="345"/>
            <ac:spMk id="7" creationId="{FF391957-E511-CE41-8F70-709236B6DC8A}"/>
          </ac:spMkLst>
        </pc:spChg>
      </pc:sldChg>
    </pc:docChg>
  </pc:docChgLst>
  <pc:docChgLst>
    <pc:chgData name="Lei Agnes Kwankiu W.MSCIDS_F21.2001" userId="47aeb51b-34fb-4876-a4b6-3b021a14ce69" providerId="ADAL" clId="{41803F35-FA93-446B-8FE5-E06E1513DEF1}"/>
    <pc:docChg chg="undo redo custSel addSld delSld modSld sldOrd modSection">
      <pc:chgData name="Lei Agnes Kwankiu W.MSCIDS_F21.2001" userId="47aeb51b-34fb-4876-a4b6-3b021a14ce69" providerId="ADAL" clId="{41803F35-FA93-446B-8FE5-E06E1513DEF1}" dt="2021-10-20T19:45:00.810" v="1256" actId="20577"/>
      <pc:docMkLst>
        <pc:docMk/>
      </pc:docMkLst>
      <pc:sldChg chg="modSp mod">
        <pc:chgData name="Lei Agnes Kwankiu W.MSCIDS_F21.2001" userId="47aeb51b-34fb-4876-a4b6-3b021a14ce69" providerId="ADAL" clId="{41803F35-FA93-446B-8FE5-E06E1513DEF1}" dt="2021-10-19T14:54:18.747" v="635" actId="1076"/>
        <pc:sldMkLst>
          <pc:docMk/>
          <pc:sldMk cId="0" sldId="276"/>
        </pc:sldMkLst>
        <pc:spChg chg="mod">
          <ac:chgData name="Lei Agnes Kwankiu W.MSCIDS_F21.2001" userId="47aeb51b-34fb-4876-a4b6-3b021a14ce69" providerId="ADAL" clId="{41803F35-FA93-446B-8FE5-E06E1513DEF1}" dt="2021-10-19T14:54:14.527" v="634" actId="1076"/>
          <ac:spMkLst>
            <pc:docMk/>
            <pc:sldMk cId="0" sldId="276"/>
            <ac:spMk id="4" creationId="{EFE66A11-0B07-4BF0-9E1A-EAD6451B192E}"/>
          </ac:spMkLst>
        </pc:spChg>
        <pc:spChg chg="mod">
          <ac:chgData name="Lei Agnes Kwankiu W.MSCIDS_F21.2001" userId="47aeb51b-34fb-4876-a4b6-3b021a14ce69" providerId="ADAL" clId="{41803F35-FA93-446B-8FE5-E06E1513DEF1}" dt="2021-10-19T14:53:42.700" v="621" actId="1076"/>
          <ac:spMkLst>
            <pc:docMk/>
            <pc:sldMk cId="0" sldId="276"/>
            <ac:spMk id="45" creationId="{B0F6A72E-8F4F-714A-8944-1F854A1A1031}"/>
          </ac:spMkLst>
        </pc:spChg>
        <pc:spChg chg="mod">
          <ac:chgData name="Lei Agnes Kwankiu W.MSCIDS_F21.2001" userId="47aeb51b-34fb-4876-a4b6-3b021a14ce69" providerId="ADAL" clId="{41803F35-FA93-446B-8FE5-E06E1513DEF1}" dt="2021-10-19T14:53:20.183" v="613" actId="1076"/>
          <ac:spMkLst>
            <pc:docMk/>
            <pc:sldMk cId="0" sldId="276"/>
            <ac:spMk id="46" creationId="{343B55E2-BFB3-BA40-91C5-799C83F312A2}"/>
          </ac:spMkLst>
        </pc:spChg>
        <pc:spChg chg="mod">
          <ac:chgData name="Lei Agnes Kwankiu W.MSCIDS_F21.2001" userId="47aeb51b-34fb-4876-a4b6-3b021a14ce69" providerId="ADAL" clId="{41803F35-FA93-446B-8FE5-E06E1513DEF1}" dt="2021-10-19T14:54:18.747" v="635" actId="1076"/>
          <ac:spMkLst>
            <pc:docMk/>
            <pc:sldMk cId="0" sldId="276"/>
            <ac:spMk id="47" creationId="{E2FBD95A-86DA-404F-A540-0C3D6DBB1D20}"/>
          </ac:spMkLst>
        </pc:spChg>
        <pc:spChg chg="mod">
          <ac:chgData name="Lei Agnes Kwankiu W.MSCIDS_F21.2001" userId="47aeb51b-34fb-4876-a4b6-3b021a14ce69" providerId="ADAL" clId="{41803F35-FA93-446B-8FE5-E06E1513DEF1}" dt="2021-10-19T14:52:43.614" v="603" actId="1076"/>
          <ac:spMkLst>
            <pc:docMk/>
            <pc:sldMk cId="0" sldId="276"/>
            <ac:spMk id="2000" creationId="{00000000-0000-0000-0000-000000000000}"/>
          </ac:spMkLst>
        </pc:spChg>
        <pc:spChg chg="mod">
          <ac:chgData name="Lei Agnes Kwankiu W.MSCIDS_F21.2001" userId="47aeb51b-34fb-4876-a4b6-3b021a14ce69" providerId="ADAL" clId="{41803F35-FA93-446B-8FE5-E06E1513DEF1}" dt="2021-10-19T14:52:40.270" v="602" actId="1076"/>
          <ac:spMkLst>
            <pc:docMk/>
            <pc:sldMk cId="0" sldId="276"/>
            <ac:spMk id="2002" creationId="{00000000-0000-0000-0000-000000000000}"/>
          </ac:spMkLst>
        </pc:spChg>
        <pc:picChg chg="mod">
          <ac:chgData name="Lei Agnes Kwankiu W.MSCIDS_F21.2001" userId="47aeb51b-34fb-4876-a4b6-3b021a14ce69" providerId="ADAL" clId="{41803F35-FA93-446B-8FE5-E06E1513DEF1}" dt="2021-10-19T14:52:51.380" v="606" actId="1076"/>
          <ac:picMkLst>
            <pc:docMk/>
            <pc:sldMk cId="0" sldId="276"/>
            <ac:picMk id="1038" creationId="{C7F58605-8CCC-4C1A-9F0A-555E4D49B555}"/>
          </ac:picMkLst>
        </pc:picChg>
      </pc:sldChg>
      <pc:sldChg chg="modNotesTx">
        <pc:chgData name="Lei Agnes Kwankiu W.MSCIDS_F21.2001" userId="47aeb51b-34fb-4876-a4b6-3b021a14ce69" providerId="ADAL" clId="{41803F35-FA93-446B-8FE5-E06E1513DEF1}" dt="2021-10-19T14:51:07.709" v="598" actId="20577"/>
        <pc:sldMkLst>
          <pc:docMk/>
          <pc:sldMk cId="96753208" sldId="326"/>
        </pc:sldMkLst>
      </pc:sldChg>
      <pc:sldChg chg="addSp delSp modSp new del mod">
        <pc:chgData name="Lei Agnes Kwankiu W.MSCIDS_F21.2001" userId="47aeb51b-34fb-4876-a4b6-3b021a14ce69" providerId="ADAL" clId="{41803F35-FA93-446B-8FE5-E06E1513DEF1}" dt="2021-10-19T14:45:02.612" v="10" actId="47"/>
        <pc:sldMkLst>
          <pc:docMk/>
          <pc:sldMk cId="269888543" sldId="371"/>
        </pc:sldMkLst>
        <pc:spChg chg="mod">
          <ac:chgData name="Lei Agnes Kwankiu W.MSCIDS_F21.2001" userId="47aeb51b-34fb-4876-a4b6-3b021a14ce69" providerId="ADAL" clId="{41803F35-FA93-446B-8FE5-E06E1513DEF1}" dt="2021-10-19T14:44:27.545" v="2" actId="27636"/>
          <ac:spMkLst>
            <pc:docMk/>
            <pc:sldMk cId="269888543" sldId="371"/>
            <ac:spMk id="2" creationId="{322FEAA3-6B61-485B-AC63-296EE5A84777}"/>
          </ac:spMkLst>
        </pc:spChg>
        <pc:picChg chg="add del mod">
          <ac:chgData name="Lei Agnes Kwankiu W.MSCIDS_F21.2001" userId="47aeb51b-34fb-4876-a4b6-3b021a14ce69" providerId="ADAL" clId="{41803F35-FA93-446B-8FE5-E06E1513DEF1}" dt="2021-10-19T14:44:42.211" v="6" actId="21"/>
          <ac:picMkLst>
            <pc:docMk/>
            <pc:sldMk cId="269888543" sldId="371"/>
            <ac:picMk id="3" creationId="{5527B086-D6A6-4328-923C-E9B8E87F0F92}"/>
          </ac:picMkLst>
        </pc:picChg>
      </pc:sldChg>
      <pc:sldChg chg="addSp delSp modSp add mod">
        <pc:chgData name="Lei Agnes Kwankiu W.MSCIDS_F21.2001" userId="47aeb51b-34fb-4876-a4b6-3b021a14ce69" providerId="ADAL" clId="{41803F35-FA93-446B-8FE5-E06E1513DEF1}" dt="2021-10-19T14:44:49.089" v="9" actId="1076"/>
        <pc:sldMkLst>
          <pc:docMk/>
          <pc:sldMk cId="1175486974" sldId="372"/>
        </pc:sldMkLst>
        <pc:picChg chg="del">
          <ac:chgData name="Lei Agnes Kwankiu W.MSCIDS_F21.2001" userId="47aeb51b-34fb-4876-a4b6-3b021a14ce69" providerId="ADAL" clId="{41803F35-FA93-446B-8FE5-E06E1513DEF1}" dt="2021-10-19T14:44:45.293" v="7" actId="478"/>
          <ac:picMkLst>
            <pc:docMk/>
            <pc:sldMk cId="1175486974" sldId="372"/>
            <ac:picMk id="3" creationId="{C2437141-884C-47CC-90A1-3EFB5BDF60B8}"/>
          </ac:picMkLst>
        </pc:picChg>
        <pc:picChg chg="add mod">
          <ac:chgData name="Lei Agnes Kwankiu W.MSCIDS_F21.2001" userId="47aeb51b-34fb-4876-a4b6-3b021a14ce69" providerId="ADAL" clId="{41803F35-FA93-446B-8FE5-E06E1513DEF1}" dt="2021-10-19T14:44:49.089" v="9" actId="1076"/>
          <ac:picMkLst>
            <pc:docMk/>
            <pc:sldMk cId="1175486974" sldId="372"/>
            <ac:picMk id="4" creationId="{52C91211-5BD2-467A-AE3B-2BB16BFA9208}"/>
          </ac:picMkLst>
        </pc:picChg>
      </pc:sldChg>
      <pc:sldChg chg="addSp delSp modSp add mod ord modNotesTx">
        <pc:chgData name="Lei Agnes Kwankiu W.MSCIDS_F21.2001" userId="47aeb51b-34fb-4876-a4b6-3b021a14ce69" providerId="ADAL" clId="{41803F35-FA93-446B-8FE5-E06E1513DEF1}" dt="2021-10-20T12:47:48.889" v="1239"/>
        <pc:sldMkLst>
          <pc:docMk/>
          <pc:sldMk cId="4259552601" sldId="373"/>
        </pc:sldMkLst>
        <pc:spChg chg="del mod">
          <ac:chgData name="Lei Agnes Kwankiu W.MSCIDS_F21.2001" userId="47aeb51b-34fb-4876-a4b6-3b021a14ce69" providerId="ADAL" clId="{41803F35-FA93-446B-8FE5-E06E1513DEF1}" dt="2021-10-19T14:45:51.287" v="60" actId="478"/>
          <ac:spMkLst>
            <pc:docMk/>
            <pc:sldMk cId="4259552601" sldId="373"/>
            <ac:spMk id="2" creationId="{C5AA1E1E-E154-4355-B2F7-7C9B23316F67}"/>
          </ac:spMkLst>
        </pc:spChg>
        <pc:spChg chg="mod">
          <ac:chgData name="Lei Agnes Kwankiu W.MSCIDS_F21.2001" userId="47aeb51b-34fb-4876-a4b6-3b021a14ce69" providerId="ADAL" clId="{41803F35-FA93-446B-8FE5-E06E1513DEF1}" dt="2021-10-19T14:45:34.412" v="58" actId="20577"/>
          <ac:spMkLst>
            <pc:docMk/>
            <pc:sldMk cId="4259552601" sldId="373"/>
            <ac:spMk id="3" creationId="{F13CA1FF-2F5D-47BA-A1B1-F1C5C60B1573}"/>
          </ac:spMkLst>
        </pc:spChg>
        <pc:spChg chg="add mod">
          <ac:chgData name="Lei Agnes Kwankiu W.MSCIDS_F21.2001" userId="47aeb51b-34fb-4876-a4b6-3b021a14ce69" providerId="ADAL" clId="{41803F35-FA93-446B-8FE5-E06E1513DEF1}" dt="2021-10-19T14:47:07.709" v="83" actId="1076"/>
          <ac:spMkLst>
            <pc:docMk/>
            <pc:sldMk cId="4259552601" sldId="373"/>
            <ac:spMk id="7" creationId="{8724E09C-D9D4-4293-B8DC-10E40FAEC015}"/>
          </ac:spMkLst>
        </pc:spChg>
        <pc:spChg chg="add mod">
          <ac:chgData name="Lei Agnes Kwankiu W.MSCIDS_F21.2001" userId="47aeb51b-34fb-4876-a4b6-3b021a14ce69" providerId="ADAL" clId="{41803F35-FA93-446B-8FE5-E06E1513DEF1}" dt="2021-10-19T14:48:03.241" v="118" actId="790"/>
          <ac:spMkLst>
            <pc:docMk/>
            <pc:sldMk cId="4259552601" sldId="373"/>
            <ac:spMk id="8" creationId="{F91C3C46-2B14-4300-BC26-FA8E4971C7F7}"/>
          </ac:spMkLst>
        </pc:spChg>
        <pc:spChg chg="add mod">
          <ac:chgData name="Lei Agnes Kwankiu W.MSCIDS_F21.2001" userId="47aeb51b-34fb-4876-a4b6-3b021a14ce69" providerId="ADAL" clId="{41803F35-FA93-446B-8FE5-E06E1513DEF1}" dt="2021-10-19T14:48:13.324" v="136" actId="20577"/>
          <ac:spMkLst>
            <pc:docMk/>
            <pc:sldMk cId="4259552601" sldId="373"/>
            <ac:spMk id="9" creationId="{82242356-8E84-42EE-90A7-1684A78822E3}"/>
          </ac:spMkLst>
        </pc:spChg>
        <pc:picChg chg="add mod">
          <ac:chgData name="Lei Agnes Kwankiu W.MSCIDS_F21.2001" userId="47aeb51b-34fb-4876-a4b6-3b021a14ce69" providerId="ADAL" clId="{41803F35-FA93-446B-8FE5-E06E1513DEF1}" dt="2021-10-19T14:46:22.131" v="71" actId="1076"/>
          <ac:picMkLst>
            <pc:docMk/>
            <pc:sldMk cId="4259552601" sldId="373"/>
            <ac:picMk id="5" creationId="{3EAC10DF-CA1E-40F7-8E9F-F53746A54EFD}"/>
          </ac:picMkLst>
        </pc:picChg>
        <pc:picChg chg="add mod">
          <ac:chgData name="Lei Agnes Kwankiu W.MSCIDS_F21.2001" userId="47aeb51b-34fb-4876-a4b6-3b021a14ce69" providerId="ADAL" clId="{41803F35-FA93-446B-8FE5-E06E1513DEF1}" dt="2021-10-19T14:46:45.210" v="80" actId="14100"/>
          <ac:picMkLst>
            <pc:docMk/>
            <pc:sldMk cId="4259552601" sldId="373"/>
            <ac:picMk id="6" creationId="{8EE9CDC9-142B-47AA-B2E1-C6B56CD7AA30}"/>
          </ac:picMkLst>
        </pc:picChg>
      </pc:sldChg>
      <pc:sldChg chg="modSp add">
        <pc:chgData name="Lei Agnes Kwankiu W.MSCIDS_F21.2001" userId="47aeb51b-34fb-4876-a4b6-3b021a14ce69" providerId="ADAL" clId="{41803F35-FA93-446B-8FE5-E06E1513DEF1}" dt="2021-10-19T14:50:43.350" v="563" actId="20577"/>
        <pc:sldMkLst>
          <pc:docMk/>
          <pc:sldMk cId="3581798330" sldId="374"/>
        </pc:sldMkLst>
        <pc:spChg chg="mod">
          <ac:chgData name="Lei Agnes Kwankiu W.MSCIDS_F21.2001" userId="47aeb51b-34fb-4876-a4b6-3b021a14ce69" providerId="ADAL" clId="{41803F35-FA93-446B-8FE5-E06E1513DEF1}" dt="2021-10-19T14:50:43.350" v="563" actId="20577"/>
          <ac:spMkLst>
            <pc:docMk/>
            <pc:sldMk cId="3581798330" sldId="374"/>
            <ac:spMk id="1974" creationId="{00000000-0000-0000-0000-000000000000}"/>
          </ac:spMkLst>
        </pc:spChg>
      </pc:sldChg>
      <pc:sldChg chg="addSp delSp modSp add mod">
        <pc:chgData name="Lei Agnes Kwankiu W.MSCIDS_F21.2001" userId="47aeb51b-34fb-4876-a4b6-3b021a14ce69" providerId="ADAL" clId="{41803F35-FA93-446B-8FE5-E06E1513DEF1}" dt="2021-10-19T14:56:48.712" v="668" actId="14100"/>
        <pc:sldMkLst>
          <pc:docMk/>
          <pc:sldMk cId="3747220167" sldId="375"/>
        </pc:sldMkLst>
        <pc:spChg chg="add mod">
          <ac:chgData name="Lei Agnes Kwankiu W.MSCIDS_F21.2001" userId="47aeb51b-34fb-4876-a4b6-3b021a14ce69" providerId="ADAL" clId="{41803F35-FA93-446B-8FE5-E06E1513DEF1}" dt="2021-10-19T14:55:14.944" v="649" actId="13926"/>
          <ac:spMkLst>
            <pc:docMk/>
            <pc:sldMk cId="3747220167" sldId="375"/>
            <ac:spMk id="4" creationId="{95E37E3C-99AC-4595-9E46-0BE60148B091}"/>
          </ac:spMkLst>
        </pc:spChg>
        <pc:spChg chg="add mod">
          <ac:chgData name="Lei Agnes Kwankiu W.MSCIDS_F21.2001" userId="47aeb51b-34fb-4876-a4b6-3b021a14ce69" providerId="ADAL" clId="{41803F35-FA93-446B-8FE5-E06E1513DEF1}" dt="2021-10-19T14:56:09.764" v="659" actId="1076"/>
          <ac:spMkLst>
            <pc:docMk/>
            <pc:sldMk cId="3747220167" sldId="375"/>
            <ac:spMk id="5" creationId="{C6769E61-7CD7-4F63-80E1-33CDCF88F660}"/>
          </ac:spMkLst>
        </pc:spChg>
        <pc:spChg chg="add mod">
          <ac:chgData name="Lei Agnes Kwankiu W.MSCIDS_F21.2001" userId="47aeb51b-34fb-4876-a4b6-3b021a14ce69" providerId="ADAL" clId="{41803F35-FA93-446B-8FE5-E06E1513DEF1}" dt="2021-10-19T14:56:48.712" v="668" actId="14100"/>
          <ac:spMkLst>
            <pc:docMk/>
            <pc:sldMk cId="3747220167" sldId="375"/>
            <ac:spMk id="7" creationId="{44151FE3-3E6E-41A3-8934-67661AC605AB}"/>
          </ac:spMkLst>
        </pc:spChg>
        <pc:picChg chg="add mod">
          <ac:chgData name="Lei Agnes Kwankiu W.MSCIDS_F21.2001" userId="47aeb51b-34fb-4876-a4b6-3b021a14ce69" providerId="ADAL" clId="{41803F35-FA93-446B-8FE5-E06E1513DEF1}" dt="2021-10-19T14:56:07.396" v="658" actId="1076"/>
          <ac:picMkLst>
            <pc:docMk/>
            <pc:sldMk cId="3747220167" sldId="375"/>
            <ac:picMk id="3" creationId="{0AF84DB3-933B-440F-A31E-57477375AC69}"/>
          </ac:picMkLst>
        </pc:picChg>
        <pc:picChg chg="add mod">
          <ac:chgData name="Lei Agnes Kwankiu W.MSCIDS_F21.2001" userId="47aeb51b-34fb-4876-a4b6-3b021a14ce69" providerId="ADAL" clId="{41803F35-FA93-446B-8FE5-E06E1513DEF1}" dt="2021-10-19T14:56:37.453" v="665" actId="1076"/>
          <ac:picMkLst>
            <pc:docMk/>
            <pc:sldMk cId="3747220167" sldId="375"/>
            <ac:picMk id="6" creationId="{69CA8AC3-1BD1-4D53-80A2-E0B934D59F30}"/>
          </ac:picMkLst>
        </pc:picChg>
        <pc:picChg chg="del">
          <ac:chgData name="Lei Agnes Kwankiu W.MSCIDS_F21.2001" userId="47aeb51b-34fb-4876-a4b6-3b021a14ce69" providerId="ADAL" clId="{41803F35-FA93-446B-8FE5-E06E1513DEF1}" dt="2021-10-19T14:54:38.819" v="637" actId="478"/>
          <ac:picMkLst>
            <pc:docMk/>
            <pc:sldMk cId="3747220167" sldId="375"/>
            <ac:picMk id="8" creationId="{9487F134-7D44-4B99-A751-9AD3883564DA}"/>
          </ac:picMkLst>
        </pc:picChg>
      </pc:sldChg>
      <pc:sldChg chg="add">
        <pc:chgData name="Lei Agnes Kwankiu W.MSCIDS_F21.2001" userId="47aeb51b-34fb-4876-a4b6-3b021a14ce69" providerId="ADAL" clId="{41803F35-FA93-446B-8FE5-E06E1513DEF1}" dt="2021-10-19T15:08:51.352" v="717"/>
        <pc:sldMkLst>
          <pc:docMk/>
          <pc:sldMk cId="398477929" sldId="376"/>
        </pc:sldMkLst>
      </pc:sldChg>
      <pc:sldChg chg="addSp delSp modSp add del mod modNotes">
        <pc:chgData name="Lei Agnes Kwankiu W.MSCIDS_F21.2001" userId="47aeb51b-34fb-4876-a4b6-3b021a14ce69" providerId="ADAL" clId="{41803F35-FA93-446B-8FE5-E06E1513DEF1}" dt="2021-10-19T15:08:48.205" v="716" actId="2696"/>
        <pc:sldMkLst>
          <pc:docMk/>
          <pc:sldMk cId="2788396465" sldId="376"/>
        </pc:sldMkLst>
        <pc:spChg chg="mod">
          <ac:chgData name="Lei Agnes Kwankiu W.MSCIDS_F21.2001" userId="47aeb51b-34fb-4876-a4b6-3b021a14ce69" providerId="ADAL" clId="{41803F35-FA93-446B-8FE5-E06E1513DEF1}" dt="2021-10-19T15:08:37.560" v="703"/>
          <ac:spMkLst>
            <pc:docMk/>
            <pc:sldMk cId="2788396465" sldId="376"/>
            <ac:spMk id="2" creationId="{9215E89B-01C0-470B-9A86-715529B66134}"/>
          </ac:spMkLst>
        </pc:spChg>
        <pc:spChg chg="add del mod">
          <ac:chgData name="Lei Agnes Kwankiu W.MSCIDS_F21.2001" userId="47aeb51b-34fb-4876-a4b6-3b021a14ce69" providerId="ADAL" clId="{41803F35-FA93-446B-8FE5-E06E1513DEF1}" dt="2021-10-19T15:08:44.772" v="715" actId="14100"/>
          <ac:spMkLst>
            <pc:docMk/>
            <pc:sldMk cId="2788396465" sldId="376"/>
            <ac:spMk id="6" creationId="{7EBB22B0-2B50-4923-9847-EEB1F5C8A02B}"/>
          </ac:spMkLst>
        </pc:spChg>
        <pc:picChg chg="add del mod">
          <ac:chgData name="Lei Agnes Kwankiu W.MSCIDS_F21.2001" userId="47aeb51b-34fb-4876-a4b6-3b021a14ce69" providerId="ADAL" clId="{41803F35-FA93-446B-8FE5-E06E1513DEF1}" dt="2021-10-19T15:08:41.640" v="710" actId="1076"/>
          <ac:picMkLst>
            <pc:docMk/>
            <pc:sldMk cId="2788396465" sldId="376"/>
            <ac:picMk id="4" creationId="{A4BFC0F7-9A78-4676-911E-1F5DAD6FF490}"/>
          </ac:picMkLst>
        </pc:picChg>
        <pc:picChg chg="add del">
          <ac:chgData name="Lei Agnes Kwankiu W.MSCIDS_F21.2001" userId="47aeb51b-34fb-4876-a4b6-3b021a14ce69" providerId="ADAL" clId="{41803F35-FA93-446B-8FE5-E06E1513DEF1}" dt="2021-10-19T15:08:36.329" v="702" actId="478"/>
          <ac:picMkLst>
            <pc:docMk/>
            <pc:sldMk cId="2788396465" sldId="376"/>
            <ac:picMk id="5" creationId="{F6C227C1-8E4E-4F81-AEB4-41295D0041CC}"/>
          </ac:picMkLst>
        </pc:picChg>
      </pc:sldChg>
      <pc:sldChg chg="modSp add mod modNotesTx">
        <pc:chgData name="Lei Agnes Kwankiu W.MSCIDS_F21.2001" userId="47aeb51b-34fb-4876-a4b6-3b021a14ce69" providerId="ADAL" clId="{41803F35-FA93-446B-8FE5-E06E1513DEF1}" dt="2021-10-20T19:45:00.810" v="1256" actId="20577"/>
        <pc:sldMkLst>
          <pc:docMk/>
          <pc:sldMk cId="217222232" sldId="377"/>
        </pc:sldMkLst>
        <pc:spChg chg="mod">
          <ac:chgData name="Lei Agnes Kwankiu W.MSCIDS_F21.2001" userId="47aeb51b-34fb-4876-a4b6-3b021a14ce69" providerId="ADAL" clId="{41803F35-FA93-446B-8FE5-E06E1513DEF1}" dt="2021-10-20T12:46:40.696" v="1234" actId="20577"/>
          <ac:spMkLst>
            <pc:docMk/>
            <pc:sldMk cId="217222232" sldId="377"/>
            <ac:spMk id="2" creationId="{C5AA1E1E-E154-4355-B2F7-7C9B23316F67}"/>
          </ac:spMkLst>
        </pc:spChg>
        <pc:spChg chg="mod">
          <ac:chgData name="Lei Agnes Kwankiu W.MSCIDS_F21.2001" userId="47aeb51b-34fb-4876-a4b6-3b021a14ce69" providerId="ADAL" clId="{41803F35-FA93-446B-8FE5-E06E1513DEF1}" dt="2021-10-20T12:36:22.446" v="721" actId="20577"/>
          <ac:spMkLst>
            <pc:docMk/>
            <pc:sldMk cId="217222232" sldId="377"/>
            <ac:spMk id="3" creationId="{F13CA1FF-2F5D-47BA-A1B1-F1C5C60B1573}"/>
          </ac:spMkLst>
        </pc:spChg>
      </pc:sldChg>
    </pc:docChg>
  </pc:docChgLst>
  <pc:docChgLst>
    <pc:chgData name="Lee Jeanette W.MSCIDS_F21.2001" userId="S::jeanette.lee@stud.hslu.ch::6fdfbc2a-41e0-4a30-9e43-c753037c0242" providerId="AD" clId="Web-{61118910-3486-C79A-1D83-1BBB908D3C8B}"/>
    <pc:docChg chg="addSld modSld">
      <pc:chgData name="Lee Jeanette W.MSCIDS_F21.2001" userId="S::jeanette.lee@stud.hslu.ch::6fdfbc2a-41e0-4a30-9e43-c753037c0242" providerId="AD" clId="Web-{61118910-3486-C79A-1D83-1BBB908D3C8B}" dt="2021-10-18T22:29:57.145" v="5"/>
      <pc:docMkLst>
        <pc:docMk/>
      </pc:docMkLst>
      <pc:sldChg chg="addSp delSp modSp">
        <pc:chgData name="Lee Jeanette W.MSCIDS_F21.2001" userId="S::jeanette.lee@stud.hslu.ch::6fdfbc2a-41e0-4a30-9e43-c753037c0242" providerId="AD" clId="Web-{61118910-3486-C79A-1D83-1BBB908D3C8B}" dt="2021-10-18T22:29:57.145" v="5"/>
        <pc:sldMkLst>
          <pc:docMk/>
          <pc:sldMk cId="2038880932" sldId="339"/>
        </pc:sldMkLst>
        <pc:picChg chg="add del mod">
          <ac:chgData name="Lee Jeanette W.MSCIDS_F21.2001" userId="S::jeanette.lee@stud.hslu.ch::6fdfbc2a-41e0-4a30-9e43-c753037c0242" providerId="AD" clId="Web-{61118910-3486-C79A-1D83-1BBB908D3C8B}" dt="2021-10-18T22:29:57.145" v="5"/>
          <ac:picMkLst>
            <pc:docMk/>
            <pc:sldMk cId="2038880932" sldId="339"/>
            <ac:picMk id="2" creationId="{AB17EDB2-B55C-47C2-B8C0-AD3145C1D4A7}"/>
          </ac:picMkLst>
        </pc:picChg>
        <pc:picChg chg="del">
          <ac:chgData name="Lee Jeanette W.MSCIDS_F21.2001" userId="S::jeanette.lee@stud.hslu.ch::6fdfbc2a-41e0-4a30-9e43-c753037c0242" providerId="AD" clId="Web-{61118910-3486-C79A-1D83-1BBB908D3C8B}" dt="2021-10-18T22:29:32.504" v="3"/>
          <ac:picMkLst>
            <pc:docMk/>
            <pc:sldMk cId="2038880932" sldId="339"/>
            <ac:picMk id="5" creationId="{C02F3EDB-E968-0048-A57F-FE855B67BDF5}"/>
          </ac:picMkLst>
        </pc:picChg>
      </pc:sldChg>
      <pc:sldChg chg="add mod replId modShow delCm">
        <pc:chgData name="Lee Jeanette W.MSCIDS_F21.2001" userId="S::jeanette.lee@stud.hslu.ch::6fdfbc2a-41e0-4a30-9e43-c753037c0242" providerId="AD" clId="Web-{61118910-3486-C79A-1D83-1BBB908D3C8B}" dt="2021-10-18T22:29:29.129" v="2"/>
        <pc:sldMkLst>
          <pc:docMk/>
          <pc:sldMk cId="4085218691" sldId="362"/>
        </pc:sldMkLst>
      </pc:sldChg>
    </pc:docChg>
  </pc:docChgLst>
  <pc:docChgLst>
    <pc:chgData name="Casati Quynh Nhu W.MSCIDS_F21.2001" userId="S::quynhnhu.nguyenvu@stud.hslu.ch::e87747d1-e654-4c4f-9eb8-18bcad44bb71" providerId="AD" clId="Web-{B6BCF6A5-A6F7-DC3D-8286-9B560D414019}"/>
    <pc:docChg chg="delSld modSld">
      <pc:chgData name="Casati Quynh Nhu W.MSCIDS_F21.2001" userId="S::quynhnhu.nguyenvu@stud.hslu.ch::e87747d1-e654-4c4f-9eb8-18bcad44bb71" providerId="AD" clId="Web-{B6BCF6A5-A6F7-DC3D-8286-9B560D414019}" dt="2021-10-19T10:40:16.294" v="6" actId="20577"/>
      <pc:docMkLst>
        <pc:docMk/>
      </pc:docMkLst>
      <pc:sldChg chg="modSp">
        <pc:chgData name="Casati Quynh Nhu W.MSCIDS_F21.2001" userId="S::quynhnhu.nguyenvu@stud.hslu.ch::e87747d1-e654-4c4f-9eb8-18bcad44bb71" providerId="AD" clId="Web-{B6BCF6A5-A6F7-DC3D-8286-9B560D414019}" dt="2021-10-19T10:39:52.027" v="2" actId="20577"/>
        <pc:sldMkLst>
          <pc:docMk/>
          <pc:sldMk cId="1367907017" sldId="315"/>
        </pc:sldMkLst>
        <pc:spChg chg="mod">
          <ac:chgData name="Casati Quynh Nhu W.MSCIDS_F21.2001" userId="S::quynhnhu.nguyenvu@stud.hslu.ch::e87747d1-e654-4c4f-9eb8-18bcad44bb71" providerId="AD" clId="Web-{B6BCF6A5-A6F7-DC3D-8286-9B560D414019}" dt="2021-10-19T10:39:52.027" v="2" actId="20577"/>
          <ac:spMkLst>
            <pc:docMk/>
            <pc:sldMk cId="1367907017" sldId="315"/>
            <ac:spMk id="3" creationId="{98ED2884-2379-4937-8934-D455AF007A02}"/>
          </ac:spMkLst>
        </pc:spChg>
      </pc:sldChg>
      <pc:sldChg chg="modSp">
        <pc:chgData name="Casati Quynh Nhu W.MSCIDS_F21.2001" userId="S::quynhnhu.nguyenvu@stud.hslu.ch::e87747d1-e654-4c4f-9eb8-18bcad44bb71" providerId="AD" clId="Web-{B6BCF6A5-A6F7-DC3D-8286-9B560D414019}" dt="2021-10-19T10:40:01.215" v="4" actId="20577"/>
        <pc:sldMkLst>
          <pc:docMk/>
          <pc:sldMk cId="71226809" sldId="316"/>
        </pc:sldMkLst>
        <pc:spChg chg="mod">
          <ac:chgData name="Casati Quynh Nhu W.MSCIDS_F21.2001" userId="S::quynhnhu.nguyenvu@stud.hslu.ch::e87747d1-e654-4c4f-9eb8-18bcad44bb71" providerId="AD" clId="Web-{B6BCF6A5-A6F7-DC3D-8286-9B560D414019}" dt="2021-10-19T10:40:01.215" v="4" actId="20577"/>
          <ac:spMkLst>
            <pc:docMk/>
            <pc:sldMk cId="71226809" sldId="316"/>
            <ac:spMk id="3" creationId="{4EA0B790-64E5-4F3C-9D4D-3AD4CE3C9EE6}"/>
          </ac:spMkLst>
        </pc:spChg>
      </pc:sldChg>
      <pc:sldChg chg="modSp">
        <pc:chgData name="Casati Quynh Nhu W.MSCIDS_F21.2001" userId="S::quynhnhu.nguyenvu@stud.hslu.ch::e87747d1-e654-4c4f-9eb8-18bcad44bb71" providerId="AD" clId="Web-{B6BCF6A5-A6F7-DC3D-8286-9B560D414019}" dt="2021-10-19T10:40:16.294" v="6" actId="20577"/>
        <pc:sldMkLst>
          <pc:docMk/>
          <pc:sldMk cId="2045028549" sldId="321"/>
        </pc:sldMkLst>
        <pc:spChg chg="mod">
          <ac:chgData name="Casati Quynh Nhu W.MSCIDS_F21.2001" userId="S::quynhnhu.nguyenvu@stud.hslu.ch::e87747d1-e654-4c4f-9eb8-18bcad44bb71" providerId="AD" clId="Web-{B6BCF6A5-A6F7-DC3D-8286-9B560D414019}" dt="2021-10-19T10:40:16.294" v="6" actId="20577"/>
          <ac:spMkLst>
            <pc:docMk/>
            <pc:sldMk cId="2045028549" sldId="321"/>
            <ac:spMk id="2" creationId="{9215E89B-01C0-470B-9A86-715529B66134}"/>
          </ac:spMkLst>
        </pc:spChg>
      </pc:sldChg>
      <pc:sldChg chg="modSp">
        <pc:chgData name="Casati Quynh Nhu W.MSCIDS_F21.2001" userId="S::quynhnhu.nguyenvu@stud.hslu.ch::e87747d1-e654-4c4f-9eb8-18bcad44bb71" providerId="AD" clId="Web-{B6BCF6A5-A6F7-DC3D-8286-9B560D414019}" dt="2021-10-19T10:39:56.106" v="3" actId="20577"/>
        <pc:sldMkLst>
          <pc:docMk/>
          <pc:sldMk cId="2313022423" sldId="322"/>
        </pc:sldMkLst>
        <pc:spChg chg="mod">
          <ac:chgData name="Casati Quynh Nhu W.MSCIDS_F21.2001" userId="S::quynhnhu.nguyenvu@stud.hslu.ch::e87747d1-e654-4c4f-9eb8-18bcad44bb71" providerId="AD" clId="Web-{B6BCF6A5-A6F7-DC3D-8286-9B560D414019}" dt="2021-10-19T10:39:56.106" v="3" actId="20577"/>
          <ac:spMkLst>
            <pc:docMk/>
            <pc:sldMk cId="2313022423" sldId="322"/>
            <ac:spMk id="3" creationId="{2D664980-632E-4609-B760-75FBB51BB9A7}"/>
          </ac:spMkLst>
        </pc:spChg>
      </pc:sldChg>
      <pc:sldChg chg="del">
        <pc:chgData name="Casati Quynh Nhu W.MSCIDS_F21.2001" userId="S::quynhnhu.nguyenvu@stud.hslu.ch::e87747d1-e654-4c4f-9eb8-18bcad44bb71" providerId="AD" clId="Web-{B6BCF6A5-A6F7-DC3D-8286-9B560D414019}" dt="2021-10-19T10:31:14.796" v="0"/>
        <pc:sldMkLst>
          <pc:docMk/>
          <pc:sldMk cId="2308496098" sldId="356"/>
        </pc:sldMkLst>
      </pc:sldChg>
    </pc:docChg>
  </pc:docChgLst>
  <pc:docChgLst>
    <pc:chgData name="Casati Quynh Nhu W.MSCIDS_F21.2001" userId="S::quynhnhu.nguyenvu@stud.hslu.ch::e87747d1-e654-4c4f-9eb8-18bcad44bb71" providerId="AD" clId="Web-{2FF9D250-6063-A1A2-A284-6208FA71746A}"/>
    <pc:docChg chg="modSld">
      <pc:chgData name="Casati Quynh Nhu W.MSCIDS_F21.2001" userId="S::quynhnhu.nguyenvu@stud.hslu.ch::e87747d1-e654-4c4f-9eb8-18bcad44bb71" providerId="AD" clId="Web-{2FF9D250-6063-A1A2-A284-6208FA71746A}" dt="2021-10-19T07:46:33.321" v="83" actId="20577"/>
      <pc:docMkLst>
        <pc:docMk/>
      </pc:docMkLst>
      <pc:sldChg chg="modSp modNotes">
        <pc:chgData name="Casati Quynh Nhu W.MSCIDS_F21.2001" userId="S::quynhnhu.nguyenvu@stud.hslu.ch::e87747d1-e654-4c4f-9eb8-18bcad44bb71" providerId="AD" clId="Web-{2FF9D250-6063-A1A2-A284-6208FA71746A}" dt="2021-10-19T07:46:33.321" v="83" actId="20577"/>
        <pc:sldMkLst>
          <pc:docMk/>
          <pc:sldMk cId="2308496098" sldId="356"/>
        </pc:sldMkLst>
        <pc:spChg chg="mod">
          <ac:chgData name="Casati Quynh Nhu W.MSCIDS_F21.2001" userId="S::quynhnhu.nguyenvu@stud.hslu.ch::e87747d1-e654-4c4f-9eb8-18bcad44bb71" providerId="AD" clId="Web-{2FF9D250-6063-A1A2-A284-6208FA71746A}" dt="2021-10-19T07:46:33.321" v="83" actId="20577"/>
          <ac:spMkLst>
            <pc:docMk/>
            <pc:sldMk cId="2308496098" sldId="356"/>
            <ac:spMk id="2" creationId="{C5AA1E1E-E154-4355-B2F7-7C9B23316F67}"/>
          </ac:spMkLst>
        </pc:spChg>
      </pc:sldChg>
    </pc:docChg>
  </pc:docChgLst>
  <pc:docChgLst>
    <pc:chgData name="Folino Ponte Antonio W.MSCIDS_F21.2001" userId="e2e42e88-4f1a-467e-9083-2f17496120aa" providerId="ADAL" clId="{929FBC52-86CB-BC48-AC60-ACA824C5CD46}"/>
    <pc:docChg chg="undo custSel addSld delSld modSld">
      <pc:chgData name="Folino Ponte Antonio W.MSCIDS_F21.2001" userId="e2e42e88-4f1a-467e-9083-2f17496120aa" providerId="ADAL" clId="{929FBC52-86CB-BC48-AC60-ACA824C5CD46}" dt="2021-10-20T20:10:55.568" v="957" actId="20577"/>
      <pc:docMkLst>
        <pc:docMk/>
      </pc:docMkLst>
      <pc:sldChg chg="modNotesTx">
        <pc:chgData name="Folino Ponte Antonio W.MSCIDS_F21.2001" userId="e2e42e88-4f1a-467e-9083-2f17496120aa" providerId="ADAL" clId="{929FBC52-86CB-BC48-AC60-ACA824C5CD46}" dt="2021-10-20T18:43:09.379" v="694" actId="20577"/>
        <pc:sldMkLst>
          <pc:docMk/>
          <pc:sldMk cId="0" sldId="269"/>
        </pc:sldMkLst>
      </pc:sldChg>
      <pc:sldChg chg="addSp delSp modSp mod modNotesTx">
        <pc:chgData name="Folino Ponte Antonio W.MSCIDS_F21.2001" userId="e2e42e88-4f1a-467e-9083-2f17496120aa" providerId="ADAL" clId="{929FBC52-86CB-BC48-AC60-ACA824C5CD46}" dt="2021-10-16T15:12:16.922" v="493" actId="20577"/>
        <pc:sldMkLst>
          <pc:docMk/>
          <pc:sldMk cId="0" sldId="282"/>
        </pc:sldMkLst>
        <pc:spChg chg="add del mod">
          <ac:chgData name="Folino Ponte Antonio W.MSCIDS_F21.2001" userId="e2e42e88-4f1a-467e-9083-2f17496120aa" providerId="ADAL" clId="{929FBC52-86CB-BC48-AC60-ACA824C5CD46}" dt="2021-10-16T14:41:20.094" v="21"/>
          <ac:spMkLst>
            <pc:docMk/>
            <pc:sldMk cId="0" sldId="282"/>
            <ac:spMk id="2" creationId="{6315CED4-A97C-414B-91D5-E92AA1EDD640}"/>
          </ac:spMkLst>
        </pc:spChg>
        <pc:spChg chg="add mod">
          <ac:chgData name="Folino Ponte Antonio W.MSCIDS_F21.2001" userId="e2e42e88-4f1a-467e-9083-2f17496120aa" providerId="ADAL" clId="{929FBC52-86CB-BC48-AC60-ACA824C5CD46}" dt="2021-10-16T15:12:16.922" v="493" actId="20577"/>
          <ac:spMkLst>
            <pc:docMk/>
            <pc:sldMk cId="0" sldId="282"/>
            <ac:spMk id="5" creationId="{3984D162-4399-2840-8FE2-6D0F13F990C2}"/>
          </ac:spMkLst>
        </pc:spChg>
        <pc:spChg chg="add mod">
          <ac:chgData name="Folino Ponte Antonio W.MSCIDS_F21.2001" userId="e2e42e88-4f1a-467e-9083-2f17496120aa" providerId="ADAL" clId="{929FBC52-86CB-BC48-AC60-ACA824C5CD46}" dt="2021-10-16T15:11:56.165" v="489" actId="20577"/>
          <ac:spMkLst>
            <pc:docMk/>
            <pc:sldMk cId="0" sldId="282"/>
            <ac:spMk id="7" creationId="{FF391957-E511-CE41-8F70-709236B6DC8A}"/>
          </ac:spMkLst>
        </pc:spChg>
        <pc:spChg chg="add mod">
          <ac:chgData name="Folino Ponte Antonio W.MSCIDS_F21.2001" userId="e2e42e88-4f1a-467e-9083-2f17496120aa" providerId="ADAL" clId="{929FBC52-86CB-BC48-AC60-ACA824C5CD46}" dt="2021-10-16T14:46:19.003" v="222" actId="14100"/>
          <ac:spMkLst>
            <pc:docMk/>
            <pc:sldMk cId="0" sldId="282"/>
            <ac:spMk id="9" creationId="{B865A61C-9C51-D844-82D0-5BE52AD8D179}"/>
          </ac:spMkLst>
        </pc:spChg>
        <pc:spChg chg="add mod">
          <ac:chgData name="Folino Ponte Antonio W.MSCIDS_F21.2001" userId="e2e42e88-4f1a-467e-9083-2f17496120aa" providerId="ADAL" clId="{929FBC52-86CB-BC48-AC60-ACA824C5CD46}" dt="2021-10-16T14:46:31.343" v="229" actId="20577"/>
          <ac:spMkLst>
            <pc:docMk/>
            <pc:sldMk cId="0" sldId="282"/>
            <ac:spMk id="10" creationId="{6BA0E3AB-3900-B649-83A3-46D0AF8B3489}"/>
          </ac:spMkLst>
        </pc:spChg>
        <pc:graphicFrameChg chg="add del mod">
          <ac:chgData name="Folino Ponte Antonio W.MSCIDS_F21.2001" userId="e2e42e88-4f1a-467e-9083-2f17496120aa" providerId="ADAL" clId="{929FBC52-86CB-BC48-AC60-ACA824C5CD46}" dt="2021-10-16T14:41:19.848" v="19"/>
          <ac:graphicFrameMkLst>
            <pc:docMk/>
            <pc:sldMk cId="0" sldId="282"/>
            <ac:graphicFrameMk id="3" creationId="{A0724F07-CF91-364E-B106-DA75604E900D}"/>
          </ac:graphicFrameMkLst>
        </pc:graphicFrameChg>
        <pc:graphicFrameChg chg="del mod modGraphic">
          <ac:chgData name="Folino Ponte Antonio W.MSCIDS_F21.2001" userId="e2e42e88-4f1a-467e-9083-2f17496120aa" providerId="ADAL" clId="{929FBC52-86CB-BC48-AC60-ACA824C5CD46}" dt="2021-10-16T14:41:01.310" v="16" actId="478"/>
          <ac:graphicFrameMkLst>
            <pc:docMk/>
            <pc:sldMk cId="0" sldId="282"/>
            <ac:graphicFrameMk id="2217" creationId="{00000000-0000-0000-0000-000000000000}"/>
          </ac:graphicFrameMkLst>
        </pc:graphicFrameChg>
      </pc:sldChg>
      <pc:sldChg chg="del">
        <pc:chgData name="Folino Ponte Antonio W.MSCIDS_F21.2001" userId="e2e42e88-4f1a-467e-9083-2f17496120aa" providerId="ADAL" clId="{929FBC52-86CB-BC48-AC60-ACA824C5CD46}" dt="2021-10-16T14:47:29.356" v="235" actId="2696"/>
        <pc:sldMkLst>
          <pc:docMk/>
          <pc:sldMk cId="1847881709" sldId="311"/>
        </pc:sldMkLst>
      </pc:sldChg>
      <pc:sldChg chg="del">
        <pc:chgData name="Folino Ponte Antonio W.MSCIDS_F21.2001" userId="e2e42e88-4f1a-467e-9083-2f17496120aa" providerId="ADAL" clId="{929FBC52-86CB-BC48-AC60-ACA824C5CD46}" dt="2021-10-16T14:50:07.593" v="265" actId="2696"/>
        <pc:sldMkLst>
          <pc:docMk/>
          <pc:sldMk cId="3751075191" sldId="312"/>
        </pc:sldMkLst>
      </pc:sldChg>
      <pc:sldChg chg="del">
        <pc:chgData name="Folino Ponte Antonio W.MSCIDS_F21.2001" userId="e2e42e88-4f1a-467e-9083-2f17496120aa" providerId="ADAL" clId="{929FBC52-86CB-BC48-AC60-ACA824C5CD46}" dt="2021-10-16T15:07:47.447" v="479" actId="2696"/>
        <pc:sldMkLst>
          <pc:docMk/>
          <pc:sldMk cId="3482103249" sldId="313"/>
        </pc:sldMkLst>
      </pc:sldChg>
      <pc:sldChg chg="modNotesTx">
        <pc:chgData name="Folino Ponte Antonio W.MSCIDS_F21.2001" userId="e2e42e88-4f1a-467e-9083-2f17496120aa" providerId="ADAL" clId="{929FBC52-86CB-BC48-AC60-ACA824C5CD46}" dt="2021-10-20T19:35:28.345" v="720" actId="20577"/>
        <pc:sldMkLst>
          <pc:docMk/>
          <pc:sldMk cId="193025547" sldId="340"/>
        </pc:sldMkLst>
      </pc:sldChg>
      <pc:sldChg chg="modNotesTx">
        <pc:chgData name="Folino Ponte Antonio W.MSCIDS_F21.2001" userId="e2e42e88-4f1a-467e-9083-2f17496120aa" providerId="ADAL" clId="{929FBC52-86CB-BC48-AC60-ACA824C5CD46}" dt="2021-10-20T18:45:19.252" v="701" actId="20577"/>
        <pc:sldMkLst>
          <pc:docMk/>
          <pc:sldMk cId="557847914" sldId="341"/>
        </pc:sldMkLst>
      </pc:sldChg>
      <pc:sldChg chg="modSp add mod">
        <pc:chgData name="Folino Ponte Antonio W.MSCIDS_F21.2001" userId="e2e42e88-4f1a-467e-9083-2f17496120aa" providerId="ADAL" clId="{929FBC52-86CB-BC48-AC60-ACA824C5CD46}" dt="2021-10-16T15:14:36.066" v="555" actId="20577"/>
        <pc:sldMkLst>
          <pc:docMk/>
          <pc:sldMk cId="3129944704" sldId="344"/>
        </pc:sldMkLst>
        <pc:spChg chg="mod">
          <ac:chgData name="Folino Ponte Antonio W.MSCIDS_F21.2001" userId="e2e42e88-4f1a-467e-9083-2f17496120aa" providerId="ADAL" clId="{929FBC52-86CB-BC48-AC60-ACA824C5CD46}" dt="2021-10-16T15:14:36.066" v="555" actId="20577"/>
          <ac:spMkLst>
            <pc:docMk/>
            <pc:sldMk cId="3129944704" sldId="344"/>
            <ac:spMk id="5" creationId="{3984D162-4399-2840-8FE2-6D0F13F990C2}"/>
          </ac:spMkLst>
        </pc:spChg>
        <pc:spChg chg="mod">
          <ac:chgData name="Folino Ponte Antonio W.MSCIDS_F21.2001" userId="e2e42e88-4f1a-467e-9083-2f17496120aa" providerId="ADAL" clId="{929FBC52-86CB-BC48-AC60-ACA824C5CD46}" dt="2021-10-16T15:14:11.837" v="553" actId="13926"/>
          <ac:spMkLst>
            <pc:docMk/>
            <pc:sldMk cId="3129944704" sldId="344"/>
            <ac:spMk id="7" creationId="{FF391957-E511-CE41-8F70-709236B6DC8A}"/>
          </ac:spMkLst>
        </pc:spChg>
        <pc:spChg chg="mod">
          <ac:chgData name="Folino Ponte Antonio W.MSCIDS_F21.2001" userId="e2e42e88-4f1a-467e-9083-2f17496120aa" providerId="ADAL" clId="{929FBC52-86CB-BC48-AC60-ACA824C5CD46}" dt="2021-10-16T14:49:53.093" v="263" actId="1038"/>
          <ac:spMkLst>
            <pc:docMk/>
            <pc:sldMk cId="3129944704" sldId="344"/>
            <ac:spMk id="9" creationId="{B865A61C-9C51-D844-82D0-5BE52AD8D179}"/>
          </ac:spMkLst>
        </pc:spChg>
        <pc:spChg chg="mod">
          <ac:chgData name="Folino Ponte Antonio W.MSCIDS_F21.2001" userId="e2e42e88-4f1a-467e-9083-2f17496120aa" providerId="ADAL" clId="{929FBC52-86CB-BC48-AC60-ACA824C5CD46}" dt="2021-10-16T14:49:53.093" v="263" actId="1038"/>
          <ac:spMkLst>
            <pc:docMk/>
            <pc:sldMk cId="3129944704" sldId="344"/>
            <ac:spMk id="10" creationId="{6BA0E3AB-3900-B649-83A3-46D0AF8B3489}"/>
          </ac:spMkLst>
        </pc:spChg>
        <pc:spChg chg="mod">
          <ac:chgData name="Folino Ponte Antonio W.MSCIDS_F21.2001" userId="e2e42e88-4f1a-467e-9083-2f17496120aa" providerId="ADAL" clId="{929FBC52-86CB-BC48-AC60-ACA824C5CD46}" dt="2021-10-16T14:47:33.695" v="240" actId="20577"/>
          <ac:spMkLst>
            <pc:docMk/>
            <pc:sldMk cId="3129944704" sldId="344"/>
            <ac:spMk id="2216" creationId="{00000000-0000-0000-0000-000000000000}"/>
          </ac:spMkLst>
        </pc:spChg>
      </pc:sldChg>
      <pc:sldChg chg="modSp add mod">
        <pc:chgData name="Folino Ponte Antonio W.MSCIDS_F21.2001" userId="e2e42e88-4f1a-467e-9083-2f17496120aa" providerId="ADAL" clId="{929FBC52-86CB-BC48-AC60-ACA824C5CD46}" dt="2021-10-16T15:16:15.951" v="623" actId="20577"/>
        <pc:sldMkLst>
          <pc:docMk/>
          <pc:sldMk cId="848520919" sldId="345"/>
        </pc:sldMkLst>
        <pc:spChg chg="mod">
          <ac:chgData name="Folino Ponte Antonio W.MSCIDS_F21.2001" userId="e2e42e88-4f1a-467e-9083-2f17496120aa" providerId="ADAL" clId="{929FBC52-86CB-BC48-AC60-ACA824C5CD46}" dt="2021-10-16T15:16:15.951" v="623" actId="20577"/>
          <ac:spMkLst>
            <pc:docMk/>
            <pc:sldMk cId="848520919" sldId="345"/>
            <ac:spMk id="5" creationId="{3984D162-4399-2840-8FE2-6D0F13F990C2}"/>
          </ac:spMkLst>
        </pc:spChg>
        <pc:spChg chg="mod">
          <ac:chgData name="Folino Ponte Antonio W.MSCIDS_F21.2001" userId="e2e42e88-4f1a-467e-9083-2f17496120aa" providerId="ADAL" clId="{929FBC52-86CB-BC48-AC60-ACA824C5CD46}" dt="2021-10-16T15:14:57.633" v="558" actId="20577"/>
          <ac:spMkLst>
            <pc:docMk/>
            <pc:sldMk cId="848520919" sldId="345"/>
            <ac:spMk id="7" creationId="{FF391957-E511-CE41-8F70-709236B6DC8A}"/>
          </ac:spMkLst>
        </pc:spChg>
        <pc:spChg chg="mod">
          <ac:chgData name="Folino Ponte Antonio W.MSCIDS_F21.2001" userId="e2e42e88-4f1a-467e-9083-2f17496120aa" providerId="ADAL" clId="{929FBC52-86CB-BC48-AC60-ACA824C5CD46}" dt="2021-10-16T14:58:22.085" v="431" actId="1035"/>
          <ac:spMkLst>
            <pc:docMk/>
            <pc:sldMk cId="848520919" sldId="345"/>
            <ac:spMk id="9" creationId="{B865A61C-9C51-D844-82D0-5BE52AD8D179}"/>
          </ac:spMkLst>
        </pc:spChg>
        <pc:spChg chg="mod">
          <ac:chgData name="Folino Ponte Antonio W.MSCIDS_F21.2001" userId="e2e42e88-4f1a-467e-9083-2f17496120aa" providerId="ADAL" clId="{929FBC52-86CB-BC48-AC60-ACA824C5CD46}" dt="2021-10-16T14:58:39.548" v="438" actId="1076"/>
          <ac:spMkLst>
            <pc:docMk/>
            <pc:sldMk cId="848520919" sldId="345"/>
            <ac:spMk id="10" creationId="{6BA0E3AB-3900-B649-83A3-46D0AF8B3489}"/>
          </ac:spMkLst>
        </pc:spChg>
        <pc:spChg chg="mod">
          <ac:chgData name="Folino Ponte Antonio W.MSCIDS_F21.2001" userId="e2e42e88-4f1a-467e-9083-2f17496120aa" providerId="ADAL" clId="{929FBC52-86CB-BC48-AC60-ACA824C5CD46}" dt="2021-10-16T14:50:16.509" v="290" actId="20577"/>
          <ac:spMkLst>
            <pc:docMk/>
            <pc:sldMk cId="848520919" sldId="345"/>
            <ac:spMk id="2216" creationId="{00000000-0000-0000-0000-000000000000}"/>
          </ac:spMkLst>
        </pc:spChg>
      </pc:sldChg>
      <pc:sldChg chg="modSp add mod">
        <pc:chgData name="Folino Ponte Antonio W.MSCIDS_F21.2001" userId="e2e42e88-4f1a-467e-9083-2f17496120aa" providerId="ADAL" clId="{929FBC52-86CB-BC48-AC60-ACA824C5CD46}" dt="2021-10-16T15:17:56.417" v="674" actId="20577"/>
        <pc:sldMkLst>
          <pc:docMk/>
          <pc:sldMk cId="2315923985" sldId="346"/>
        </pc:sldMkLst>
        <pc:spChg chg="mod">
          <ac:chgData name="Folino Ponte Antonio W.MSCIDS_F21.2001" userId="e2e42e88-4f1a-467e-9083-2f17496120aa" providerId="ADAL" clId="{929FBC52-86CB-BC48-AC60-ACA824C5CD46}" dt="2021-10-16T15:17:56.417" v="674" actId="20577"/>
          <ac:spMkLst>
            <pc:docMk/>
            <pc:sldMk cId="2315923985" sldId="346"/>
            <ac:spMk id="5" creationId="{3984D162-4399-2840-8FE2-6D0F13F990C2}"/>
          </ac:spMkLst>
        </pc:spChg>
        <pc:spChg chg="mod">
          <ac:chgData name="Folino Ponte Antonio W.MSCIDS_F21.2001" userId="e2e42e88-4f1a-467e-9083-2f17496120aa" providerId="ADAL" clId="{929FBC52-86CB-BC48-AC60-ACA824C5CD46}" dt="2021-10-16T15:17:43.773" v="672" actId="20577"/>
          <ac:spMkLst>
            <pc:docMk/>
            <pc:sldMk cId="2315923985" sldId="346"/>
            <ac:spMk id="7" creationId="{FF391957-E511-CE41-8F70-709236B6DC8A}"/>
          </ac:spMkLst>
        </pc:spChg>
        <pc:spChg chg="mod">
          <ac:chgData name="Folino Ponte Antonio W.MSCIDS_F21.2001" userId="e2e42e88-4f1a-467e-9083-2f17496120aa" providerId="ADAL" clId="{929FBC52-86CB-BC48-AC60-ACA824C5CD46}" dt="2021-10-16T15:06:00.080" v="453" actId="20577"/>
          <ac:spMkLst>
            <pc:docMk/>
            <pc:sldMk cId="2315923985" sldId="346"/>
            <ac:spMk id="2216" creationId="{00000000-0000-0000-0000-000000000000}"/>
          </ac:spMkLst>
        </pc:spChg>
      </pc:sldChg>
      <pc:sldChg chg="modNotesTx">
        <pc:chgData name="Folino Ponte Antonio W.MSCIDS_F21.2001" userId="e2e42e88-4f1a-467e-9083-2f17496120aa" providerId="ADAL" clId="{929FBC52-86CB-BC48-AC60-ACA824C5CD46}" dt="2021-10-20T18:47:31.273" v="719" actId="20577"/>
        <pc:sldMkLst>
          <pc:docMk/>
          <pc:sldMk cId="1736360033" sldId="348"/>
        </pc:sldMkLst>
      </pc:sldChg>
      <pc:sldChg chg="modNotesTx">
        <pc:chgData name="Folino Ponte Antonio W.MSCIDS_F21.2001" userId="e2e42e88-4f1a-467e-9083-2f17496120aa" providerId="ADAL" clId="{929FBC52-86CB-BC48-AC60-ACA824C5CD46}" dt="2021-10-20T18:47:18.358" v="717" actId="20577"/>
        <pc:sldMkLst>
          <pc:docMk/>
          <pc:sldMk cId="621329554" sldId="351"/>
        </pc:sldMkLst>
      </pc:sldChg>
      <pc:sldChg chg="modNotesTx">
        <pc:chgData name="Folino Ponte Antonio W.MSCIDS_F21.2001" userId="e2e42e88-4f1a-467e-9083-2f17496120aa" providerId="ADAL" clId="{929FBC52-86CB-BC48-AC60-ACA824C5CD46}" dt="2021-10-20T20:10:55.568" v="957" actId="20577"/>
        <pc:sldMkLst>
          <pc:docMk/>
          <pc:sldMk cId="1458894993" sldId="363"/>
        </pc:sldMkLst>
      </pc:sldChg>
      <pc:sldChg chg="modNotesTx">
        <pc:chgData name="Folino Ponte Antonio W.MSCIDS_F21.2001" userId="e2e42e88-4f1a-467e-9083-2f17496120aa" providerId="ADAL" clId="{929FBC52-86CB-BC48-AC60-ACA824C5CD46}" dt="2021-10-20T20:03:06.715" v="944" actId="20577"/>
        <pc:sldMkLst>
          <pc:docMk/>
          <pc:sldMk cId="4259552601" sldId="373"/>
        </pc:sldMkLst>
      </pc:sldChg>
      <pc:sldChg chg="modNotesTx">
        <pc:chgData name="Folino Ponte Antonio W.MSCIDS_F21.2001" userId="e2e42e88-4f1a-467e-9083-2f17496120aa" providerId="ADAL" clId="{929FBC52-86CB-BC48-AC60-ACA824C5CD46}" dt="2021-10-20T18:44:06.312" v="698" actId="20577"/>
        <pc:sldMkLst>
          <pc:docMk/>
          <pc:sldMk cId="3581798330" sldId="374"/>
        </pc:sldMkLst>
      </pc:sldChg>
      <pc:sldChg chg="modNotesTx">
        <pc:chgData name="Folino Ponte Antonio W.MSCIDS_F21.2001" userId="e2e42e88-4f1a-467e-9083-2f17496120aa" providerId="ADAL" clId="{929FBC52-86CB-BC48-AC60-ACA824C5CD46}" dt="2021-10-20T18:43:51.721" v="696" actId="115"/>
        <pc:sldMkLst>
          <pc:docMk/>
          <pc:sldMk cId="217222232" sldId="377"/>
        </pc:sldMkLst>
      </pc:sldChg>
      <pc:sldChg chg="modNotesTx">
        <pc:chgData name="Folino Ponte Antonio W.MSCIDS_F21.2001" userId="e2e42e88-4f1a-467e-9083-2f17496120aa" providerId="ADAL" clId="{929FBC52-86CB-BC48-AC60-ACA824C5CD46}" dt="2021-10-20T20:10:02.072" v="949" actId="20577"/>
        <pc:sldMkLst>
          <pc:docMk/>
          <pc:sldMk cId="1374377387" sldId="378"/>
        </pc:sldMkLst>
      </pc:sldChg>
    </pc:docChg>
  </pc:docChgLst>
  <pc:docChgLst>
    <pc:chgData name="Duong Quyen W.MSCIDS_F21.2001" userId="S::quyen.duong@stud.hslu.ch::30274341-ee7b-4eaa-949f-ee479c0b844b" providerId="AD" clId="Web-{1AF9E1BB-22A3-DF33-5CBD-FB2BBFADA074}"/>
    <pc:docChg chg="modSld">
      <pc:chgData name="Duong Quyen W.MSCIDS_F21.2001" userId="S::quyen.duong@stud.hslu.ch::30274341-ee7b-4eaa-949f-ee479c0b844b" providerId="AD" clId="Web-{1AF9E1BB-22A3-DF33-5CBD-FB2BBFADA074}" dt="2021-10-19T10:38:41.601" v="7" actId="20577"/>
      <pc:docMkLst>
        <pc:docMk/>
      </pc:docMkLst>
      <pc:sldChg chg="addSp delSp modSp">
        <pc:chgData name="Duong Quyen W.MSCIDS_F21.2001" userId="S::quyen.duong@stud.hslu.ch::30274341-ee7b-4eaa-949f-ee479c0b844b" providerId="AD" clId="Web-{1AF9E1BB-22A3-DF33-5CBD-FB2BBFADA074}" dt="2021-10-19T10:38:41.601" v="7" actId="20577"/>
        <pc:sldMkLst>
          <pc:docMk/>
          <pc:sldMk cId="0" sldId="256"/>
        </pc:sldMkLst>
        <pc:spChg chg="add del mod">
          <ac:chgData name="Duong Quyen W.MSCIDS_F21.2001" userId="S::quyen.duong@stud.hslu.ch::30274341-ee7b-4eaa-949f-ee479c0b844b" providerId="AD" clId="Web-{1AF9E1BB-22A3-DF33-5CBD-FB2BBFADA074}" dt="2021-10-19T10:38:38.444" v="4"/>
          <ac:spMkLst>
            <pc:docMk/>
            <pc:sldMk cId="0" sldId="256"/>
            <ac:spMk id="3" creationId="{52686C6A-C240-4A9D-A17E-A83A2384FE35}"/>
          </ac:spMkLst>
        </pc:spChg>
        <pc:spChg chg="add del mod">
          <ac:chgData name="Duong Quyen W.MSCIDS_F21.2001" userId="S::quyen.duong@stud.hslu.ch::30274341-ee7b-4eaa-949f-ee479c0b844b" providerId="AD" clId="Web-{1AF9E1BB-22A3-DF33-5CBD-FB2BBFADA074}" dt="2021-10-19T10:38:41.601" v="7" actId="20577"/>
          <ac:spMkLst>
            <pc:docMk/>
            <pc:sldMk cId="0" sldId="256"/>
            <ac:spMk id="1334" creationId="{00000000-0000-0000-0000-000000000000}"/>
          </ac:spMkLst>
        </pc:spChg>
      </pc:sldChg>
    </pc:docChg>
  </pc:docChgLst>
  <pc:docChgLst>
    <pc:chgData name="Wellhöfer Patricia W.MSCIDS_F21.2001" userId="fd323337-071a-4a0b-87d9-1234ba80e2f2" providerId="ADAL" clId="{3144869D-1DB8-4EF3-86FC-B93035425D3B}"/>
    <pc:docChg chg="modSld">
      <pc:chgData name="Wellhöfer Patricia W.MSCIDS_F21.2001" userId="fd323337-071a-4a0b-87d9-1234ba80e2f2" providerId="ADAL" clId="{3144869D-1DB8-4EF3-86FC-B93035425D3B}" dt="2021-10-18T18:09:39.747" v="1"/>
      <pc:docMkLst>
        <pc:docMk/>
      </pc:docMkLst>
      <pc:sldChg chg="modCm">
        <pc:chgData name="Wellhöfer Patricia W.MSCIDS_F21.2001" userId="fd323337-071a-4a0b-87d9-1234ba80e2f2" providerId="ADAL" clId="{3144869D-1DB8-4EF3-86FC-B93035425D3B}" dt="2021-10-18T18:09:39.747" v="1"/>
        <pc:sldMkLst>
          <pc:docMk/>
          <pc:sldMk cId="0" sldId="276"/>
        </pc:sldMkLst>
      </pc:sldChg>
    </pc:docChg>
  </pc:docChgLst>
  <pc:docChgLst>
    <pc:chgData name="Duong Quyen W.MSCIDS_F21.2001" userId="S::quyen.duong@stud.hslu.ch::30274341-ee7b-4eaa-949f-ee479c0b844b" providerId="AD" clId="Web-{77AA0D5E-D517-73EB-D7D7-F2FB0A3E833B}"/>
    <pc:docChg chg="modSld">
      <pc:chgData name="Duong Quyen W.MSCIDS_F21.2001" userId="S::quyen.duong@stud.hslu.ch::30274341-ee7b-4eaa-949f-ee479c0b844b" providerId="AD" clId="Web-{77AA0D5E-D517-73EB-D7D7-F2FB0A3E833B}" dt="2021-10-13T11:32:29.299" v="3" actId="20577"/>
      <pc:docMkLst>
        <pc:docMk/>
      </pc:docMkLst>
      <pc:sldChg chg="modSp">
        <pc:chgData name="Duong Quyen W.MSCIDS_F21.2001" userId="S::quyen.duong@stud.hslu.ch::30274341-ee7b-4eaa-949f-ee479c0b844b" providerId="AD" clId="Web-{77AA0D5E-D517-73EB-D7D7-F2FB0A3E833B}" dt="2021-10-13T11:31:12.969" v="1" actId="20577"/>
        <pc:sldMkLst>
          <pc:docMk/>
          <pc:sldMk cId="0" sldId="257"/>
        </pc:sldMkLst>
        <pc:spChg chg="mod">
          <ac:chgData name="Duong Quyen W.MSCIDS_F21.2001" userId="S::quyen.duong@stud.hslu.ch::30274341-ee7b-4eaa-949f-ee479c0b844b" providerId="AD" clId="Web-{77AA0D5E-D517-73EB-D7D7-F2FB0A3E833B}" dt="2021-10-13T11:31:12.969" v="1" actId="20577"/>
          <ac:spMkLst>
            <pc:docMk/>
            <pc:sldMk cId="0" sldId="257"/>
            <ac:spMk id="1340" creationId="{00000000-0000-0000-0000-000000000000}"/>
          </ac:spMkLst>
        </pc:spChg>
      </pc:sldChg>
      <pc:sldChg chg="modSp">
        <pc:chgData name="Duong Quyen W.MSCIDS_F21.2001" userId="S::quyen.duong@stud.hslu.ch::30274341-ee7b-4eaa-949f-ee479c0b844b" providerId="AD" clId="Web-{77AA0D5E-D517-73EB-D7D7-F2FB0A3E833B}" dt="2021-10-13T11:32:29.299" v="3" actId="20577"/>
        <pc:sldMkLst>
          <pc:docMk/>
          <pc:sldMk cId="0" sldId="260"/>
        </pc:sldMkLst>
        <pc:spChg chg="mod">
          <ac:chgData name="Duong Quyen W.MSCIDS_F21.2001" userId="S::quyen.duong@stud.hslu.ch::30274341-ee7b-4eaa-949f-ee479c0b844b" providerId="AD" clId="Web-{77AA0D5E-D517-73EB-D7D7-F2FB0A3E833B}" dt="2021-10-13T11:32:29.299" v="3" actId="20577"/>
          <ac:spMkLst>
            <pc:docMk/>
            <pc:sldMk cId="0" sldId="260"/>
            <ac:spMk id="13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After 4 </a:t>
            </a:r>
            <a:r>
              <a:rPr lang="de-CH" err="1"/>
              <a:t>presentations</a:t>
            </a:r>
            <a:r>
              <a:rPr lang="de-CH"/>
              <a:t> I </a:t>
            </a:r>
            <a:r>
              <a:rPr lang="de-CH" err="1"/>
              <a:t>guess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know</a:t>
            </a:r>
            <a:r>
              <a:rPr lang="de-CH"/>
              <a:t>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... Yes, </a:t>
            </a:r>
            <a:r>
              <a:rPr lang="de-CH" err="1"/>
              <a:t>it’s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!</a:t>
            </a:r>
            <a:br>
              <a:rPr lang="de-CH"/>
            </a:br>
            <a:r>
              <a:rPr lang="de-CH"/>
              <a:t>A warm </a:t>
            </a:r>
            <a:r>
              <a:rPr lang="de-CH" err="1"/>
              <a:t>welcome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</a:t>
            </a:r>
            <a:r>
              <a:rPr lang="de-CH" err="1"/>
              <a:t>group</a:t>
            </a:r>
            <a:r>
              <a:rPr lang="de-CH"/>
              <a:t> </a:t>
            </a:r>
            <a:r>
              <a:rPr lang="de-CH" err="1"/>
              <a:t>number</a:t>
            </a:r>
            <a:r>
              <a:rPr lang="de-CH"/>
              <a:t> 5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presentation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forecast</a:t>
            </a:r>
            <a:r>
              <a:rPr lang="de-CH"/>
              <a:t> </a:t>
            </a:r>
            <a:r>
              <a:rPr lang="de-CH" err="1"/>
              <a:t>models</a:t>
            </a:r>
            <a:r>
              <a:rPr lang="de-CH"/>
              <a:t>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ceefee3f8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ceefee3f8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 </a:t>
            </a:r>
            <a:r>
              <a:rPr lang="de-CH" err="1"/>
              <a:t>started</a:t>
            </a:r>
            <a:r>
              <a:rPr lang="de-CH"/>
              <a:t> </a:t>
            </a:r>
            <a:r>
              <a:rPr lang="de-CH" err="1"/>
              <a:t>grouping</a:t>
            </a:r>
            <a:r>
              <a:rPr lang="de-CH"/>
              <a:t> </a:t>
            </a:r>
            <a:r>
              <a:rPr lang="de-CH" err="1"/>
              <a:t>articles</a:t>
            </a:r>
            <a:r>
              <a:rPr lang="de-CH"/>
              <a:t> </a:t>
            </a: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size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see</a:t>
            </a:r>
            <a:r>
              <a:rPr lang="de-CH"/>
              <a:t> </a:t>
            </a:r>
            <a:r>
              <a:rPr lang="de-CH" err="1"/>
              <a:t>if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has</a:t>
            </a:r>
            <a:r>
              <a:rPr lang="de-CH"/>
              <a:t> an </a:t>
            </a:r>
            <a:r>
              <a:rPr lang="de-CH" err="1"/>
              <a:t>influence</a:t>
            </a:r>
            <a:r>
              <a:rPr lang="de-CH"/>
              <a:t> on </a:t>
            </a:r>
            <a:r>
              <a:rPr lang="de-CH" err="1"/>
              <a:t>sales</a:t>
            </a:r>
            <a:r>
              <a:rPr lang="de-CH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Obviously</a:t>
            </a:r>
            <a:r>
              <a:rPr lang="de-CH"/>
              <a:t> </a:t>
            </a:r>
            <a:r>
              <a:rPr lang="de-CH" err="1"/>
              <a:t>yogurts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size</a:t>
            </a:r>
            <a:r>
              <a:rPr lang="de-CH"/>
              <a:t> 150 </a:t>
            </a:r>
            <a:r>
              <a:rPr lang="de-CH" err="1"/>
              <a:t>grams</a:t>
            </a:r>
            <a:r>
              <a:rPr lang="de-CH"/>
              <a:t> and 200 </a:t>
            </a:r>
            <a:r>
              <a:rPr lang="de-CH" err="1"/>
              <a:t>grams</a:t>
            </a:r>
            <a:r>
              <a:rPr lang="de-CH"/>
              <a:t> </a:t>
            </a:r>
            <a:r>
              <a:rPr lang="de-CH" err="1"/>
              <a:t>sell</a:t>
            </a:r>
            <a:r>
              <a:rPr lang="de-CH"/>
              <a:t> best. Looks like </a:t>
            </a:r>
            <a:r>
              <a:rPr lang="de-CH" err="1"/>
              <a:t>swiss</a:t>
            </a:r>
            <a:r>
              <a:rPr lang="de-CH"/>
              <a:t> </a:t>
            </a:r>
            <a:r>
              <a:rPr lang="de-CH" err="1"/>
              <a:t>people</a:t>
            </a:r>
            <a:r>
              <a:rPr lang="de-CH"/>
              <a:t> </a:t>
            </a:r>
            <a:r>
              <a:rPr lang="de-CH" err="1"/>
              <a:t>either</a:t>
            </a:r>
            <a:r>
              <a:rPr lang="de-CH"/>
              <a:t> </a:t>
            </a:r>
            <a:r>
              <a:rPr lang="de-CH" err="1"/>
              <a:t>love</a:t>
            </a:r>
            <a:r>
              <a:rPr lang="de-CH"/>
              <a:t> </a:t>
            </a:r>
            <a:r>
              <a:rPr lang="de-CH" err="1"/>
              <a:t>chocolate</a:t>
            </a:r>
            <a:r>
              <a:rPr lang="de-CH"/>
              <a:t> </a:t>
            </a:r>
            <a:r>
              <a:rPr lang="de-CH" err="1"/>
              <a:t>or</a:t>
            </a:r>
            <a:r>
              <a:rPr lang="de-CH"/>
              <a:t> </a:t>
            </a:r>
            <a:r>
              <a:rPr lang="de-CH" err="1"/>
              <a:t>nature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. </a:t>
            </a:r>
            <a:r>
              <a:rPr lang="de-CH" err="1"/>
              <a:t>No</a:t>
            </a:r>
            <a:r>
              <a:rPr lang="de-CH"/>
              <a:t> shocking </a:t>
            </a:r>
            <a:r>
              <a:rPr lang="de-CH" err="1"/>
              <a:t>insights</a:t>
            </a:r>
            <a:r>
              <a:rPr lang="de-CH"/>
              <a:t> so </a:t>
            </a:r>
            <a:r>
              <a:rPr lang="de-CH" err="1"/>
              <a:t>far</a:t>
            </a:r>
            <a:r>
              <a:rPr lang="de-CH"/>
              <a:t>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ceefee3f8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ceefee3f8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 a </a:t>
            </a:r>
            <a:r>
              <a:rPr lang="de-CH" err="1"/>
              <a:t>second</a:t>
            </a:r>
            <a:r>
              <a:rPr lang="de-CH"/>
              <a:t> </a:t>
            </a:r>
            <a:r>
              <a:rPr lang="de-CH" err="1"/>
              <a:t>approach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group</a:t>
            </a:r>
            <a:r>
              <a:rPr lang="de-CH"/>
              <a:t> </a:t>
            </a:r>
            <a:r>
              <a:rPr lang="de-CH" err="1"/>
              <a:t>articles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used</a:t>
            </a:r>
            <a:r>
              <a:rPr lang="de-CH"/>
              <a:t> </a:t>
            </a:r>
            <a:r>
              <a:rPr lang="de-CH" err="1"/>
              <a:t>migros</a:t>
            </a:r>
            <a:r>
              <a:rPr lang="de-CH"/>
              <a:t>’ </a:t>
            </a:r>
            <a:r>
              <a:rPr lang="de-CH" err="1"/>
              <a:t>own</a:t>
            </a:r>
            <a:r>
              <a:rPr lang="de-CH"/>
              <a:t> </a:t>
            </a:r>
            <a:r>
              <a:rPr lang="de-CH" err="1"/>
              <a:t>labeling</a:t>
            </a:r>
            <a:r>
              <a:rPr lang="de-CH"/>
              <a:t>. </a:t>
            </a:r>
            <a:r>
              <a:rPr lang="de-CH" strike="noStrike" err="1">
                <a:highlight>
                  <a:srgbClr val="FFFF00"/>
                </a:highlight>
              </a:rPr>
              <a:t>We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see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here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that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there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does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seem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to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be</a:t>
            </a:r>
            <a:r>
              <a:rPr lang="de-CH" strike="noStrike">
                <a:highlight>
                  <a:srgbClr val="FFFF00"/>
                </a:highlight>
              </a:rPr>
              <a:t> a </a:t>
            </a:r>
            <a:r>
              <a:rPr lang="de-CH" strike="noStrike" err="1">
                <a:highlight>
                  <a:srgbClr val="FFFF00"/>
                </a:highlight>
              </a:rPr>
              <a:t>difference</a:t>
            </a:r>
            <a:r>
              <a:rPr lang="de-CH" strike="noStrike">
                <a:highlight>
                  <a:srgbClr val="FFFF00"/>
                </a:highlight>
              </a:rPr>
              <a:t>, </a:t>
            </a:r>
            <a:r>
              <a:rPr lang="de-CH" strike="noStrike" err="1">
                <a:highlight>
                  <a:srgbClr val="FFFF00"/>
                </a:highlight>
              </a:rPr>
              <a:t>however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further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analysis</a:t>
            </a:r>
            <a:r>
              <a:rPr lang="de-CH" strike="noStrike">
                <a:highlight>
                  <a:srgbClr val="FFFF00"/>
                </a:highlight>
              </a:rPr>
              <a:t> was </a:t>
            </a:r>
            <a:r>
              <a:rPr lang="de-CH" strike="noStrike" err="1">
                <a:highlight>
                  <a:srgbClr val="FFFF00"/>
                </a:highlight>
              </a:rPr>
              <a:t>needed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to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determine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whether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it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is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useful</a:t>
            </a:r>
            <a:r>
              <a:rPr lang="de-CH" strike="noStrike">
                <a:highlight>
                  <a:srgbClr val="FFFF00"/>
                </a:highlight>
              </a:rPr>
              <a:t> in </a:t>
            </a:r>
            <a:r>
              <a:rPr lang="de-CH" strike="noStrike" err="1">
                <a:highlight>
                  <a:srgbClr val="FFFF00"/>
                </a:highlight>
              </a:rPr>
              <a:t>predicting</a:t>
            </a:r>
            <a:r>
              <a:rPr lang="de-CH" strike="noStrike">
                <a:highlight>
                  <a:srgbClr val="FFFF00"/>
                </a:highlight>
              </a:rPr>
              <a:t> </a:t>
            </a:r>
            <a:r>
              <a:rPr lang="de-CH" strike="noStrike" err="1">
                <a:highlight>
                  <a:srgbClr val="FFFF00"/>
                </a:highlight>
              </a:rPr>
              <a:t>sales</a:t>
            </a:r>
            <a:r>
              <a:rPr lang="de-CH" strike="noStrike">
                <a:highlight>
                  <a:srgbClr val="FFFF00"/>
                </a:highlight>
              </a:rPr>
              <a:t>.</a:t>
            </a:r>
            <a:r>
              <a:rPr lang="de-CH">
                <a:highlight>
                  <a:srgbClr val="FFFF00"/>
                </a:highlight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>
                <a:highlight>
                  <a:srgbClr val="FFFF00"/>
                </a:highlight>
              </a:rPr>
              <a:t>We</a:t>
            </a:r>
            <a:r>
              <a:rPr lang="de-CH">
                <a:highlight>
                  <a:srgbClr val="FFFF00"/>
                </a:highlight>
              </a:rPr>
              <a:t> also </a:t>
            </a:r>
            <a:r>
              <a:rPr lang="de-CH" err="1">
                <a:highlight>
                  <a:srgbClr val="FFFF00"/>
                </a:highlight>
              </a:rPr>
              <a:t>did</a:t>
            </a:r>
            <a:r>
              <a:rPr lang="de-CH">
                <a:highlight>
                  <a:srgbClr val="FFFF00"/>
                </a:highlight>
              </a:rPr>
              <a:t> a </a:t>
            </a:r>
            <a:r>
              <a:rPr lang="de-CH" err="1">
                <a:highlight>
                  <a:srgbClr val="FFFF00"/>
                </a:highlight>
              </a:rPr>
              <a:t>visual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analysis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of</a:t>
            </a:r>
            <a:r>
              <a:rPr lang="de-CH">
                <a:highlight>
                  <a:srgbClr val="FFFF00"/>
                </a:highlight>
              </a:rPr>
              <a:t> a </a:t>
            </a:r>
            <a:r>
              <a:rPr lang="de-CH" err="1">
                <a:highlight>
                  <a:srgbClr val="FFFF00"/>
                </a:highlight>
              </a:rPr>
              <a:t>number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of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other</a:t>
            </a:r>
            <a:r>
              <a:rPr lang="de-CH">
                <a:highlight>
                  <a:srgbClr val="FFFF00"/>
                </a:highlight>
              </a:rPr>
              <a:t> variables, </a:t>
            </a:r>
            <a:r>
              <a:rPr lang="de-CH" err="1">
                <a:highlight>
                  <a:srgbClr val="FFFF00"/>
                </a:highlight>
              </a:rPr>
              <a:t>however</a:t>
            </a:r>
            <a:r>
              <a:rPr lang="de-CH">
                <a:highlight>
                  <a:srgbClr val="FFFF00"/>
                </a:highlight>
              </a:rPr>
              <a:t> due </a:t>
            </a:r>
            <a:r>
              <a:rPr lang="de-CH" err="1">
                <a:highlight>
                  <a:srgbClr val="FFFF00"/>
                </a:highlight>
              </a:rPr>
              <a:t>to</a:t>
            </a:r>
            <a:r>
              <a:rPr lang="de-CH">
                <a:highlight>
                  <a:srgbClr val="FFFF00"/>
                </a:highlight>
              </a:rPr>
              <a:t> limited time </a:t>
            </a:r>
            <a:r>
              <a:rPr lang="de-CH" err="1">
                <a:highlight>
                  <a:srgbClr val="FFFF00"/>
                </a:highlight>
              </a:rPr>
              <a:t>today</a:t>
            </a:r>
            <a:r>
              <a:rPr lang="de-CH">
                <a:highlight>
                  <a:srgbClr val="FFFF00"/>
                </a:highlight>
              </a:rPr>
              <a:t>, </a:t>
            </a:r>
            <a:r>
              <a:rPr lang="de-CH" err="1">
                <a:highlight>
                  <a:srgbClr val="FFFF00"/>
                </a:highlight>
              </a:rPr>
              <a:t>we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have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included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these</a:t>
            </a:r>
            <a:r>
              <a:rPr lang="de-CH">
                <a:highlight>
                  <a:srgbClr val="FFFF00"/>
                </a:highlight>
              </a:rPr>
              <a:t> in </a:t>
            </a:r>
            <a:r>
              <a:rPr lang="de-CH" err="1">
                <a:highlight>
                  <a:srgbClr val="FFFF00"/>
                </a:highlight>
              </a:rPr>
              <a:t>the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appendix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for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reference</a:t>
            </a:r>
            <a:r>
              <a:rPr lang="de-CH">
                <a:highlight>
                  <a:srgbClr val="FFFF00"/>
                </a:highligh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8351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err="1">
                <a:highlight>
                  <a:srgbClr val="FFFF00"/>
                </a:highlight>
              </a:rPr>
              <a:t>Leaving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the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world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of</a:t>
            </a:r>
            <a:r>
              <a:rPr lang="de-CH">
                <a:highlight>
                  <a:srgbClr val="FFFF00"/>
                </a:highlight>
              </a:rPr>
              <a:t> Migros </a:t>
            </a:r>
            <a:r>
              <a:rPr lang="de-CH" err="1">
                <a:highlight>
                  <a:srgbClr val="FFFF00"/>
                </a:highlight>
              </a:rPr>
              <a:t>we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went</a:t>
            </a:r>
            <a:r>
              <a:rPr lang="de-CH">
                <a:highlight>
                  <a:srgbClr val="FFFF00"/>
                </a:highlight>
              </a:rPr>
              <a:t> on a </a:t>
            </a:r>
            <a:r>
              <a:rPr lang="de-CH" err="1">
                <a:highlight>
                  <a:srgbClr val="FFFF00"/>
                </a:highlight>
              </a:rPr>
              <a:t>journey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to</a:t>
            </a:r>
            <a:r>
              <a:rPr lang="de-CH">
                <a:highlight>
                  <a:srgbClr val="FFFF00"/>
                </a:highlight>
              </a:rPr>
              <a:t> find additional </a:t>
            </a:r>
            <a:r>
              <a:rPr lang="de-CH" err="1">
                <a:highlight>
                  <a:srgbClr val="FFFF00"/>
                </a:highlight>
              </a:rPr>
              <a:t>data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sets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that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could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be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merged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with</a:t>
            </a:r>
            <a:r>
              <a:rPr lang="de-CH">
                <a:highlight>
                  <a:srgbClr val="FFFF00"/>
                </a:highlight>
              </a:rPr>
              <a:t> original </a:t>
            </a:r>
            <a:r>
              <a:rPr lang="de-CH" err="1">
                <a:highlight>
                  <a:srgbClr val="FFFF00"/>
                </a:highlight>
              </a:rPr>
              <a:t>sales</a:t>
            </a:r>
            <a:r>
              <a:rPr lang="de-CH">
                <a:highlight>
                  <a:srgbClr val="FFFF00"/>
                </a:highlight>
              </a:rPr>
              <a:t> </a:t>
            </a:r>
            <a:r>
              <a:rPr lang="de-CH" err="1">
                <a:highlight>
                  <a:srgbClr val="FFFF00"/>
                </a:highlight>
              </a:rPr>
              <a:t>data</a:t>
            </a:r>
            <a:r>
              <a:rPr lang="de-CH">
                <a:highlight>
                  <a:srgbClr val="FFFF00"/>
                </a:highlight>
              </a:rPr>
              <a:t>.</a:t>
            </a:r>
            <a:endParaRPr lang="de-CH"/>
          </a:p>
          <a:p>
            <a:endParaRPr lang="de-CH"/>
          </a:p>
          <a:p>
            <a:r>
              <a:rPr lang="de-CH"/>
              <a:t>On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journey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found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on COVID </a:t>
            </a:r>
            <a:r>
              <a:rPr lang="de-CH" err="1"/>
              <a:t>restrictions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National Holidays.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goal</a:t>
            </a:r>
            <a:r>
              <a:rPr lang="de-CH"/>
              <a:t> was </a:t>
            </a:r>
            <a:r>
              <a:rPr lang="de-CH" err="1"/>
              <a:t>to</a:t>
            </a:r>
            <a:r>
              <a:rPr lang="de-CH"/>
              <a:t> find </a:t>
            </a:r>
            <a:r>
              <a:rPr lang="de-CH" err="1"/>
              <a:t>any</a:t>
            </a:r>
            <a:r>
              <a:rPr lang="de-CH"/>
              <a:t> </a:t>
            </a:r>
            <a:r>
              <a:rPr lang="de-CH" err="1"/>
              <a:t>interaction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Covid</a:t>
            </a:r>
            <a:r>
              <a:rPr lang="de-CH"/>
              <a:t> </a:t>
            </a:r>
            <a:r>
              <a:rPr lang="de-CH" err="1"/>
              <a:t>restrictions</a:t>
            </a:r>
            <a:r>
              <a:rPr lang="de-CH"/>
              <a:t> </a:t>
            </a:r>
            <a:r>
              <a:rPr lang="de-CH" err="1"/>
              <a:t>or</a:t>
            </a:r>
            <a:r>
              <a:rPr lang="de-CH"/>
              <a:t> National Holidays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sales</a:t>
            </a:r>
            <a:r>
              <a:rPr lang="de-CH"/>
              <a:t>.</a:t>
            </a:r>
          </a:p>
          <a:p>
            <a:r>
              <a:rPr lang="de-CH" err="1"/>
              <a:t>Regarding</a:t>
            </a:r>
            <a:r>
              <a:rPr lang="de-CH"/>
              <a:t> COVID </a:t>
            </a: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no</a:t>
            </a:r>
            <a:r>
              <a:rPr lang="de-CH"/>
              <a:t> </a:t>
            </a:r>
            <a:r>
              <a:rPr lang="de-CH" err="1"/>
              <a:t>clear</a:t>
            </a:r>
            <a:r>
              <a:rPr lang="de-CH"/>
              <a:t> </a:t>
            </a:r>
            <a:r>
              <a:rPr lang="de-CH" err="1"/>
              <a:t>definition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lockdowns</a:t>
            </a:r>
            <a:r>
              <a:rPr lang="de-CH"/>
              <a:t>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have</a:t>
            </a:r>
            <a:r>
              <a:rPr lang="de-CH"/>
              <a:t> </a:t>
            </a:r>
            <a:r>
              <a:rPr lang="de-CH" err="1"/>
              <a:t>always</a:t>
            </a:r>
            <a:r>
              <a:rPr lang="de-CH"/>
              <a:t> </a:t>
            </a:r>
            <a:r>
              <a:rPr lang="de-CH" err="1"/>
              <a:t>been</a:t>
            </a:r>
            <a:r>
              <a:rPr lang="de-CH"/>
              <a:t> </a:t>
            </a:r>
            <a:r>
              <a:rPr lang="de-CH" err="1"/>
              <a:t>able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move</a:t>
            </a:r>
            <a:r>
              <a:rPr lang="de-CH"/>
              <a:t> </a:t>
            </a:r>
            <a:r>
              <a:rPr lang="de-CH" err="1"/>
              <a:t>freely</a:t>
            </a:r>
            <a:r>
              <a:rPr lang="de-CH"/>
              <a:t> </a:t>
            </a:r>
            <a:r>
              <a:rPr lang="de-CH" err="1"/>
              <a:t>within</a:t>
            </a:r>
            <a:r>
              <a:rPr lang="de-CH"/>
              <a:t> </a:t>
            </a:r>
            <a:r>
              <a:rPr lang="de-CH" err="1"/>
              <a:t>Switzerland</a:t>
            </a:r>
            <a:r>
              <a:rPr lang="de-CH"/>
              <a:t>. But </a:t>
            </a: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different </a:t>
            </a:r>
            <a:r>
              <a:rPr lang="de-CH" err="1"/>
              <a:t>levels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restrictions</a:t>
            </a:r>
            <a:r>
              <a:rPr lang="de-CH"/>
              <a:t> </a:t>
            </a:r>
            <a:r>
              <a:rPr lang="de-CH" err="1"/>
              <a:t>regarding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opening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shops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restaurants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group</a:t>
            </a:r>
            <a:r>
              <a:rPr lang="de-CH"/>
              <a:t> </a:t>
            </a:r>
            <a:r>
              <a:rPr lang="de-CH" err="1"/>
              <a:t>size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gatherings</a:t>
            </a:r>
            <a:r>
              <a:rPr lang="de-CH"/>
              <a:t> etc. </a:t>
            </a:r>
            <a:br>
              <a:rPr lang="de-CH"/>
            </a:br>
            <a:r>
              <a:rPr lang="de-CH" err="1"/>
              <a:t>Therefore</a:t>
            </a:r>
            <a:r>
              <a:rPr lang="de-CH"/>
              <a:t> </a:t>
            </a:r>
            <a:r>
              <a:rPr lang="de-CH" err="1"/>
              <a:t>two</a:t>
            </a:r>
            <a:r>
              <a:rPr lang="de-CH"/>
              <a:t> </a:t>
            </a:r>
            <a:r>
              <a:rPr lang="de-CH" err="1"/>
              <a:t>dummy</a:t>
            </a:r>
            <a:r>
              <a:rPr lang="de-CH"/>
              <a:t> variables «</a:t>
            </a:r>
            <a:r>
              <a:rPr lang="de-CH" err="1"/>
              <a:t>covid_restrictions_added</a:t>
            </a:r>
            <a:r>
              <a:rPr lang="de-CH"/>
              <a:t>» </a:t>
            </a:r>
            <a:r>
              <a:rPr lang="de-CH" err="1"/>
              <a:t>and</a:t>
            </a:r>
            <a:r>
              <a:rPr lang="de-CH"/>
              <a:t> «</a:t>
            </a:r>
            <a:r>
              <a:rPr lang="de-CH" err="1"/>
              <a:t>covid_restrictions_reduced</a:t>
            </a:r>
            <a:r>
              <a:rPr lang="de-CH"/>
              <a:t>» </a:t>
            </a:r>
            <a:r>
              <a:rPr lang="de-CH" err="1"/>
              <a:t>were</a:t>
            </a:r>
            <a:r>
              <a:rPr lang="de-CH"/>
              <a:t> </a:t>
            </a:r>
            <a:r>
              <a:rPr lang="de-CH" err="1"/>
              <a:t>created</a:t>
            </a:r>
            <a:r>
              <a:rPr lang="de-CH"/>
              <a:t>.</a:t>
            </a:r>
          </a:p>
          <a:p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holidays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took</a:t>
            </a:r>
            <a:r>
              <a:rPr lang="de-CH"/>
              <a:t> national </a:t>
            </a:r>
            <a:r>
              <a:rPr lang="de-CH" err="1"/>
              <a:t>holidays</a:t>
            </a:r>
            <a:r>
              <a:rPr lang="de-CH"/>
              <a:t> </a:t>
            </a:r>
            <a:r>
              <a:rPr lang="de-CH" err="1"/>
              <a:t>rather</a:t>
            </a:r>
            <a:r>
              <a:rPr lang="de-CH"/>
              <a:t> </a:t>
            </a:r>
            <a:r>
              <a:rPr lang="de-CH" err="1"/>
              <a:t>than</a:t>
            </a:r>
            <a:r>
              <a:rPr lang="de-CH"/>
              <a:t> </a:t>
            </a:r>
            <a:r>
              <a:rPr lang="de-CH" err="1"/>
              <a:t>cantonal</a:t>
            </a:r>
            <a:r>
              <a:rPr lang="de-CH"/>
              <a:t> </a:t>
            </a:r>
            <a:r>
              <a:rPr lang="de-CH" err="1"/>
              <a:t>level</a:t>
            </a:r>
            <a:r>
              <a:rPr lang="de-CH"/>
              <a:t>.</a:t>
            </a:r>
          </a:p>
          <a:p>
            <a:endParaRPr lang="de-C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do </a:t>
            </a:r>
            <a:r>
              <a:rPr lang="de-CH" err="1"/>
              <a:t>next</a:t>
            </a:r>
            <a:r>
              <a:rPr lang="de-CH"/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started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experiment</a:t>
            </a:r>
            <a:r>
              <a:rPr lang="de-CH"/>
              <a:t> on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own</a:t>
            </a:r>
            <a:r>
              <a:rPr lang="de-CH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062708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cf2a378d18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cf2a378d18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took</a:t>
            </a:r>
            <a:r>
              <a:rPr lang="de-CH"/>
              <a:t> </a:t>
            </a:r>
            <a:r>
              <a:rPr lang="de-CH" err="1"/>
              <a:t>given</a:t>
            </a:r>
            <a:r>
              <a:rPr lang="de-CH"/>
              <a:t> 19 </a:t>
            </a:r>
            <a:r>
              <a:rPr lang="de-CH" err="1"/>
              <a:t>articles</a:t>
            </a:r>
            <a:r>
              <a:rPr lang="de-CH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added</a:t>
            </a:r>
            <a:r>
              <a:rPr lang="de-CH"/>
              <a:t> 5 </a:t>
            </a:r>
            <a:r>
              <a:rPr lang="de-CH" err="1"/>
              <a:t>promos</a:t>
            </a:r>
            <a:r>
              <a:rPr lang="de-CH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poured</a:t>
            </a:r>
            <a:r>
              <a:rPr lang="de-CH"/>
              <a:t> in 1 </a:t>
            </a:r>
            <a:r>
              <a:rPr lang="de-CH" err="1"/>
              <a:t>cup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forecast</a:t>
            </a:r>
            <a:r>
              <a:rPr lang="de-CH"/>
              <a:t> </a:t>
            </a:r>
            <a:r>
              <a:rPr lang="de-CH" err="1"/>
              <a:t>models</a:t>
            </a:r>
            <a:r>
              <a:rPr lang="de-CH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stirred</a:t>
            </a:r>
            <a:r>
              <a:rPr lang="de-CH"/>
              <a:t>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a </a:t>
            </a:r>
            <a:r>
              <a:rPr lang="de-CH" err="1"/>
              <a:t>while</a:t>
            </a:r>
            <a:r>
              <a:rPr lang="de-CH"/>
              <a:t> in R -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came</a:t>
            </a:r>
            <a:r>
              <a:rPr lang="de-CH"/>
              <a:t> out?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Bad </a:t>
            </a:r>
            <a:r>
              <a:rPr lang="de-CH" err="1"/>
              <a:t>yogurt</a:t>
            </a:r>
            <a:r>
              <a:rPr lang="de-CH"/>
              <a:t>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ceefee3f8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ceefee3f8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experimented</a:t>
            </a:r>
            <a:r>
              <a:rPr lang="de-CH"/>
              <a:t> </a:t>
            </a:r>
            <a:r>
              <a:rPr lang="de-CH" err="1"/>
              <a:t>further</a:t>
            </a:r>
            <a:r>
              <a:rPr lang="de-CH"/>
              <a:t>, </a:t>
            </a:r>
            <a:r>
              <a:rPr lang="de-CH" err="1"/>
              <a:t>read</a:t>
            </a:r>
            <a:r>
              <a:rPr lang="de-CH"/>
              <a:t> </a:t>
            </a:r>
            <a:r>
              <a:rPr lang="de-CH" err="1"/>
              <a:t>theory</a:t>
            </a:r>
            <a:r>
              <a:rPr lang="de-CH"/>
              <a:t>, </a:t>
            </a:r>
            <a:r>
              <a:rPr lang="de-CH" err="1"/>
              <a:t>tried</a:t>
            </a:r>
            <a:r>
              <a:rPr lang="de-CH"/>
              <a:t> XGBOOST, GAM, AUTO ARIMA, SARIMA, LM </a:t>
            </a:r>
            <a:r>
              <a:rPr lang="de-CH" err="1"/>
              <a:t>and</a:t>
            </a:r>
            <a:r>
              <a:rPr lang="de-CH"/>
              <a:t> RANDOM FOREST </a:t>
            </a:r>
            <a:r>
              <a:rPr lang="de-CH" err="1"/>
              <a:t>as</a:t>
            </a:r>
            <a:r>
              <a:rPr lang="de-CH"/>
              <a:t> </a:t>
            </a:r>
            <a:r>
              <a:rPr lang="de-CH" err="1"/>
              <a:t>forecast</a:t>
            </a:r>
            <a:r>
              <a:rPr lang="de-CH"/>
              <a:t> </a:t>
            </a:r>
            <a:r>
              <a:rPr lang="de-CH" err="1"/>
              <a:t>models</a:t>
            </a:r>
            <a:r>
              <a:rPr lang="de-CH"/>
              <a:t>. Not all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them</a:t>
            </a:r>
            <a:r>
              <a:rPr lang="de-CH"/>
              <a:t> </a:t>
            </a:r>
            <a:r>
              <a:rPr lang="de-CH" err="1"/>
              <a:t>made</a:t>
            </a:r>
            <a:r>
              <a:rPr lang="de-CH"/>
              <a:t>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through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funnel</a:t>
            </a:r>
            <a:r>
              <a:rPr lang="de-CH"/>
              <a:t>. </a:t>
            </a:r>
          </a:p>
          <a:p>
            <a:pPr marL="0" indent="0">
              <a:buNone/>
            </a:pPr>
            <a:r>
              <a:rPr lang="de-CH"/>
              <a:t>As </a:t>
            </a:r>
            <a:r>
              <a:rPr lang="de-CH" err="1"/>
              <a:t>quality</a:t>
            </a:r>
            <a:r>
              <a:rPr lang="de-CH"/>
              <a:t> </a:t>
            </a:r>
            <a:r>
              <a:rPr lang="de-CH" err="1"/>
              <a:t>reference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always</a:t>
            </a:r>
            <a:r>
              <a:rPr lang="de-CH"/>
              <a:t> </a:t>
            </a:r>
            <a:r>
              <a:rPr lang="de-CH" err="1"/>
              <a:t>used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MAPE </a:t>
            </a:r>
            <a:r>
              <a:rPr lang="de-CH" err="1"/>
              <a:t>indicator</a:t>
            </a:r>
            <a:r>
              <a:rPr lang="de-CH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55801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cf2a378d1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cf2a378d1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So,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came</a:t>
            </a:r>
            <a:r>
              <a:rPr lang="de-CH"/>
              <a:t> out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funnel</a:t>
            </a:r>
            <a:r>
              <a:rPr lang="de-CH"/>
              <a:t>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ceefee3f84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ceefee3f84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AWESOME YOGURT!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e469c6fc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e469c6fc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second</a:t>
            </a:r>
            <a:r>
              <a:rPr lang="de-CH"/>
              <a:t> </a:t>
            </a:r>
            <a:r>
              <a:rPr lang="de-CH" err="1"/>
              <a:t>chapter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dig</a:t>
            </a:r>
            <a:r>
              <a:rPr lang="de-CH"/>
              <a:t> a </a:t>
            </a:r>
            <a:r>
              <a:rPr lang="de-CH" err="1"/>
              <a:t>little</a:t>
            </a:r>
            <a:r>
              <a:rPr lang="de-CH"/>
              <a:t> </a:t>
            </a:r>
            <a:r>
              <a:rPr lang="de-CH" err="1"/>
              <a:t>deeper</a:t>
            </a:r>
            <a:r>
              <a:rPr lang="de-CH"/>
              <a:t> </a:t>
            </a:r>
            <a:r>
              <a:rPr lang="de-CH" err="1"/>
              <a:t>into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4 </a:t>
            </a:r>
            <a:r>
              <a:rPr lang="de-CH" err="1"/>
              <a:t>models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elected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work</a:t>
            </a:r>
            <a:r>
              <a:rPr lang="de-CH"/>
              <a:t> </a:t>
            </a:r>
            <a:r>
              <a:rPr lang="de-CH" err="1"/>
              <a:t>further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.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your</a:t>
            </a:r>
            <a:r>
              <a:rPr lang="de-CH"/>
              <a:t> </a:t>
            </a:r>
            <a:r>
              <a:rPr lang="de-CH" err="1"/>
              <a:t>convenience</a:t>
            </a:r>
            <a:r>
              <a:rPr lang="de-CH"/>
              <a:t>,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setup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slides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each</a:t>
            </a:r>
            <a:r>
              <a:rPr lang="de-CH"/>
              <a:t> </a:t>
            </a:r>
            <a:r>
              <a:rPr lang="de-CH" err="1"/>
              <a:t>model</a:t>
            </a:r>
            <a:r>
              <a:rPr lang="de-CH"/>
              <a:t> will </a:t>
            </a:r>
            <a:r>
              <a:rPr lang="de-CH" err="1"/>
              <a:t>approximately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same.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Lets</a:t>
            </a:r>
            <a:r>
              <a:rPr lang="de-CH"/>
              <a:t> </a:t>
            </a:r>
            <a:r>
              <a:rPr lang="de-CH" err="1"/>
              <a:t>start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LM </a:t>
            </a:r>
            <a:r>
              <a:rPr lang="de-CH" err="1"/>
              <a:t>model</a:t>
            </a:r>
            <a:r>
              <a:rPr lang="de-CH"/>
              <a:t>: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linear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short</a:t>
            </a:r>
            <a:r>
              <a:rPr lang="de-DE"/>
              <a:t> LM </a:t>
            </a:r>
            <a:r>
              <a:rPr lang="de-DE" err="1"/>
              <a:t>analyses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relationship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a </a:t>
            </a:r>
            <a:r>
              <a:rPr lang="de-DE" err="1"/>
              <a:t>response</a:t>
            </a:r>
            <a:r>
              <a:rPr lang="de-DE"/>
              <a:t> variable and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variables and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interactions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relationship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independent</a:t>
            </a:r>
            <a:r>
              <a:rPr lang="de-DE"/>
              <a:t> and </a:t>
            </a:r>
            <a:r>
              <a:rPr lang="de-DE" err="1"/>
              <a:t>dependent</a:t>
            </a:r>
            <a:r>
              <a:rPr lang="de-DE"/>
              <a:t> variables </a:t>
            </a:r>
            <a:r>
              <a:rPr lang="de-DE" err="1"/>
              <a:t>is</a:t>
            </a:r>
            <a:r>
              <a:rPr lang="de-DE"/>
              <a:t> linear.</a:t>
            </a:r>
          </a:p>
        </p:txBody>
      </p:sp>
    </p:spTree>
    <p:extLst>
      <p:ext uri="{BB962C8B-B14F-4D97-AF65-F5344CB8AC3E}">
        <p14:creationId xmlns:p14="http://schemas.microsoft.com/office/powerpoint/2010/main" val="3696039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cf2a378d1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cf2a378d1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Pros of the LM model: it is simple and easy to implement and interpret.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Cons: there are too many assumption on linear relationship and independence. Plus, it is sensitive to outliers.</a:t>
            </a:r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ceefee3f8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ceefee3f8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&lt;&lt;</a:t>
            </a:r>
            <a:r>
              <a:rPr lang="de-CH" err="1"/>
              <a:t>No</a:t>
            </a:r>
            <a:r>
              <a:rPr lang="de-CH"/>
              <a:t> </a:t>
            </a:r>
            <a:r>
              <a:rPr lang="de-CH" err="1"/>
              <a:t>comment</a:t>
            </a:r>
            <a:r>
              <a:rPr lang="de-CH"/>
              <a:t> on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slide</a:t>
            </a:r>
            <a:r>
              <a:rPr lang="de-CH"/>
              <a:t>&gt;&gt;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modelling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LM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had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try</a:t>
            </a:r>
            <a:r>
              <a:rPr lang="de-CH"/>
              <a:t> out different </a:t>
            </a:r>
            <a:r>
              <a:rPr lang="de-CH" err="1"/>
              <a:t>combinations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variables.</a:t>
            </a:r>
          </a:p>
          <a:p>
            <a:r>
              <a:rPr lang="de-CH" u="none" err="1"/>
              <a:t>Since</a:t>
            </a:r>
            <a:r>
              <a:rPr lang="de-CH" u="none"/>
              <a:t> </a:t>
            </a:r>
            <a:r>
              <a:rPr lang="de-CH" u="none" err="1"/>
              <a:t>we</a:t>
            </a:r>
            <a:r>
              <a:rPr lang="de-CH" u="none"/>
              <a:t> </a:t>
            </a:r>
            <a:r>
              <a:rPr lang="de-CH" u="none" err="1"/>
              <a:t>couldn’t</a:t>
            </a:r>
            <a:r>
              <a:rPr lang="de-CH" u="none"/>
              <a:t> find a </a:t>
            </a:r>
            <a:r>
              <a:rPr lang="de-CH" u="none" err="1"/>
              <a:t>systematic</a:t>
            </a:r>
            <a:r>
              <a:rPr lang="de-CH" u="none"/>
              <a:t> </a:t>
            </a:r>
            <a:r>
              <a:rPr lang="de-CH" u="none" err="1"/>
              <a:t>way</a:t>
            </a:r>
            <a:r>
              <a:rPr lang="de-CH" u="none"/>
              <a:t> </a:t>
            </a:r>
            <a:r>
              <a:rPr lang="de-CH" u="none" err="1"/>
              <a:t>to</a:t>
            </a:r>
            <a:r>
              <a:rPr lang="de-CH" u="none"/>
              <a:t> </a:t>
            </a:r>
            <a:r>
              <a:rPr lang="de-CH" u="none" err="1"/>
              <a:t>test</a:t>
            </a:r>
            <a:r>
              <a:rPr lang="de-CH" u="none"/>
              <a:t> </a:t>
            </a:r>
            <a:r>
              <a:rPr lang="de-CH" u="none" err="1"/>
              <a:t>the</a:t>
            </a:r>
            <a:r>
              <a:rPr lang="de-CH" u="none"/>
              <a:t> </a:t>
            </a:r>
            <a:r>
              <a:rPr lang="de-CH" u="none" err="1"/>
              <a:t>interactions</a:t>
            </a:r>
            <a:r>
              <a:rPr lang="de-CH" u="none"/>
              <a:t> </a:t>
            </a:r>
            <a:r>
              <a:rPr lang="de-CH" u="none" err="1"/>
              <a:t>between</a:t>
            </a:r>
            <a:r>
              <a:rPr lang="de-CH" u="none"/>
              <a:t> </a:t>
            </a:r>
            <a:r>
              <a:rPr lang="de-CH" u="none" err="1"/>
              <a:t>the</a:t>
            </a:r>
            <a:r>
              <a:rPr lang="de-CH" u="none"/>
              <a:t> variables, </a:t>
            </a:r>
            <a:r>
              <a:rPr lang="de-CH" u="none" err="1"/>
              <a:t>we</a:t>
            </a:r>
            <a:r>
              <a:rPr lang="de-CH" u="none"/>
              <a:t> </a:t>
            </a:r>
            <a:r>
              <a:rPr lang="de-CH" u="none" err="1"/>
              <a:t>had</a:t>
            </a:r>
            <a:r>
              <a:rPr lang="de-CH" u="none"/>
              <a:t> </a:t>
            </a:r>
            <a:r>
              <a:rPr lang="de-CH" u="none" err="1"/>
              <a:t>to</a:t>
            </a:r>
            <a:r>
              <a:rPr lang="de-CH" u="none"/>
              <a:t> do </a:t>
            </a:r>
            <a:r>
              <a:rPr lang="de-CH" u="none" err="1"/>
              <a:t>the</a:t>
            </a:r>
            <a:r>
              <a:rPr lang="de-CH" u="none"/>
              <a:t> </a:t>
            </a:r>
            <a:r>
              <a:rPr lang="de-CH" u="none" err="1"/>
              <a:t>manually</a:t>
            </a:r>
            <a:r>
              <a:rPr lang="de-CH" u="none"/>
              <a:t> </a:t>
            </a:r>
            <a:r>
              <a:rPr lang="de-CH" u="none" err="1"/>
              <a:t>by</a:t>
            </a:r>
            <a:r>
              <a:rPr lang="de-CH" u="none"/>
              <a:t> </a:t>
            </a:r>
            <a:r>
              <a:rPr lang="de-CH" u="none" err="1"/>
              <a:t>trying</a:t>
            </a:r>
            <a:r>
              <a:rPr lang="de-CH" u="none"/>
              <a:t> out different </a:t>
            </a:r>
            <a:r>
              <a:rPr lang="de-CH" u="none" err="1"/>
              <a:t>combinations</a:t>
            </a:r>
            <a:r>
              <a:rPr lang="de-CH" u="none"/>
              <a:t>. </a:t>
            </a:r>
          </a:p>
          <a:p>
            <a:r>
              <a:rPr lang="de-CH" u="none"/>
              <a:t>At </a:t>
            </a:r>
            <a:r>
              <a:rPr lang="de-CH" u="none" err="1"/>
              <a:t>the</a:t>
            </a:r>
            <a:r>
              <a:rPr lang="de-CH" u="none"/>
              <a:t> end, </a:t>
            </a:r>
            <a:r>
              <a:rPr lang="de-CH" u="none" err="1"/>
              <a:t>the</a:t>
            </a:r>
            <a:r>
              <a:rPr lang="de-CH" u="none"/>
              <a:t> </a:t>
            </a:r>
            <a:r>
              <a:rPr lang="de-CH" u="none" err="1"/>
              <a:t>combination</a:t>
            </a:r>
            <a:r>
              <a:rPr lang="de-CH" u="none"/>
              <a:t> </a:t>
            </a:r>
            <a:r>
              <a:rPr lang="de-CH" u="none" err="1"/>
              <a:t>which</a:t>
            </a:r>
            <a:r>
              <a:rPr lang="de-CH" u="none"/>
              <a:t> </a:t>
            </a:r>
            <a:r>
              <a:rPr lang="de-CH" u="none" err="1"/>
              <a:t>produces</a:t>
            </a:r>
            <a:r>
              <a:rPr lang="de-CH" u="none"/>
              <a:t> </a:t>
            </a:r>
            <a:r>
              <a:rPr lang="de-CH" u="none" err="1"/>
              <a:t>the</a:t>
            </a:r>
            <a:r>
              <a:rPr lang="de-CH" u="none"/>
              <a:t> </a:t>
            </a:r>
            <a:r>
              <a:rPr lang="de-CH" u="none" err="1"/>
              <a:t>lowest</a:t>
            </a:r>
            <a:r>
              <a:rPr lang="de-CH" u="none"/>
              <a:t> MAPE was </a:t>
            </a:r>
            <a:r>
              <a:rPr lang="de-CH" u="none" err="1"/>
              <a:t>chosen</a:t>
            </a:r>
            <a:r>
              <a:rPr lang="de-CH" u="none"/>
              <a:t>.</a:t>
            </a:r>
            <a:endParaRPr lang="de-CH" u="none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31259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plotted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LM.</a:t>
            </a:r>
          </a:p>
        </p:txBody>
      </p:sp>
    </p:spTree>
    <p:extLst>
      <p:ext uri="{BB962C8B-B14F-4D97-AF65-F5344CB8AC3E}">
        <p14:creationId xmlns:p14="http://schemas.microsoft.com/office/powerpoint/2010/main" val="291241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using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LM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reached a MAPE </a:t>
            </a:r>
            <a:r>
              <a:rPr lang="de-CH" err="1"/>
              <a:t>of</a:t>
            </a:r>
            <a:r>
              <a:rPr lang="de-CH"/>
              <a:t> 12.61%.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can</a:t>
            </a:r>
            <a:r>
              <a:rPr lang="de-CH"/>
              <a:t> do </a:t>
            </a:r>
            <a:r>
              <a:rPr lang="de-CH" err="1"/>
              <a:t>better</a:t>
            </a:r>
            <a:r>
              <a:rPr lang="de-CH"/>
              <a:t>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1149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e469c6fc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e469c6fc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 «Random </a:t>
            </a:r>
            <a:r>
              <a:rPr lang="de-CH" err="1"/>
              <a:t>Forest</a:t>
            </a:r>
            <a:r>
              <a:rPr lang="de-CH"/>
              <a:t>».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3795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an </a:t>
            </a:r>
            <a:r>
              <a:rPr lang="de-DE" err="1"/>
              <a:t>combined</a:t>
            </a:r>
            <a:r>
              <a:rPr lang="de-DE"/>
              <a:t> </a:t>
            </a:r>
            <a:r>
              <a:rPr lang="de-DE" err="1"/>
              <a:t>learning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,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tasks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operate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constructing</a:t>
            </a:r>
            <a:r>
              <a:rPr lang="de-DE"/>
              <a:t> a </a:t>
            </a:r>
            <a:r>
              <a:rPr lang="de-DE" err="1"/>
              <a:t>multitude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at </a:t>
            </a:r>
            <a:r>
              <a:rPr lang="de-DE" err="1"/>
              <a:t>training</a:t>
            </a:r>
            <a:r>
              <a:rPr lang="de-DE"/>
              <a:t> time.</a:t>
            </a:r>
          </a:p>
          <a:p>
            <a:r>
              <a:rPr lang="de-DE" sz="1800" b="1" err="1"/>
              <a:t>When</a:t>
            </a:r>
            <a:r>
              <a:rPr lang="de-DE" sz="1800" b="1"/>
              <a:t> </a:t>
            </a:r>
            <a:r>
              <a:rPr lang="de-DE" sz="1800" b="1" err="1"/>
              <a:t>to</a:t>
            </a:r>
            <a:r>
              <a:rPr lang="de-DE" sz="1800" b="1"/>
              <a:t> </a:t>
            </a:r>
            <a:r>
              <a:rPr lang="de-DE" sz="1800" b="1" err="1"/>
              <a:t>use</a:t>
            </a:r>
            <a:r>
              <a:rPr lang="de-DE" sz="1800" b="1"/>
              <a:t>?</a:t>
            </a:r>
            <a:endParaRPr lang="de-DE"/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large </a:t>
            </a:r>
            <a:r>
              <a:rPr lang="de-DE" err="1"/>
              <a:t>dataset</a:t>
            </a:r>
            <a:r>
              <a:rPr lang="de-DE"/>
              <a:t>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interpretability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not a </a:t>
            </a:r>
            <a:r>
              <a:rPr lang="de-DE" err="1"/>
              <a:t>major</a:t>
            </a:r>
            <a:r>
              <a:rPr lang="de-DE"/>
              <a:t> </a:t>
            </a:r>
            <a:r>
              <a:rPr lang="de-DE" err="1"/>
              <a:t>concern</a:t>
            </a:r>
            <a:r>
              <a:rPr lang="de-DE"/>
              <a:t>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multiclass</a:t>
            </a:r>
            <a:r>
              <a:rPr lang="de-DE"/>
              <a:t> </a:t>
            </a:r>
            <a:r>
              <a:rPr lang="de-DE" err="1"/>
              <a:t>problems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608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cf2a378d1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cf2a378d1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</a:t>
            </a:r>
            <a:r>
              <a:rPr lang="en-US" b="0" err="1"/>
              <a:t>ros</a:t>
            </a:r>
            <a:r>
              <a:rPr lang="en-US" b="0"/>
              <a:t> of random forest: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/>
              <a:t>It is a powerful tool for large data sets​ and handles the over-fitting problem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1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r>
              <a:rPr lang="de-CH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b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/>
              <a:t>It can be hard to interpret.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/>
              <a:t>Many trees can make the algorithm too slow and ineffective for real-time predictions.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671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err="1"/>
              <a:t>Now</a:t>
            </a:r>
            <a:r>
              <a:rPr lang="de-CH"/>
              <a:t> 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modelling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random</a:t>
            </a:r>
            <a:r>
              <a:rPr lang="de-CH"/>
              <a:t> </a:t>
            </a:r>
            <a:r>
              <a:rPr lang="de-CH" err="1"/>
              <a:t>forest</a:t>
            </a:r>
            <a:r>
              <a:rPr lang="de-CH"/>
              <a:t> </a:t>
            </a:r>
            <a:r>
              <a:rPr lang="de-CH" err="1"/>
              <a:t>go</a:t>
            </a:r>
            <a:r>
              <a:rPr lang="de-CH"/>
              <a:t>? Just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play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, all variables </a:t>
            </a:r>
            <a:r>
              <a:rPr lang="de-CH" err="1"/>
              <a:t>were</a:t>
            </a:r>
            <a:r>
              <a:rPr lang="de-CH"/>
              <a:t> </a:t>
            </a:r>
            <a:r>
              <a:rPr lang="de-CH" err="1"/>
              <a:t>thrown</a:t>
            </a:r>
            <a:r>
              <a:rPr lang="de-CH"/>
              <a:t> in (national </a:t>
            </a:r>
            <a:r>
              <a:rPr lang="de-CH" err="1"/>
              <a:t>holidays</a:t>
            </a:r>
            <a:r>
              <a:rPr lang="de-CH"/>
              <a:t>, all </a:t>
            </a:r>
            <a:r>
              <a:rPr lang="de-CH" err="1"/>
              <a:t>seasons</a:t>
            </a:r>
            <a:r>
              <a:rPr lang="de-CH"/>
              <a:t>, </a:t>
            </a:r>
            <a:r>
              <a:rPr lang="de-CH" err="1"/>
              <a:t>covid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).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achieved</a:t>
            </a:r>
            <a:r>
              <a:rPr lang="de-CH"/>
              <a:t> a MAPE </a:t>
            </a:r>
            <a:r>
              <a:rPr lang="de-CH" err="1"/>
              <a:t>of</a:t>
            </a:r>
            <a:r>
              <a:rPr lang="de-CH"/>
              <a:t> 10.21%. </a:t>
            </a:r>
            <a:br>
              <a:rPr lang="de-CH"/>
            </a:br>
            <a:r>
              <a:rPr lang="de-CH"/>
              <a:t>But </a:t>
            </a:r>
            <a:r>
              <a:rPr lang="de-CH" err="1"/>
              <a:t>within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no</a:t>
            </a:r>
            <a:r>
              <a:rPr lang="de-CH"/>
              <a:t> </a:t>
            </a:r>
            <a:r>
              <a:rPr lang="de-CH" err="1"/>
              <a:t>over</a:t>
            </a:r>
            <a:r>
              <a:rPr lang="de-CH"/>
              <a:t>-fitting check. So,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digged</a:t>
            </a:r>
            <a:r>
              <a:rPr lang="de-CH"/>
              <a:t> </a:t>
            </a:r>
            <a:r>
              <a:rPr lang="de-CH" err="1"/>
              <a:t>deeper</a:t>
            </a:r>
            <a:r>
              <a:rPr lang="de-CH"/>
              <a:t>.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checked</a:t>
            </a:r>
            <a:r>
              <a:rPr lang="de-CH"/>
              <a:t> </a:t>
            </a:r>
            <a:r>
              <a:rPr lang="de-CH" err="1"/>
              <a:t>importance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independent</a:t>
            </a:r>
            <a:r>
              <a:rPr lang="de-CH"/>
              <a:t> variables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cutted</a:t>
            </a:r>
            <a:r>
              <a:rPr lang="de-CH"/>
              <a:t> out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ones</a:t>
            </a:r>
            <a:r>
              <a:rPr lang="de-CH"/>
              <a:t> not </a:t>
            </a:r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model</a:t>
            </a:r>
            <a:r>
              <a:rPr lang="de-CH"/>
              <a:t>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doing</a:t>
            </a:r>
            <a:r>
              <a:rPr lang="de-CH"/>
              <a:t> so MAPE </a:t>
            </a:r>
            <a:r>
              <a:rPr lang="de-CH" err="1"/>
              <a:t>increased</a:t>
            </a:r>
            <a:r>
              <a:rPr lang="de-CH"/>
              <a:t> </a:t>
            </a:r>
            <a:r>
              <a:rPr lang="de-CH" err="1"/>
              <a:t>slightly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11.32% - </a:t>
            </a:r>
            <a:r>
              <a:rPr lang="de-CH">
                <a:solidFill>
                  <a:schemeClr val="accent4"/>
                </a:solidFill>
              </a:rPr>
              <a:t>but </a:t>
            </a:r>
            <a:r>
              <a:rPr lang="de-CH" err="1">
                <a:solidFill>
                  <a:schemeClr val="accent4"/>
                </a:solidFill>
              </a:rPr>
              <a:t>with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less</a:t>
            </a:r>
            <a:r>
              <a:rPr lang="de-CH">
                <a:solidFill>
                  <a:schemeClr val="accent4"/>
                </a:solidFill>
              </a:rPr>
              <a:t> variables </a:t>
            </a:r>
            <a:r>
              <a:rPr lang="de-CH" err="1">
                <a:solidFill>
                  <a:schemeClr val="accent4"/>
                </a:solidFill>
              </a:rPr>
              <a:t>and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less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overfitting</a:t>
            </a:r>
            <a:r>
              <a:rPr lang="de-CH">
                <a:solidFill>
                  <a:schemeClr val="accent4"/>
                </a:solidFill>
              </a:rPr>
              <a:t>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CH">
              <a:solidFill>
                <a:schemeClr val="accent4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>
                <a:solidFill>
                  <a:schemeClr val="accent4"/>
                </a:solidFill>
              </a:rPr>
              <a:t>So </a:t>
            </a:r>
            <a:r>
              <a:rPr lang="de-CH" err="1">
                <a:solidFill>
                  <a:schemeClr val="accent4"/>
                </a:solidFill>
              </a:rPr>
              <a:t>for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our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challenge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here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we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would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go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with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the</a:t>
            </a:r>
            <a:r>
              <a:rPr lang="de-CH">
                <a:solidFill>
                  <a:schemeClr val="accent4"/>
                </a:solidFill>
              </a:rPr>
              <a:t> 10.21% but in real </a:t>
            </a:r>
            <a:r>
              <a:rPr lang="de-CH" err="1">
                <a:solidFill>
                  <a:schemeClr val="accent4"/>
                </a:solidFill>
              </a:rPr>
              <a:t>life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we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would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suggest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going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with</a:t>
            </a:r>
            <a:r>
              <a:rPr lang="de-CH">
                <a:solidFill>
                  <a:schemeClr val="accent4"/>
                </a:solidFill>
              </a:rPr>
              <a:t> 11.32% </a:t>
            </a:r>
            <a:r>
              <a:rPr lang="de-CH" err="1">
                <a:solidFill>
                  <a:schemeClr val="accent4"/>
                </a:solidFill>
              </a:rPr>
              <a:t>and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less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over</a:t>
            </a:r>
            <a:r>
              <a:rPr lang="de-CH">
                <a:solidFill>
                  <a:schemeClr val="accent4"/>
                </a:solidFill>
              </a:rPr>
              <a:t>-fitting (</a:t>
            </a:r>
            <a:r>
              <a:rPr lang="de-CH" err="1">
                <a:solidFill>
                  <a:schemeClr val="accent4"/>
                </a:solidFill>
              </a:rPr>
              <a:t>and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better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calculating</a:t>
            </a:r>
            <a:r>
              <a:rPr lang="de-CH">
                <a:solidFill>
                  <a:schemeClr val="accent4"/>
                </a:solidFill>
              </a:rPr>
              <a:t> </a:t>
            </a:r>
            <a:r>
              <a:rPr lang="de-CH" err="1">
                <a:solidFill>
                  <a:schemeClr val="accent4"/>
                </a:solidFill>
              </a:rPr>
              <a:t>performance</a:t>
            </a:r>
            <a:r>
              <a:rPr lang="de-CH">
                <a:solidFill>
                  <a:schemeClr val="accent4"/>
                </a:solidFill>
              </a:rPr>
              <a:t>).</a:t>
            </a:r>
            <a:endParaRPr lang="de-CH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CH"/>
          </a:p>
          <a:p>
            <a:pPr marL="158750" indent="0">
              <a:buNone/>
            </a:pPr>
            <a:r>
              <a:rPr lang="de-CH"/>
              <a:t>The </a:t>
            </a:r>
            <a:r>
              <a:rPr lang="de-CH" err="1"/>
              <a:t>challenges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faced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Random </a:t>
            </a:r>
            <a:r>
              <a:rPr lang="de-CH" err="1"/>
              <a:t>Forest</a:t>
            </a:r>
            <a:r>
              <a:rPr lang="de-CH"/>
              <a:t> </a:t>
            </a:r>
            <a:r>
              <a:rPr lang="de-CH" err="1"/>
              <a:t>were</a:t>
            </a:r>
            <a:r>
              <a:rPr lang="de-CH"/>
              <a:t>: </a:t>
            </a:r>
          </a:p>
          <a:p>
            <a:pPr marL="457200" indent="-298450"/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decide</a:t>
            </a:r>
            <a:r>
              <a:rPr lang="de-CH"/>
              <a:t> </a:t>
            </a:r>
            <a:r>
              <a:rPr lang="de-CH" err="1"/>
              <a:t>which</a:t>
            </a:r>
            <a:r>
              <a:rPr lang="de-CH"/>
              <a:t> variables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take</a:t>
            </a:r>
            <a:r>
              <a:rPr lang="de-CH"/>
              <a:t>? </a:t>
            </a:r>
          </a:p>
          <a:p>
            <a:pPr marL="457200" indent="-298450"/>
            <a:r>
              <a:rPr lang="en-US"/>
              <a:t>And at what values is over-fitting a problem?</a:t>
            </a:r>
            <a:endParaRPr lang="de-CH"/>
          </a:p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0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looking</a:t>
            </a:r>
            <a:r>
              <a:rPr lang="de-DE"/>
              <a:t> at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forecast</a:t>
            </a:r>
            <a:r>
              <a:rPr lang="de-DE"/>
              <a:t> </a:t>
            </a:r>
            <a:r>
              <a:rPr lang="de-DE" err="1"/>
              <a:t>graphs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forest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less</a:t>
            </a:r>
            <a:r>
              <a:rPr lang="de-DE"/>
              <a:t> variables (</a:t>
            </a:r>
            <a:r>
              <a:rPr lang="de-DE" err="1"/>
              <a:t>over</a:t>
            </a:r>
            <a:r>
              <a:rPr lang="de-DE"/>
              <a:t>-fitting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reduced</a:t>
            </a:r>
            <a:r>
              <a:rPr lang="de-DE"/>
              <a:t>). As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mentioned</a:t>
            </a:r>
            <a:r>
              <a:rPr lang="de-DE"/>
              <a:t>, </a:t>
            </a:r>
            <a:r>
              <a:rPr lang="de-DE" err="1"/>
              <a:t>overall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reached</a:t>
            </a:r>
            <a:r>
              <a:rPr lang="de-DE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496133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 </a:t>
            </a:r>
            <a:r>
              <a:rPr lang="de-CH" err="1"/>
              <a:t>acceptable</a:t>
            </a:r>
            <a:r>
              <a:rPr lang="de-CH"/>
              <a:t> 10.21%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model</a:t>
            </a:r>
            <a:r>
              <a:rPr lang="de-CH"/>
              <a:t>.</a:t>
            </a:r>
            <a:br>
              <a:rPr lang="de-CH"/>
            </a:br>
            <a:r>
              <a:rPr lang="de-CH" err="1"/>
              <a:t>Unbeatable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think</a:t>
            </a:r>
            <a:r>
              <a:rPr lang="de-CH"/>
              <a:t>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4497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ceefee3f84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ceefee3f84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Did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know</a:t>
            </a:r>
            <a:r>
              <a:rPr lang="de-CH"/>
              <a:t>? </a:t>
            </a:r>
            <a:r>
              <a:rPr lang="de-CH" err="1"/>
              <a:t>February</a:t>
            </a:r>
            <a:r>
              <a:rPr lang="de-CH"/>
              <a:t> 6th </a:t>
            </a:r>
            <a:r>
              <a:rPr lang="de-CH" err="1"/>
              <a:t>is</a:t>
            </a:r>
            <a:r>
              <a:rPr lang="de-CH"/>
              <a:t> national </a:t>
            </a:r>
            <a:r>
              <a:rPr lang="de-CH" err="1"/>
              <a:t>frozen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day</a:t>
            </a:r>
            <a:r>
              <a:rPr lang="de-CH"/>
              <a:t> in </a:t>
            </a:r>
            <a:r>
              <a:rPr lang="de-CH" err="1"/>
              <a:t>the</a:t>
            </a:r>
            <a:r>
              <a:rPr lang="de-CH"/>
              <a:t> US!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But </a:t>
            </a:r>
            <a:r>
              <a:rPr lang="de-CH" err="1"/>
              <a:t>let’s</a:t>
            </a:r>
            <a:r>
              <a:rPr lang="de-CH"/>
              <a:t> </a:t>
            </a:r>
            <a:r>
              <a:rPr lang="de-CH" err="1"/>
              <a:t>continue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3rd </a:t>
            </a:r>
            <a:r>
              <a:rPr lang="de-CH" err="1"/>
              <a:t>model</a:t>
            </a:r>
            <a:r>
              <a:rPr lang="de-CH"/>
              <a:t> ....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443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ceefee3f84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ceefee3f84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err="1"/>
              <a:t>Our</a:t>
            </a:r>
            <a:r>
              <a:rPr lang="en-US"/>
              <a:t> </a:t>
            </a:r>
            <a:r>
              <a:rPr lang="en-US" err="1"/>
              <a:t>team</a:t>
            </a:r>
            <a:r>
              <a:rPr lang="en-US"/>
              <a:t> </a:t>
            </a:r>
            <a:r>
              <a:rPr lang="en-US" err="1"/>
              <a:t>of</a:t>
            </a:r>
            <a:r>
              <a:rPr lang="en-US"/>
              <a:t> </a:t>
            </a:r>
            <a:r>
              <a:rPr lang="en-US" err="1"/>
              <a:t>data</a:t>
            </a:r>
            <a:r>
              <a:rPr lang="en-US"/>
              <a:t> </a:t>
            </a:r>
            <a:r>
              <a:rPr lang="en-US" err="1"/>
              <a:t>scientists</a:t>
            </a:r>
            <a:r>
              <a:rPr lang="en-US"/>
              <a:t>, </a:t>
            </a:r>
            <a:r>
              <a:rPr lang="en-US" err="1"/>
              <a:t>business</a:t>
            </a:r>
            <a:r>
              <a:rPr lang="en-US"/>
              <a:t> </a:t>
            </a:r>
            <a:r>
              <a:rPr lang="en-US" err="1"/>
              <a:t>analysts</a:t>
            </a:r>
            <a:r>
              <a:rPr lang="en-US"/>
              <a:t>, </a:t>
            </a:r>
            <a:r>
              <a:rPr lang="en-US" err="1"/>
              <a:t>statisticians</a:t>
            </a:r>
            <a:r>
              <a:rPr lang="en-US"/>
              <a:t>, </a:t>
            </a:r>
            <a:r>
              <a:rPr lang="en-US" err="1"/>
              <a:t>machine</a:t>
            </a:r>
            <a:r>
              <a:rPr lang="en-US"/>
              <a:t> </a:t>
            </a:r>
            <a:r>
              <a:rPr lang="en-US" err="1"/>
              <a:t>learning</a:t>
            </a:r>
            <a:r>
              <a:rPr lang="en-US"/>
              <a:t> </a:t>
            </a:r>
            <a:r>
              <a:rPr lang="en-US" err="1"/>
              <a:t>specialists</a:t>
            </a:r>
            <a:r>
              <a:rPr lang="en-US"/>
              <a:t> and </a:t>
            </a:r>
            <a:r>
              <a:rPr lang="en-US" err="1"/>
              <a:t>visualizers</a:t>
            </a:r>
            <a:r>
              <a:rPr lang="en-US"/>
              <a:t> </a:t>
            </a:r>
            <a:r>
              <a:rPr lang="en-US" err="1"/>
              <a:t>spared</a:t>
            </a:r>
            <a:r>
              <a:rPr lang="en-US"/>
              <a:t> </a:t>
            </a:r>
            <a:r>
              <a:rPr lang="en-US" err="1"/>
              <a:t>no</a:t>
            </a:r>
            <a:r>
              <a:rPr lang="en-US"/>
              <a:t> </a:t>
            </a:r>
            <a:r>
              <a:rPr lang="en-US" err="1"/>
              <a:t>effort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dig</a:t>
            </a:r>
            <a:r>
              <a:rPr lang="en-US"/>
              <a:t> </a:t>
            </a:r>
            <a:r>
              <a:rPr lang="en-US" err="1"/>
              <a:t>into</a:t>
            </a:r>
            <a:r>
              <a:rPr lang="en-US"/>
              <a:t> </a:t>
            </a:r>
            <a:r>
              <a:rPr lang="en-US" err="1"/>
              <a:t>forecast</a:t>
            </a:r>
            <a:r>
              <a:rPr lang="en-US"/>
              <a:t> </a:t>
            </a:r>
            <a:r>
              <a:rPr lang="en-US" err="1"/>
              <a:t>models</a:t>
            </a:r>
            <a:r>
              <a:rPr lang="en-US"/>
              <a:t> </a:t>
            </a:r>
            <a:r>
              <a:rPr lang="en-US" err="1"/>
              <a:t>theory</a:t>
            </a:r>
            <a:r>
              <a:rPr lang="en-US"/>
              <a:t>, </a:t>
            </a:r>
            <a:r>
              <a:rPr lang="en-US" err="1"/>
              <a:t>sales</a:t>
            </a:r>
            <a:r>
              <a:rPr lang="en-US"/>
              <a:t> </a:t>
            </a:r>
            <a:r>
              <a:rPr lang="en-US" err="1"/>
              <a:t>figures</a:t>
            </a:r>
            <a:r>
              <a:rPr lang="en-US"/>
              <a:t> and </a:t>
            </a:r>
            <a:r>
              <a:rPr lang="en-US" err="1"/>
              <a:t>slide</a:t>
            </a:r>
            <a:r>
              <a:rPr lang="en-US"/>
              <a:t> </a:t>
            </a:r>
            <a:r>
              <a:rPr lang="en-US" err="1"/>
              <a:t>decks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come</a:t>
            </a:r>
            <a:r>
              <a:rPr lang="en-US"/>
              <a:t> </a:t>
            </a:r>
            <a:r>
              <a:rPr lang="en-US" err="1"/>
              <a:t>up</a:t>
            </a:r>
            <a:r>
              <a:rPr lang="en-US"/>
              <a:t> </a:t>
            </a:r>
            <a:r>
              <a:rPr lang="en-US" err="1"/>
              <a:t>with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best</a:t>
            </a:r>
            <a:r>
              <a:rPr lang="en-US"/>
              <a:t> possible </a:t>
            </a:r>
            <a:r>
              <a:rPr lang="en-US" err="1"/>
              <a:t>solution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your</a:t>
            </a:r>
            <a:r>
              <a:rPr lang="en-US"/>
              <a:t> </a:t>
            </a:r>
            <a:r>
              <a:rPr lang="en-US" err="1"/>
              <a:t>challenge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45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e469c6fc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e469c6fc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The third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look</a:t>
            </a:r>
            <a:r>
              <a:rPr lang="de-CH"/>
              <a:t> at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GAM </a:t>
            </a:r>
            <a:r>
              <a:rPr lang="de-CH" err="1"/>
              <a:t>model</a:t>
            </a:r>
            <a:r>
              <a:rPr lang="de-CH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577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de-DE"/>
              <a:t>GAM </a:t>
            </a:r>
            <a:r>
              <a:rPr lang="de-DE" err="1"/>
              <a:t>is</a:t>
            </a:r>
            <a:r>
              <a:rPr lang="de-DE"/>
              <a:t> an </a:t>
            </a:r>
            <a:r>
              <a:rPr lang="de-DE" err="1"/>
              <a:t>extension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generalized</a:t>
            </a:r>
            <a:r>
              <a:rPr lang="de-DE"/>
              <a:t> linear </a:t>
            </a:r>
            <a:r>
              <a:rPr lang="de-DE" err="1"/>
              <a:t>models</a:t>
            </a:r>
            <a:r>
              <a:rPr lang="de-DE"/>
              <a:t> in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linear </a:t>
            </a:r>
            <a:r>
              <a:rPr lang="de-DE" err="1"/>
              <a:t>response</a:t>
            </a:r>
            <a:r>
              <a:rPr lang="de-DE"/>
              <a:t> variable </a:t>
            </a:r>
            <a:r>
              <a:rPr lang="de-DE" err="1"/>
              <a:t>depends</a:t>
            </a:r>
            <a:r>
              <a:rPr lang="de-DE"/>
              <a:t> </a:t>
            </a:r>
            <a:r>
              <a:rPr lang="de-DE" err="1"/>
              <a:t>linearly</a:t>
            </a:r>
            <a:r>
              <a:rPr lang="de-DE"/>
              <a:t> on </a:t>
            </a:r>
            <a:r>
              <a:rPr lang="de-DE" err="1"/>
              <a:t>unknown</a:t>
            </a:r>
            <a:r>
              <a:rPr lang="de-DE"/>
              <a:t> smooth </a:t>
            </a:r>
            <a:r>
              <a:rPr lang="de-DE" err="1"/>
              <a:t>functions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predictor</a:t>
            </a:r>
            <a:r>
              <a:rPr lang="de-DE"/>
              <a:t> variables.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de-DE"/>
              <a:t>Interest </a:t>
            </a:r>
            <a:r>
              <a:rPr lang="de-DE" err="1"/>
              <a:t>focuses</a:t>
            </a:r>
            <a:r>
              <a:rPr lang="de-DE"/>
              <a:t> on </a:t>
            </a:r>
            <a:r>
              <a:rPr lang="de-DE" err="1"/>
              <a:t>inference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smooth functions</a:t>
            </a:r>
            <a:r>
              <a:rPr lang="de-DE" baseline="30000"/>
              <a:t>1</a:t>
            </a:r>
            <a:r>
              <a:rPr lang="de-DE"/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/>
              <a:t>GAMs relax the restriction that the relationship must be a simple weighted sum. Instead, it assumes that the outcome can be modelled by a sum of arbitrary (polynomial) functions of each feature.</a:t>
            </a:r>
            <a:endParaRPr lang="de-DE"/>
          </a:p>
          <a:p>
            <a:pPr marL="158750" indent="0">
              <a:buNone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6275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cf2a378d1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cf2a378d1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GAM: </a:t>
            </a:r>
          </a:p>
          <a:p>
            <a:pPr marL="285750" indent="-285750"/>
            <a:r>
              <a:rPr lang="en-US" sz="1800"/>
              <a:t>GAMs relax the assumption of a </a:t>
            </a:r>
            <a:r>
              <a:rPr lang="en-CH" sz="1800"/>
              <a:t>linear </a:t>
            </a:r>
            <a:r>
              <a:rPr lang="de-CH" sz="1800" err="1"/>
              <a:t>relationship</a:t>
            </a:r>
            <a:r>
              <a:rPr lang="de-CH" sz="1800"/>
              <a:t> </a:t>
            </a:r>
            <a:r>
              <a:rPr lang="de-CH" sz="1800" err="1"/>
              <a:t>and</a:t>
            </a:r>
            <a:r>
              <a:rPr lang="de-CH" sz="1800"/>
              <a:t> </a:t>
            </a:r>
            <a:r>
              <a:rPr lang="de-CH" sz="1800" err="1"/>
              <a:t>are</a:t>
            </a:r>
            <a:r>
              <a:rPr lang="de-CH" sz="1800"/>
              <a:t> </a:t>
            </a:r>
            <a:r>
              <a:rPr lang="de-CH" sz="1800" err="1"/>
              <a:t>therefore</a:t>
            </a:r>
            <a:r>
              <a:rPr lang="de-CH" sz="1800"/>
              <a:t> </a:t>
            </a:r>
            <a:r>
              <a:rPr lang="de-CH" sz="1800" err="1"/>
              <a:t>much</a:t>
            </a:r>
            <a:r>
              <a:rPr lang="de-CH" sz="1800"/>
              <a:t> </a:t>
            </a:r>
            <a:r>
              <a:rPr lang="de-CH" sz="1800" err="1"/>
              <a:t>more</a:t>
            </a:r>
            <a:r>
              <a:rPr lang="de-CH" sz="1800"/>
              <a:t> flexible.</a:t>
            </a:r>
          </a:p>
          <a:p>
            <a:pPr marL="285750" indent="-285750"/>
            <a:r>
              <a:rPr lang="en-US" sz="1800"/>
              <a:t>Although GAMs remain easy to interpret.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Disadvanatges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</a:pP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lose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predictability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smoothed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variables have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outside of the range of a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</a:pP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of the GAM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sacrifice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predictability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outside of the data range for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within the data range.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79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/>
              <a:t>The </a:t>
            </a:r>
            <a:r>
              <a:rPr lang="de-CH" err="1"/>
              <a:t>way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modelling</a:t>
            </a:r>
            <a:r>
              <a:rPr lang="de-CH"/>
              <a:t> GAM was </a:t>
            </a:r>
            <a:r>
              <a:rPr lang="de-CH" err="1"/>
              <a:t>pretty</a:t>
            </a:r>
            <a:r>
              <a:rPr lang="de-CH"/>
              <a:t> </a:t>
            </a:r>
            <a:r>
              <a:rPr lang="de-CH" err="1"/>
              <a:t>similar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modelling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LM: different time </a:t>
            </a:r>
            <a:r>
              <a:rPr lang="de-CH" err="1"/>
              <a:t>frames</a:t>
            </a:r>
            <a:r>
              <a:rPr lang="de-CH"/>
              <a:t>, log-</a:t>
            </a:r>
            <a:r>
              <a:rPr lang="de-CH" err="1"/>
              <a:t>transformed</a:t>
            </a:r>
            <a:r>
              <a:rPr lang="de-CH"/>
              <a:t> </a:t>
            </a:r>
            <a:r>
              <a:rPr lang="de-CH" err="1"/>
              <a:t>sales</a:t>
            </a:r>
            <a:r>
              <a:rPr lang="de-CH"/>
              <a:t>, </a:t>
            </a:r>
            <a:r>
              <a:rPr lang="de-CH" err="1"/>
              <a:t>adding</a:t>
            </a:r>
            <a:r>
              <a:rPr lang="de-CH"/>
              <a:t> variables.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/>
              <a:t>But in </a:t>
            </a:r>
            <a:r>
              <a:rPr lang="de-CH" err="1"/>
              <a:t>the</a:t>
            </a:r>
            <a:r>
              <a:rPr lang="de-CH"/>
              <a:t> end,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also 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got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best</a:t>
            </a:r>
            <a:r>
              <a:rPr lang="de-CH"/>
              <a:t> MAPE was </a:t>
            </a:r>
            <a:r>
              <a:rPr lang="de-CH" err="1"/>
              <a:t>simply</a:t>
            </a:r>
            <a:r>
              <a:rPr lang="de-CH"/>
              <a:t> </a:t>
            </a: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trial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error</a:t>
            </a:r>
            <a:r>
              <a:rPr lang="de-CH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de-CH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CH"/>
              <a:t>The </a:t>
            </a:r>
            <a:r>
              <a:rPr lang="de-CH" err="1"/>
              <a:t>challenges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questions</a:t>
            </a:r>
            <a:r>
              <a:rPr lang="de-CH"/>
              <a:t> we </a:t>
            </a:r>
            <a:r>
              <a:rPr lang="de-CH" err="1"/>
              <a:t>faced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GAM </a:t>
            </a:r>
            <a:r>
              <a:rPr lang="de-CH" err="1"/>
              <a:t>were</a:t>
            </a:r>
            <a:r>
              <a:rPr lang="de-CH"/>
              <a:t>: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200"/>
              <a:t>How to find the right variables systematically?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200"/>
              <a:t>How to optimize parameters in GAM?</a:t>
            </a:r>
            <a:endParaRPr lang="en-US" sz="1100"/>
          </a:p>
          <a:p>
            <a:pPr marL="158750" indent="0">
              <a:buNone/>
            </a:pPr>
            <a:endParaRPr lang="de-CH"/>
          </a:p>
          <a:p>
            <a:pPr marL="158750" indent="0">
              <a:buNone/>
            </a:pPr>
            <a:r>
              <a:rPr lang="de-CH"/>
              <a:t>(</a:t>
            </a:r>
            <a:r>
              <a:rPr lang="de-CH" err="1"/>
              <a:t>next</a:t>
            </a:r>
            <a:r>
              <a:rPr lang="de-CH"/>
              <a:t> </a:t>
            </a:r>
            <a:r>
              <a:rPr lang="de-CH" err="1"/>
              <a:t>slide</a:t>
            </a:r>
            <a:r>
              <a:rPr lang="de-CH"/>
              <a:t>)</a:t>
            </a:r>
          </a:p>
          <a:p>
            <a:pPr marL="158750" indent="0">
              <a:buNone/>
            </a:pPr>
            <a:endParaRPr lang="de-CH"/>
          </a:p>
          <a:p>
            <a:pPr marL="158750" indent="0">
              <a:buNone/>
            </a:pPr>
            <a:r>
              <a:rPr lang="de-CH"/>
              <a:t>BACKUP:</a:t>
            </a:r>
          </a:p>
          <a:p>
            <a:pPr marL="158750" indent="0">
              <a:buNone/>
            </a:pP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split</a:t>
            </a:r>
            <a:r>
              <a:rPr lang="de-CH"/>
              <a:t> </a:t>
            </a:r>
            <a:r>
              <a:rPr lang="de-CH" err="1"/>
              <a:t>up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set</a:t>
            </a:r>
            <a:r>
              <a:rPr lang="de-CH"/>
              <a:t> in </a:t>
            </a:r>
            <a:r>
              <a:rPr lang="de-CH" err="1"/>
              <a:t>test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training</a:t>
            </a:r>
            <a:r>
              <a:rPr lang="de-CH"/>
              <a:t> (also </a:t>
            </a:r>
            <a:r>
              <a:rPr lang="de-CH" err="1"/>
              <a:t>tried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log-</a:t>
            </a:r>
            <a:r>
              <a:rPr lang="de-CH" err="1"/>
              <a:t>transformed</a:t>
            </a:r>
            <a:r>
              <a:rPr lang="de-CH"/>
              <a:t> </a:t>
            </a:r>
            <a:r>
              <a:rPr lang="de-CH" err="1"/>
              <a:t>sales</a:t>
            </a:r>
            <a:r>
              <a:rPr lang="de-CH"/>
              <a:t>)</a:t>
            </a:r>
            <a:br>
              <a:rPr lang="de-CH"/>
            </a:br>
            <a:r>
              <a:rPr lang="de-CH" err="1"/>
              <a:t>Tried</a:t>
            </a:r>
            <a:r>
              <a:rPr lang="de-CH"/>
              <a:t> different time </a:t>
            </a:r>
            <a:r>
              <a:rPr lang="de-CH" err="1"/>
              <a:t>horizons</a:t>
            </a:r>
            <a:r>
              <a:rPr lang="de-CH"/>
              <a:t>:</a:t>
            </a:r>
            <a:br>
              <a:rPr lang="de-CH"/>
            </a:br>
            <a:r>
              <a:rPr lang="de-CH" err="1"/>
              <a:t>train</a:t>
            </a:r>
            <a:r>
              <a:rPr lang="de-CH"/>
              <a:t> = 2016 </a:t>
            </a:r>
            <a:r>
              <a:rPr lang="de-CH" err="1"/>
              <a:t>to</a:t>
            </a:r>
            <a:r>
              <a:rPr lang="de-CH"/>
              <a:t> 2018 / </a:t>
            </a:r>
            <a:r>
              <a:rPr lang="de-CH" err="1"/>
              <a:t>test</a:t>
            </a:r>
            <a:r>
              <a:rPr lang="de-CH"/>
              <a:t> = 3 </a:t>
            </a:r>
            <a:r>
              <a:rPr lang="de-CH" err="1"/>
              <a:t>and</a:t>
            </a:r>
            <a:r>
              <a:rPr lang="de-CH"/>
              <a:t> 6 </a:t>
            </a:r>
            <a:r>
              <a:rPr lang="de-CH" err="1"/>
              <a:t>months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2019</a:t>
            </a:r>
            <a:br>
              <a:rPr lang="de-CH"/>
            </a:br>
            <a:r>
              <a:rPr lang="de-CH" err="1"/>
              <a:t>train</a:t>
            </a:r>
            <a:r>
              <a:rPr lang="de-CH"/>
              <a:t>  = 2016 </a:t>
            </a:r>
            <a:r>
              <a:rPr lang="de-CH" err="1"/>
              <a:t>to</a:t>
            </a:r>
            <a:r>
              <a:rPr lang="de-CH"/>
              <a:t> 2019 / </a:t>
            </a:r>
            <a:r>
              <a:rPr lang="de-CH" err="1"/>
              <a:t>test</a:t>
            </a:r>
            <a:r>
              <a:rPr lang="de-CH"/>
              <a:t> = 3 </a:t>
            </a:r>
            <a:r>
              <a:rPr lang="de-CH" err="1"/>
              <a:t>and</a:t>
            </a:r>
            <a:r>
              <a:rPr lang="de-CH"/>
              <a:t> 6 </a:t>
            </a:r>
            <a:r>
              <a:rPr lang="de-CH" err="1"/>
              <a:t>months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2020</a:t>
            </a:r>
            <a:br>
              <a:rPr lang="de-CH"/>
            </a:br>
            <a:r>
              <a:rPr lang="de-CH" err="1"/>
              <a:t>train</a:t>
            </a:r>
            <a:r>
              <a:rPr lang="de-CH"/>
              <a:t> = 2016 </a:t>
            </a:r>
            <a:r>
              <a:rPr lang="de-CH" err="1"/>
              <a:t>to</a:t>
            </a:r>
            <a:r>
              <a:rPr lang="de-CH"/>
              <a:t> 2020 / </a:t>
            </a:r>
            <a:r>
              <a:rPr lang="de-CH" err="1"/>
              <a:t>test</a:t>
            </a:r>
            <a:r>
              <a:rPr lang="de-CH"/>
              <a:t> = 3 </a:t>
            </a:r>
            <a:r>
              <a:rPr lang="de-CH" err="1"/>
              <a:t>and</a:t>
            </a:r>
            <a:r>
              <a:rPr lang="de-CH"/>
              <a:t> 6 </a:t>
            </a:r>
            <a:r>
              <a:rPr lang="de-CH" err="1"/>
              <a:t>months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2021</a:t>
            </a:r>
          </a:p>
          <a:p>
            <a:endParaRPr lang="de-CH"/>
          </a:p>
          <a:p>
            <a:pPr marL="158750" indent="0">
              <a:buNone/>
            </a:pPr>
            <a:r>
              <a:rPr lang="de-CH" err="1"/>
              <a:t>What</a:t>
            </a:r>
            <a:r>
              <a:rPr lang="de-CH"/>
              <a:t> variables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?</a:t>
            </a:r>
            <a:br>
              <a:rPr lang="de-CH"/>
            </a:br>
            <a:r>
              <a:rPr lang="de-CH" err="1"/>
              <a:t>Tried</a:t>
            </a:r>
            <a:r>
              <a:rPr lang="de-CH"/>
              <a:t> different </a:t>
            </a:r>
            <a:r>
              <a:rPr lang="de-CH" err="1"/>
              <a:t>combinations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variables:</a:t>
            </a:r>
            <a:br>
              <a:rPr lang="de-CH"/>
            </a:br>
            <a:r>
              <a:rPr lang="en-US"/>
              <a:t>sales ~ year + month + week</a:t>
            </a:r>
            <a:br>
              <a:rPr lang="en-US"/>
            </a:br>
            <a:r>
              <a:rPr lang="en-US"/>
              <a:t>sales ~ promo_01 + promo_02 + promo_03 + promo_04 + promo_05</a:t>
            </a:r>
            <a:br>
              <a:rPr lang="de-CH"/>
            </a:br>
            <a:r>
              <a:rPr lang="en-US"/>
              <a:t>sales ~ year + month + week + promo_01 + promo_03 + promo_04 + promo_05</a:t>
            </a:r>
            <a:br>
              <a:rPr lang="de-CH"/>
            </a:br>
            <a:r>
              <a:rPr lang="en-US" b="1">
                <a:solidFill>
                  <a:schemeClr val="tx1"/>
                </a:solidFill>
              </a:rPr>
              <a:t>sales ~ year + month + week + promo_01 + promo_02 + promo_03 + promo_04 + promo_05</a:t>
            </a:r>
            <a:br>
              <a:rPr lang="en-US" b="1">
                <a:solidFill>
                  <a:srgbClr val="FF0000"/>
                </a:solidFill>
              </a:rPr>
            </a:br>
            <a:r>
              <a:rPr lang="en-US"/>
              <a:t>sales ~ year + month + week + promo_01 + promo_02 + promo_03 + promo_04 + promo_05 + category_1</a:t>
            </a:r>
            <a:br>
              <a:rPr lang="en-US"/>
            </a:br>
            <a:r>
              <a:rPr lang="en-US"/>
              <a:t>sales ~ year + month + week + promo_01 + promo_02 + promo_03 + promo_04 + promo_05 + category_2</a:t>
            </a:r>
            <a:br>
              <a:rPr lang="de-CH"/>
            </a:br>
            <a:r>
              <a:rPr lang="en-US"/>
              <a:t>sales ~ year + month + week + promo_01 + promo_02 + promo_03 + promo_04 + promo_05</a:t>
            </a:r>
            <a:r>
              <a:rPr lang="de-CH"/>
              <a:t> + category_1 + category_2</a:t>
            </a:r>
            <a:br>
              <a:rPr lang="de-CH"/>
            </a:br>
            <a:r>
              <a:rPr lang="de-CH"/>
              <a:t>Setting </a:t>
            </a:r>
            <a:r>
              <a:rPr lang="de-CH" err="1"/>
              <a:t>up</a:t>
            </a:r>
            <a:r>
              <a:rPr lang="de-CH"/>
              <a:t> </a:t>
            </a:r>
            <a:r>
              <a:rPr lang="de-CH" err="1"/>
              <a:t>new</a:t>
            </a:r>
            <a:r>
              <a:rPr lang="de-CH"/>
              <a:t> variables «</a:t>
            </a:r>
            <a:r>
              <a:rPr lang="de-CH" err="1"/>
              <a:t>big</a:t>
            </a:r>
            <a:r>
              <a:rPr lang="de-CH"/>
              <a:t>»,  «</a:t>
            </a:r>
            <a:r>
              <a:rPr lang="de-CH" err="1"/>
              <a:t>mclas</a:t>
            </a:r>
            <a:r>
              <a:rPr lang="de-CH"/>
              <a:t>»,  «</a:t>
            </a:r>
            <a:r>
              <a:rPr lang="de-CH" err="1"/>
              <a:t>bio</a:t>
            </a:r>
            <a:r>
              <a:rPr lang="de-CH"/>
              <a:t>» due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name</a:t>
            </a:r>
            <a:r>
              <a:rPr lang="de-CH"/>
              <a:t>: </a:t>
            </a:r>
            <a:br>
              <a:rPr lang="de-CH"/>
            </a:br>
            <a:r>
              <a:rPr lang="en-US"/>
              <a:t>sales ~ year + month + week + promo_01 + promo_02 + promo_03 + promo_04 + promo_05</a:t>
            </a:r>
            <a:r>
              <a:rPr lang="de-CH"/>
              <a:t> + </a:t>
            </a:r>
            <a:r>
              <a:rPr lang="de-CH" err="1"/>
              <a:t>big</a:t>
            </a:r>
            <a:r>
              <a:rPr lang="de-CH"/>
              <a:t> + </a:t>
            </a:r>
            <a:r>
              <a:rPr lang="de-CH" err="1"/>
              <a:t>mclas</a:t>
            </a:r>
            <a:r>
              <a:rPr lang="de-CH"/>
              <a:t> + </a:t>
            </a:r>
            <a:r>
              <a:rPr lang="de-CH" err="1"/>
              <a:t>bio</a:t>
            </a:r>
            <a:br>
              <a:rPr lang="de-CH"/>
            </a:br>
            <a:r>
              <a:rPr lang="en-US"/>
              <a:t>sales ~ year + month + week + promo_01 + promo_02 + promo_03 + promo_04 + promo_05 + holidays</a:t>
            </a:r>
            <a:br>
              <a:rPr lang="en-US"/>
            </a:br>
            <a:r>
              <a:rPr lang="en-US"/>
              <a:t>sales ~ year + month + week + promo_01 + promo_02 + promo_03 + promo_04 + promo_05 + </a:t>
            </a:r>
            <a:r>
              <a:rPr lang="en-US" err="1"/>
              <a:t>covid_restrictions</a:t>
            </a:r>
            <a:br>
              <a:rPr lang="en-US"/>
            </a:br>
            <a:r>
              <a:rPr lang="en-US"/>
              <a:t>sales ~ year + month + week + promo_01 + promo_02 + promo_03 + promo_04 + promo_05 + holidays + </a:t>
            </a:r>
            <a:r>
              <a:rPr lang="en-US" err="1"/>
              <a:t>covid_restrictions</a:t>
            </a:r>
            <a:endParaRPr lang="de-CH"/>
          </a:p>
          <a:p>
            <a:endParaRPr lang="de-CH"/>
          </a:p>
          <a:p>
            <a:pPr marL="158750" indent="0">
              <a:buNone/>
            </a:pPr>
            <a:r>
              <a:rPr lang="de-CH"/>
              <a:t>MAPE:</a:t>
            </a:r>
            <a:br>
              <a:rPr lang="en-US"/>
            </a:br>
            <a:r>
              <a:rPr lang="en-US"/>
              <a:t>for </a:t>
            </a:r>
            <a:r>
              <a:rPr lang="en-US">
                <a:solidFill>
                  <a:schemeClr val="tx2"/>
                </a:solidFill>
              </a:rPr>
              <a:t>sales ~ year + month + week + promo_01 + promo_02 + promo_03 + promo_04 + promo_05 and</a:t>
            </a:r>
            <a:br>
              <a:rPr lang="en-US">
                <a:solidFill>
                  <a:schemeClr val="tx2"/>
                </a:solidFill>
              </a:rPr>
            </a:br>
            <a:r>
              <a:rPr lang="de-CH" err="1"/>
              <a:t>train</a:t>
            </a:r>
            <a:r>
              <a:rPr lang="de-CH"/>
              <a:t> = 2016 </a:t>
            </a:r>
            <a:r>
              <a:rPr lang="de-CH" err="1"/>
              <a:t>to</a:t>
            </a:r>
            <a:r>
              <a:rPr lang="de-CH"/>
              <a:t> 2020 / </a:t>
            </a:r>
            <a:r>
              <a:rPr lang="de-CH" err="1"/>
              <a:t>test</a:t>
            </a:r>
            <a:r>
              <a:rPr lang="de-CH"/>
              <a:t> = 6 </a:t>
            </a:r>
            <a:r>
              <a:rPr lang="de-CH" err="1"/>
              <a:t>months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2021</a:t>
            </a:r>
            <a:br>
              <a:rPr lang="de-CH"/>
            </a:br>
            <a:r>
              <a:rPr lang="de-CH"/>
              <a:t>=&gt; 0.08430414</a:t>
            </a:r>
            <a:endParaRPr lang="de-CH">
              <a:solidFill>
                <a:schemeClr val="tx2"/>
              </a:solidFill>
            </a:endParaRP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9813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err="1"/>
              <a:t>Voilà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plotted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GAM.</a:t>
            </a:r>
          </a:p>
        </p:txBody>
      </p:sp>
    </p:spTree>
    <p:extLst>
      <p:ext uri="{BB962C8B-B14F-4D97-AF65-F5344CB8AC3E}">
        <p14:creationId xmlns:p14="http://schemas.microsoft.com/office/powerpoint/2010/main" val="1863873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By</a:t>
            </a:r>
            <a:r>
              <a:rPr lang="de-CH"/>
              <a:t> </a:t>
            </a:r>
            <a:r>
              <a:rPr lang="de-CH" err="1"/>
              <a:t>using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GAM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reached</a:t>
            </a:r>
            <a:r>
              <a:rPr lang="de-CH"/>
              <a:t> a MAPE </a:t>
            </a:r>
            <a:r>
              <a:rPr lang="de-CH" err="1"/>
              <a:t>of</a:t>
            </a:r>
            <a:r>
              <a:rPr lang="de-CH"/>
              <a:t> 8.43%.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See,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got</a:t>
            </a:r>
            <a:r>
              <a:rPr lang="de-CH"/>
              <a:t> </a:t>
            </a:r>
            <a:r>
              <a:rPr lang="de-CH" err="1"/>
              <a:t>better</a:t>
            </a:r>
            <a:r>
              <a:rPr lang="de-CH"/>
              <a:t>!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this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peak</a:t>
            </a:r>
            <a:r>
              <a:rPr lang="de-CH"/>
              <a:t> </a:t>
            </a:r>
            <a:r>
              <a:rPr lang="de-CH" err="1"/>
              <a:t>already</a:t>
            </a:r>
            <a:r>
              <a:rPr lang="de-CH"/>
              <a:t>? </a:t>
            </a:r>
            <a:r>
              <a:rPr lang="de-CH" err="1"/>
              <a:t>Let’s</a:t>
            </a:r>
            <a:r>
              <a:rPr lang="de-CH"/>
              <a:t> check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last </a:t>
            </a:r>
            <a:r>
              <a:rPr lang="de-CH" err="1"/>
              <a:t>model</a:t>
            </a:r>
            <a:r>
              <a:rPr lang="de-CH"/>
              <a:t> ...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9149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ce469c6fc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ce469c6fc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... Auto </a:t>
            </a:r>
            <a:r>
              <a:rPr lang="de-CH" err="1"/>
              <a:t>Arima</a:t>
            </a:r>
            <a:r>
              <a:rPr lang="de-CH"/>
              <a:t>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875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stands for 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Regressive (AR) Integrated (I) Moving Average (MA)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LM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Auto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Arima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/>
              <a:t>selects</a:t>
            </a:r>
            <a:r>
              <a:rPr lang="en-CH" sz="1800"/>
              <a:t> coordinates </a:t>
            </a:r>
            <a:r>
              <a:rPr lang="en-US" sz="1800"/>
              <a:t>p for </a:t>
            </a:r>
            <a:r>
              <a:rPr lang="en-CH" sz="1800"/>
              <a:t>autoregressive, </a:t>
            </a:r>
            <a:r>
              <a:rPr lang="en-US" sz="1800"/>
              <a:t>d for</a:t>
            </a:r>
            <a:r>
              <a:rPr lang="en-CH" sz="1800"/>
              <a:t> differences</a:t>
            </a:r>
            <a:r>
              <a:rPr lang="de-CH" sz="1800"/>
              <a:t> </a:t>
            </a:r>
            <a:r>
              <a:rPr lang="de-CH" sz="1800" err="1"/>
              <a:t>and</a:t>
            </a:r>
            <a:r>
              <a:rPr lang="en-CH" sz="1800"/>
              <a:t> </a:t>
            </a:r>
            <a:r>
              <a:rPr lang="en-US" sz="1800"/>
              <a:t>q for the </a:t>
            </a:r>
            <a:r>
              <a:rPr lang="en-CH" sz="1800"/>
              <a:t>moving average</a:t>
            </a:r>
            <a:r>
              <a:rPr lang="de-CH" sz="1800"/>
              <a:t> </a:t>
            </a:r>
            <a:r>
              <a:rPr lang="de-CH" sz="1800" err="1"/>
              <a:t>automatically</a:t>
            </a:r>
            <a:r>
              <a:rPr lang="de-CH" sz="1800"/>
              <a:t>.</a:t>
            </a:r>
            <a:endParaRPr lang="en-US" sz="18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Also, 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ARIMA takes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80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AIC</a:t>
            </a:r>
            <a:r>
              <a:rPr lang="de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de-CH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Akaike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Information </a:t>
            </a:r>
            <a:r>
              <a:rPr lang="de-CH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Criterion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the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BIC 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de-CH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Bayesian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Information </a:t>
            </a:r>
            <a:r>
              <a:rPr lang="de-CH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Criterion</a:t>
            </a:r>
            <a:r>
              <a:rPr lang="de-CH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CH" sz="18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 to determine the best combination of parameters. </a:t>
            </a:r>
            <a:endParaRPr lang="en-US" sz="18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de-DE" sz="2000" b="1" err="1"/>
              <a:t>When</a:t>
            </a:r>
            <a:r>
              <a:rPr lang="de-DE" sz="2000" b="1"/>
              <a:t> </a:t>
            </a:r>
            <a:r>
              <a:rPr lang="de-DE" sz="2000" b="1" err="1"/>
              <a:t>to</a:t>
            </a:r>
            <a:r>
              <a:rPr lang="de-DE" sz="2000" b="1"/>
              <a:t> </a:t>
            </a:r>
            <a:r>
              <a:rPr lang="de-DE" sz="2000" b="1" err="1"/>
              <a:t>use</a:t>
            </a:r>
            <a:r>
              <a:rPr lang="de-DE" sz="2000" b="1"/>
              <a:t>?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en-US"/>
              <a:t>m</a:t>
            </a:r>
            <a:r>
              <a:rPr lang="en-CH" err="1"/>
              <a:t>etric</a:t>
            </a:r>
            <a:r>
              <a:rPr lang="en-US"/>
              <a:t>s</a:t>
            </a:r>
            <a:r>
              <a:rPr lang="en-CH"/>
              <a:t> </a:t>
            </a:r>
            <a:r>
              <a:rPr lang="en-US"/>
              <a:t>are</a:t>
            </a:r>
            <a:r>
              <a:rPr lang="en-CH"/>
              <a:t> recorded in regular intervals</a:t>
            </a:r>
            <a:r>
              <a:rPr lang="en-US"/>
              <a:t> (</a:t>
            </a:r>
            <a:r>
              <a:rPr lang="en-CH"/>
              <a:t>daily, weekly or monthly periods</a:t>
            </a:r>
            <a:r>
              <a:rPr lang="en-US"/>
              <a:t>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working with a long historical horizon.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you deal with the time series itself without other features.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working with n</a:t>
            </a:r>
            <a:r>
              <a:rPr lang="en-CH"/>
              <a:t>on-stationarity data</a:t>
            </a:r>
            <a:r>
              <a:rPr lang="de-CH"/>
              <a:t>.</a:t>
            </a:r>
            <a:endParaRPr lang="en-CH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CH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39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cf2a378d1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cf2a378d1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it comes to pros of auto </a:t>
            </a:r>
            <a:r>
              <a:rPr lang="en-US" err="1"/>
              <a:t>arima</a:t>
            </a:r>
            <a:r>
              <a:rPr lang="en-US"/>
              <a:t>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It is a powerful and effective time series technique.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When it comes to cons of auto </a:t>
            </a:r>
            <a:r>
              <a:rPr lang="en-US" err="1"/>
              <a:t>arima</a:t>
            </a:r>
            <a:r>
              <a:rPr lang="en-US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The model implicitly assumes that the future will resemble the past.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And the model cannot exploit other explanatory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055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e-CH" sz="1400" err="1"/>
              <a:t>Modelling</a:t>
            </a:r>
            <a:r>
              <a:rPr lang="de-CH" sz="1400"/>
              <a:t> </a:t>
            </a:r>
            <a:r>
              <a:rPr lang="de-CH" sz="1400" err="1"/>
              <a:t>with</a:t>
            </a:r>
            <a:r>
              <a:rPr lang="de-CH" sz="1400"/>
              <a:t> Auto </a:t>
            </a:r>
            <a:r>
              <a:rPr lang="de-CH" sz="1400" err="1"/>
              <a:t>Arima</a:t>
            </a:r>
            <a:r>
              <a:rPr lang="de-CH" sz="1400"/>
              <a:t> </a:t>
            </a:r>
            <a:r>
              <a:rPr lang="de-CH" sz="1400" err="1"/>
              <a:t>seems</a:t>
            </a:r>
            <a:r>
              <a:rPr lang="de-CH" sz="1400"/>
              <a:t> </a:t>
            </a:r>
            <a:r>
              <a:rPr lang="de-CH" sz="1400" err="1"/>
              <a:t>pretty</a:t>
            </a:r>
            <a:r>
              <a:rPr lang="de-CH" sz="1400"/>
              <a:t> easy, </a:t>
            </a:r>
            <a:r>
              <a:rPr lang="de-CH" sz="1400" err="1"/>
              <a:t>right</a:t>
            </a:r>
            <a:r>
              <a:rPr lang="de-CH" sz="1400"/>
              <a:t>? </a:t>
            </a:r>
          </a:p>
          <a:p>
            <a:pPr marL="114300" indent="0">
              <a:buNone/>
            </a:pPr>
            <a:endParaRPr lang="de-CH" sz="1400"/>
          </a:p>
          <a:p>
            <a:pPr marL="114300" indent="0">
              <a:buNone/>
            </a:pPr>
            <a:r>
              <a:rPr lang="de-CH" sz="1400"/>
              <a:t>MAPE </a:t>
            </a:r>
            <a:r>
              <a:rPr lang="de-CH" sz="1400" err="1"/>
              <a:t>calculation</a:t>
            </a:r>
            <a:r>
              <a:rPr lang="de-CH" sz="1400"/>
              <a:t>:  </a:t>
            </a:r>
            <a:endParaRPr lang="en-CH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CH" sz="1200" err="1"/>
              <a:t>train</a:t>
            </a:r>
            <a:r>
              <a:rPr lang="de-CH" sz="1200"/>
              <a:t> = 2016 </a:t>
            </a:r>
            <a:r>
              <a:rPr lang="de-CH" sz="1200" err="1"/>
              <a:t>to</a:t>
            </a:r>
            <a:r>
              <a:rPr lang="de-CH" sz="1200"/>
              <a:t> 2020 / </a:t>
            </a:r>
            <a:r>
              <a:rPr lang="de-CH" sz="1200" err="1"/>
              <a:t>test</a:t>
            </a:r>
            <a:r>
              <a:rPr lang="de-CH" sz="1200"/>
              <a:t> = 6 </a:t>
            </a:r>
            <a:r>
              <a:rPr lang="de-CH" sz="1200" err="1"/>
              <a:t>months</a:t>
            </a:r>
            <a:r>
              <a:rPr lang="de-CH" sz="1200"/>
              <a:t> </a:t>
            </a:r>
            <a:r>
              <a:rPr lang="de-CH" sz="1200" err="1"/>
              <a:t>of</a:t>
            </a:r>
            <a:r>
              <a:rPr lang="de-CH" sz="1200"/>
              <a:t> 2021</a:t>
            </a:r>
            <a:br>
              <a:rPr lang="de-CH" sz="1200"/>
            </a:br>
            <a:r>
              <a:rPr lang="de-CH" sz="1200"/>
              <a:t>=&gt; 0.109235</a:t>
            </a:r>
            <a:endParaRPr lang="de-CH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71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ceefee3f8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ceefee3f8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There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no</a:t>
            </a:r>
            <a:r>
              <a:rPr lang="de-CH"/>
              <a:t> </a:t>
            </a:r>
            <a:r>
              <a:rPr lang="de-CH" err="1"/>
              <a:t>good</a:t>
            </a:r>
            <a:r>
              <a:rPr lang="de-CH"/>
              <a:t> </a:t>
            </a:r>
            <a:r>
              <a:rPr lang="de-CH" err="1"/>
              <a:t>presentation</a:t>
            </a:r>
            <a:r>
              <a:rPr lang="de-CH"/>
              <a:t> </a:t>
            </a:r>
            <a:r>
              <a:rPr lang="de-CH" err="1"/>
              <a:t>without</a:t>
            </a:r>
            <a:r>
              <a:rPr lang="de-CH"/>
              <a:t> a </a:t>
            </a:r>
            <a:r>
              <a:rPr lang="de-CH" err="1"/>
              <a:t>suitable</a:t>
            </a:r>
            <a:r>
              <a:rPr lang="de-CH"/>
              <a:t> </a:t>
            </a:r>
            <a:r>
              <a:rPr lang="de-CH" err="1"/>
              <a:t>quote</a:t>
            </a:r>
            <a:r>
              <a:rPr lang="de-CH"/>
              <a:t>, </a:t>
            </a:r>
            <a:r>
              <a:rPr lang="de-CH" err="1"/>
              <a:t>here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go</a:t>
            </a:r>
            <a:r>
              <a:rPr lang="de-CH"/>
              <a:t>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/>
              <a:t>....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outcome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Auto </a:t>
            </a:r>
            <a:r>
              <a:rPr lang="de-DE" err="1"/>
              <a:t>Arima</a:t>
            </a:r>
            <a:r>
              <a:rPr lang="de-DE"/>
              <a:t>. </a:t>
            </a:r>
          </a:p>
          <a:p>
            <a:pPr marL="158750" indent="0">
              <a:buNone/>
            </a:pPr>
            <a:endParaRPr lang="de-DE"/>
          </a:p>
          <a:p>
            <a:pPr marL="158750" indent="0">
              <a:buNone/>
            </a:pPr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all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waiting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now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final MAPE </a:t>
            </a:r>
            <a:r>
              <a:rPr lang="de-DE" err="1"/>
              <a:t>number</a:t>
            </a:r>
            <a:r>
              <a:rPr lang="de-DE"/>
              <a:t>.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Auto </a:t>
            </a:r>
            <a:r>
              <a:rPr lang="de-DE" err="1"/>
              <a:t>Arima</a:t>
            </a:r>
            <a:r>
              <a:rPr lang="de-DE"/>
              <a:t> </a:t>
            </a:r>
            <a:r>
              <a:rPr lang="de-DE" err="1"/>
              <a:t>perform</a:t>
            </a:r>
            <a:r>
              <a:rPr lang="de-DE"/>
              <a:t> </a:t>
            </a:r>
            <a:r>
              <a:rPr lang="de-DE" err="1"/>
              <a:t>regarding</a:t>
            </a:r>
            <a:r>
              <a:rPr lang="de-DE"/>
              <a:t> MAPE? </a:t>
            </a:r>
            <a:r>
              <a:rPr lang="de-DE" err="1"/>
              <a:t>Let‘s</a:t>
            </a:r>
            <a:r>
              <a:rPr lang="de-DE"/>
              <a:t> </a:t>
            </a:r>
            <a:r>
              <a:rPr lang="de-DE" err="1"/>
              <a:t>solve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mystery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867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... 10.09% </a:t>
            </a:r>
            <a:r>
              <a:rPr lang="de-CH" err="1"/>
              <a:t>for</a:t>
            </a:r>
            <a:r>
              <a:rPr lang="de-CH"/>
              <a:t> Auto </a:t>
            </a:r>
            <a:r>
              <a:rPr lang="de-CH" err="1"/>
              <a:t>Arima</a:t>
            </a:r>
            <a:r>
              <a:rPr lang="de-CH"/>
              <a:t>! Not </a:t>
            </a:r>
            <a:r>
              <a:rPr lang="de-CH" err="1"/>
              <a:t>too</a:t>
            </a:r>
            <a:r>
              <a:rPr lang="de-CH"/>
              <a:t> </a:t>
            </a:r>
            <a:r>
              <a:rPr lang="de-CH" err="1"/>
              <a:t>bad</a:t>
            </a:r>
            <a:r>
              <a:rPr lang="de-CH"/>
              <a:t> </a:t>
            </a:r>
            <a:r>
              <a:rPr lang="de-CH" err="1"/>
              <a:t>I’d</a:t>
            </a:r>
            <a:r>
              <a:rPr lang="de-CH"/>
              <a:t> </a:t>
            </a:r>
            <a:r>
              <a:rPr lang="de-CH" err="1"/>
              <a:t>say</a:t>
            </a:r>
            <a:r>
              <a:rPr lang="de-CH"/>
              <a:t>. </a:t>
            </a:r>
            <a:r>
              <a:rPr lang="de-CH" err="1"/>
              <a:t>However</a:t>
            </a:r>
            <a:r>
              <a:rPr lang="de-CH"/>
              <a:t>, 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26773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cf2a37902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cf2a37902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...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model</a:t>
            </a:r>
            <a:r>
              <a:rPr lang="de-CH"/>
              <a:t> </a:t>
            </a:r>
            <a:r>
              <a:rPr lang="de-CH" err="1"/>
              <a:t>chosen</a:t>
            </a:r>
            <a:r>
              <a:rPr lang="de-CH"/>
              <a:t> </a:t>
            </a:r>
            <a:r>
              <a:rPr lang="de-CH" err="1"/>
              <a:t>from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group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...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cf2a378d18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cf2a378d18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 GAM!  *APPLAUSE*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The 8.43%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peak</a:t>
            </a:r>
            <a:r>
              <a:rPr lang="de-CH"/>
              <a:t>,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couldn’t</a:t>
            </a:r>
            <a:r>
              <a:rPr lang="de-CH"/>
              <a:t> bring </a:t>
            </a:r>
            <a:r>
              <a:rPr lang="de-CH" err="1"/>
              <a:t>it</a:t>
            </a:r>
            <a:r>
              <a:rPr lang="de-CH"/>
              <a:t> </a:t>
            </a:r>
            <a:r>
              <a:rPr lang="de-CH" err="1"/>
              <a:t>further</a:t>
            </a:r>
            <a:r>
              <a:rPr lang="de-CH"/>
              <a:t> down. </a:t>
            </a:r>
            <a:r>
              <a:rPr lang="en-US"/>
              <a:t>With GAM as our winner …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cf2a378d18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cf2a378d18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…. it is time now to reflect on the task itself. What were the real challenges, learnings and take-aways?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Regarding Project Problems we were challenged with</a:t>
            </a:r>
          </a:p>
          <a:p>
            <a:pPr marL="171450" indent="-171450"/>
            <a:r>
              <a:rPr lang="en-US"/>
              <a:t>Limited time and experience towards machine learning modules.</a:t>
            </a:r>
          </a:p>
          <a:p>
            <a:pPr marL="171450" indent="-171450"/>
            <a:r>
              <a:rPr lang="en-US"/>
              <a:t>And we also struggled with Identifying potential independent variables and getting access to additional data.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Regarding Practical Implications we found it</a:t>
            </a:r>
          </a:p>
          <a:p>
            <a:pPr marL="171450" indent="-171450"/>
            <a:r>
              <a:rPr lang="en-US"/>
              <a:t>Difficult to measure and incorporate ongoing factors into a model (e.g. covid).</a:t>
            </a:r>
          </a:p>
          <a:p>
            <a:pPr marL="171450" indent="-171450"/>
            <a:r>
              <a:rPr lang="en-US"/>
              <a:t>Also, one can only include so many factors into a model before it becomes unwieldy or overfit.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For a Further Analysis we would look into:</a:t>
            </a:r>
          </a:p>
          <a:p>
            <a:pPr marL="171450" indent="-171450"/>
            <a:r>
              <a:rPr lang="en-US"/>
              <a:t>Incorporating additional data sets for a more robust prediction model (e.g. considering substitute or parallel products – other breakfast foods).</a:t>
            </a:r>
          </a:p>
          <a:p>
            <a:pPr marL="171450" indent="-171450"/>
            <a:r>
              <a:rPr lang="en-US"/>
              <a:t>We would combine prediction models (i.e. articles that have similar trend lines) to create models with better fit.</a:t>
            </a:r>
          </a:p>
          <a:p>
            <a:pPr marL="171450" indent="-171450"/>
            <a:r>
              <a:rPr lang="en-US"/>
              <a:t>We would create confidence intervals to improve predictions based on multiple models.</a:t>
            </a:r>
          </a:p>
          <a:p>
            <a:pPr marL="171450" indent="-171450"/>
            <a:endParaRPr lang="en-US"/>
          </a:p>
          <a:p>
            <a:pPr marL="0" indent="0">
              <a:buNone/>
            </a:pPr>
            <a:r>
              <a:rPr lang="en-US"/>
              <a:t>Having that said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... 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reached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end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our</a:t>
            </a:r>
            <a:r>
              <a:rPr lang="de-CH"/>
              <a:t> </a:t>
            </a:r>
            <a:r>
              <a:rPr lang="de-CH" err="1"/>
              <a:t>presentation</a:t>
            </a:r>
            <a:r>
              <a:rPr lang="de-CH"/>
              <a:t>. </a:t>
            </a:r>
            <a:r>
              <a:rPr lang="de-CH" err="1"/>
              <a:t>Thank</a:t>
            </a:r>
            <a:r>
              <a:rPr lang="de-CH"/>
              <a:t>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listening</a:t>
            </a:r>
            <a:r>
              <a:rPr lang="de-CH"/>
              <a:t>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happy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answer</a:t>
            </a:r>
            <a:r>
              <a:rPr lang="de-CH"/>
              <a:t> </a:t>
            </a:r>
            <a:r>
              <a:rPr lang="de-CH" err="1"/>
              <a:t>your</a:t>
            </a:r>
            <a:r>
              <a:rPr lang="de-CH"/>
              <a:t> </a:t>
            </a:r>
            <a:r>
              <a:rPr lang="de-CH" err="1"/>
              <a:t>questions</a:t>
            </a:r>
            <a:r>
              <a:rPr lang="de-CH"/>
              <a:t> </a:t>
            </a:r>
            <a:r>
              <a:rPr lang="de-CH" err="1"/>
              <a:t>now</a:t>
            </a:r>
            <a:r>
              <a:rPr lang="de-CH"/>
              <a:t>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ce469c6fcd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ce469c6fcd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&lt;&lt;Slide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be</a:t>
            </a:r>
            <a:r>
              <a:rPr lang="de-CH"/>
              <a:t> </a:t>
            </a:r>
            <a:r>
              <a:rPr lang="de-CH" err="1"/>
              <a:t>shown</a:t>
            </a:r>
            <a:r>
              <a:rPr lang="de-CH"/>
              <a:t> </a:t>
            </a:r>
            <a:r>
              <a:rPr lang="de-CH" err="1"/>
              <a:t>when</a:t>
            </a:r>
            <a:r>
              <a:rPr lang="de-CH"/>
              <a:t> </a:t>
            </a:r>
            <a:r>
              <a:rPr lang="de-CH" err="1"/>
              <a:t>discussion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ongoing</a:t>
            </a:r>
            <a:r>
              <a:rPr lang="de-CH"/>
              <a:t>&gt;&gt;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035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ceefee3f8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ceefee3f8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513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8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ceefee3f8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ceefee3f8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</a:t>
            </a:r>
            <a:r>
              <a:rPr lang="en-US" err="1"/>
              <a:t>breaking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ice</a:t>
            </a:r>
            <a:r>
              <a:rPr lang="en-US"/>
              <a:t>, </a:t>
            </a:r>
            <a:r>
              <a:rPr lang="en-US" err="1"/>
              <a:t>let’s</a:t>
            </a:r>
            <a:r>
              <a:rPr lang="en-US"/>
              <a:t> </a:t>
            </a:r>
            <a:r>
              <a:rPr lang="en-US" err="1"/>
              <a:t>get</a:t>
            </a:r>
            <a:r>
              <a:rPr lang="en-US"/>
              <a:t> down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business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make</a:t>
            </a:r>
            <a:r>
              <a:rPr lang="en-US"/>
              <a:t> </a:t>
            </a:r>
            <a:r>
              <a:rPr lang="en-US" err="1"/>
              <a:t>it</a:t>
            </a:r>
            <a:r>
              <a:rPr lang="en-US"/>
              <a:t> </a:t>
            </a:r>
            <a:r>
              <a:rPr lang="en-US" err="1"/>
              <a:t>easier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follow, </a:t>
            </a:r>
            <a:r>
              <a:rPr lang="en-US" err="1"/>
              <a:t>we</a:t>
            </a:r>
            <a:r>
              <a:rPr lang="en-US"/>
              <a:t> </a:t>
            </a:r>
            <a:r>
              <a:rPr lang="en-US" err="1"/>
              <a:t>split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presentation</a:t>
            </a:r>
            <a:r>
              <a:rPr lang="en-US"/>
              <a:t> </a:t>
            </a:r>
            <a:r>
              <a:rPr lang="en-US" err="1"/>
              <a:t>into</a:t>
            </a:r>
            <a:r>
              <a:rPr lang="en-US"/>
              <a:t> </a:t>
            </a:r>
            <a:r>
              <a:rPr lang="en-US" err="1"/>
              <a:t>three</a:t>
            </a:r>
            <a:r>
              <a:rPr lang="en-US"/>
              <a:t> </a:t>
            </a:r>
            <a:r>
              <a:rPr lang="en-US" err="1"/>
              <a:t>chapters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We</a:t>
            </a:r>
            <a:r>
              <a:rPr lang="en-US"/>
              <a:t> </a:t>
            </a:r>
            <a:r>
              <a:rPr lang="en-US" err="1"/>
              <a:t>begin</a:t>
            </a:r>
            <a:r>
              <a:rPr lang="en-US"/>
              <a:t> </a:t>
            </a:r>
            <a:r>
              <a:rPr lang="en-US" err="1"/>
              <a:t>with</a:t>
            </a:r>
            <a:r>
              <a:rPr lang="en-US"/>
              <a:t> </a:t>
            </a:r>
            <a:r>
              <a:rPr lang="en-US" err="1"/>
              <a:t>how</a:t>
            </a:r>
            <a:r>
              <a:rPr lang="en-US"/>
              <a:t> </a:t>
            </a:r>
            <a:r>
              <a:rPr lang="en-US" err="1"/>
              <a:t>we</a:t>
            </a:r>
            <a:r>
              <a:rPr lang="en-US"/>
              <a:t> </a:t>
            </a:r>
            <a:r>
              <a:rPr lang="en-US" err="1"/>
              <a:t>tackled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challenge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Then</a:t>
            </a:r>
            <a:r>
              <a:rPr lang="en-US"/>
              <a:t> </a:t>
            </a:r>
            <a:r>
              <a:rPr lang="en-US" err="1"/>
              <a:t>we</a:t>
            </a:r>
            <a:r>
              <a:rPr lang="en-US"/>
              <a:t> switch </a:t>
            </a:r>
            <a:r>
              <a:rPr lang="en-US" err="1"/>
              <a:t>over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quest </a:t>
            </a:r>
            <a:r>
              <a:rPr lang="en-US" err="1"/>
              <a:t>of</a:t>
            </a:r>
            <a:r>
              <a:rPr lang="en-US"/>
              <a:t> </a:t>
            </a:r>
            <a:r>
              <a:rPr lang="en-US" err="1"/>
              <a:t>forecast</a:t>
            </a:r>
            <a:r>
              <a:rPr lang="en-US"/>
              <a:t> </a:t>
            </a:r>
            <a:r>
              <a:rPr lang="en-US" err="1"/>
              <a:t>models</a:t>
            </a:r>
            <a:r>
              <a:rPr lang="en-US"/>
              <a:t> and in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third</a:t>
            </a:r>
            <a:r>
              <a:rPr lang="en-US"/>
              <a:t> </a:t>
            </a:r>
            <a:r>
              <a:rPr lang="en-US" err="1"/>
              <a:t>section</a:t>
            </a:r>
            <a:r>
              <a:rPr lang="en-US"/>
              <a:t> </a:t>
            </a:r>
            <a:r>
              <a:rPr lang="en-US" err="1"/>
              <a:t>we’ll</a:t>
            </a:r>
            <a:r>
              <a:rPr lang="en-US"/>
              <a:t> </a:t>
            </a:r>
            <a:r>
              <a:rPr lang="en-US" err="1"/>
              <a:t>present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most</a:t>
            </a:r>
            <a:r>
              <a:rPr lang="en-US"/>
              <a:t> </a:t>
            </a:r>
            <a:r>
              <a:rPr lang="en-US" err="1"/>
              <a:t>suitable</a:t>
            </a:r>
            <a:r>
              <a:rPr lang="en-US"/>
              <a:t> </a:t>
            </a:r>
            <a:r>
              <a:rPr lang="en-US" err="1"/>
              <a:t>model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challenge</a:t>
            </a:r>
            <a:r>
              <a:rPr lang="en-US"/>
              <a:t>, </a:t>
            </a:r>
            <a:r>
              <a:rPr lang="en-US" err="1"/>
              <a:t>based</a:t>
            </a:r>
            <a:r>
              <a:rPr lang="en-US"/>
              <a:t> on MAPE - </a:t>
            </a:r>
            <a:r>
              <a:rPr lang="en-US" err="1"/>
              <a:t>of</a:t>
            </a:r>
            <a:r>
              <a:rPr lang="en-US"/>
              <a:t> </a:t>
            </a:r>
            <a:r>
              <a:rPr lang="en-US" err="1"/>
              <a:t>course</a:t>
            </a:r>
            <a:r>
              <a:rPr lang="en-US"/>
              <a:t>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1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92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28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1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Dummy variables were added when 2 or more promos were run simultaneously (1&amp;3, 1&amp;5, 3&amp;5, and 1&amp;3&amp;5).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original promo variables were updated to 0 to avoid duplication. For example in a week where both promo_01 and promo_03 were run, these are replaced with 0s and promo_1_3 marked with a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intent is to simplify incorporating interactions between promos into the prediction model.</a:t>
            </a:r>
          </a:p>
        </p:txBody>
      </p:sp>
    </p:spTree>
    <p:extLst>
      <p:ext uri="{BB962C8B-B14F-4D97-AF65-F5344CB8AC3E}">
        <p14:creationId xmlns:p14="http://schemas.microsoft.com/office/powerpoint/2010/main" val="30610686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Dummy variables were added when 2 or more promos were run simultaneously (1&amp;3, 1&amp;5, 3&amp;5, and 1&amp;3&amp;5).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original promo variables were updated to 0 to avoid duplication. For example in a week where both promo_01 and promo_03 were run, these are replaced with 0s and promo_1_3 marked with a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intent is to simplify incorporating interactions between promos into the prediction model.</a:t>
            </a:r>
          </a:p>
        </p:txBody>
      </p:sp>
    </p:spTree>
    <p:extLst>
      <p:ext uri="{BB962C8B-B14F-4D97-AF65-F5344CB8AC3E}">
        <p14:creationId xmlns:p14="http://schemas.microsoft.com/office/powerpoint/2010/main" val="972711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053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44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599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03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ceefee3f8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ceefee3f8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Chapter 1: </a:t>
            </a:r>
            <a:r>
              <a:rPr lang="de-CH" err="1"/>
              <a:t>how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tackled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challenge</a:t>
            </a:r>
            <a:r>
              <a:rPr lang="de-CH"/>
              <a:t>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72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ceefee3f8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ceefee3f8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776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5462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ce469c6fc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ce469c6fc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87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get</a:t>
            </a:r>
            <a:r>
              <a:rPr lang="de-CH"/>
              <a:t> an </a:t>
            </a:r>
            <a:r>
              <a:rPr lang="de-CH" err="1"/>
              <a:t>overview</a:t>
            </a:r>
            <a:r>
              <a:rPr lang="de-CH"/>
              <a:t> </a:t>
            </a:r>
            <a:r>
              <a:rPr lang="de-CH" err="1"/>
              <a:t>over</a:t>
            </a:r>
            <a:r>
              <a:rPr lang="de-CH"/>
              <a:t> </a:t>
            </a:r>
            <a:r>
              <a:rPr lang="de-CH" err="1"/>
              <a:t>the</a:t>
            </a:r>
            <a:r>
              <a:rPr lang="de-CH"/>
              <a:t> 19 different </a:t>
            </a:r>
            <a:r>
              <a:rPr lang="de-CH" err="1"/>
              <a:t>articles</a:t>
            </a:r>
            <a:r>
              <a:rPr lang="de-CH"/>
              <a:t> </a:t>
            </a:r>
            <a:r>
              <a:rPr lang="de-CH" err="1"/>
              <a:t>quickly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not easy. </a:t>
            </a:r>
          </a:p>
          <a:p>
            <a:pPr marL="0" indent="0">
              <a:buNone/>
            </a:pP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learn</a:t>
            </a:r>
            <a:r>
              <a:rPr lang="de-CH"/>
              <a:t> </a:t>
            </a:r>
            <a:r>
              <a:rPr lang="de-CH" err="1"/>
              <a:t>what</a:t>
            </a:r>
            <a:r>
              <a:rPr lang="de-CH"/>
              <a:t>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dealing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,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did</a:t>
            </a:r>
            <a:r>
              <a:rPr lang="de-CH"/>
              <a:t> a </a:t>
            </a:r>
            <a:r>
              <a:rPr lang="de-CH" err="1"/>
              <a:t>little</a:t>
            </a:r>
            <a:r>
              <a:rPr lang="de-CH"/>
              <a:t> </a:t>
            </a:r>
            <a:r>
              <a:rPr lang="de-CH" err="1"/>
              <a:t>research</a:t>
            </a:r>
            <a:r>
              <a:rPr lang="de-CH"/>
              <a:t> on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migros</a:t>
            </a:r>
            <a:r>
              <a:rPr lang="de-CH"/>
              <a:t> </a:t>
            </a:r>
            <a:r>
              <a:rPr lang="de-CH" err="1"/>
              <a:t>website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familiar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articles</a:t>
            </a:r>
            <a:r>
              <a:rPr lang="de-CH"/>
              <a:t>.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then</a:t>
            </a:r>
            <a:r>
              <a:rPr lang="de-CH"/>
              <a:t> </a:t>
            </a:r>
            <a:r>
              <a:rPr lang="de-CH" err="1"/>
              <a:t>started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exploration</a:t>
            </a:r>
            <a:r>
              <a:rPr lang="de-CH"/>
              <a:t> </a:t>
            </a:r>
            <a:r>
              <a:rPr lang="de-CH" err="1"/>
              <a:t>by</a:t>
            </a:r>
            <a:r>
              <a:rPr lang="de-CH"/>
              <a:t>....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de-CH"/>
              <a:t>.. </a:t>
            </a:r>
            <a:r>
              <a:rPr lang="de-CH" err="1"/>
              <a:t>looking</a:t>
            </a:r>
            <a:r>
              <a:rPr lang="de-CH"/>
              <a:t> at </a:t>
            </a:r>
            <a:r>
              <a:rPr lang="de-CH" err="1"/>
              <a:t>sales</a:t>
            </a:r>
            <a:r>
              <a:rPr lang="de-CH"/>
              <a:t> </a:t>
            </a:r>
            <a:r>
              <a:rPr lang="de-CH" err="1"/>
              <a:t>figures</a:t>
            </a:r>
            <a:r>
              <a:rPr lang="de-CH"/>
              <a:t>. </a:t>
            </a:r>
            <a:r>
              <a:rPr lang="de-CH" err="1"/>
              <a:t>We</a:t>
            </a:r>
            <a:r>
              <a:rPr lang="de-CH"/>
              <a:t> </a:t>
            </a:r>
            <a:r>
              <a:rPr lang="de-CH" err="1"/>
              <a:t>threw</a:t>
            </a:r>
            <a:r>
              <a:rPr lang="de-CH"/>
              <a:t> 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received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sets</a:t>
            </a:r>
            <a:r>
              <a:rPr lang="de-CH"/>
              <a:t> </a:t>
            </a:r>
            <a:r>
              <a:rPr lang="de-CH" err="1"/>
              <a:t>into</a:t>
            </a:r>
            <a:r>
              <a:rPr lang="de-CH"/>
              <a:t> </a:t>
            </a:r>
            <a:r>
              <a:rPr lang="de-CH" err="1"/>
              <a:t>rStudio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compare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sales</a:t>
            </a:r>
            <a:r>
              <a:rPr lang="de-CH"/>
              <a:t> </a:t>
            </a:r>
            <a:r>
              <a:rPr lang="de-CH" err="1"/>
              <a:t>figures</a:t>
            </a:r>
            <a:r>
              <a:rPr lang="de-CH"/>
              <a:t>. </a:t>
            </a:r>
          </a:p>
          <a:p>
            <a:pPr marL="0" indent="0">
              <a:buNone/>
            </a:pPr>
            <a:r>
              <a:rPr lang="de-CH" err="1"/>
              <a:t>We</a:t>
            </a:r>
            <a:r>
              <a:rPr lang="de-CH"/>
              <a:t> ....</a:t>
            </a:r>
          </a:p>
        </p:txBody>
      </p:sp>
    </p:spTree>
    <p:extLst>
      <p:ext uri="{BB962C8B-B14F-4D97-AF65-F5344CB8AC3E}">
        <p14:creationId xmlns:p14="http://schemas.microsoft.com/office/powerpoint/2010/main" val="429142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ce469c6fc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ce469c6fc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.. also looked at the data set from the standpoint of promotions. </a:t>
            </a:r>
          </a:p>
          <a:p>
            <a:pPr marL="0" indent="0">
              <a:buNone/>
            </a:pPr>
            <a:r>
              <a:rPr lang="en-US"/>
              <a:t>What became visible is that promo number 2 has never been applied in the provided time frame.</a:t>
            </a:r>
          </a:p>
          <a:p>
            <a:pPr marL="0" indent="0">
              <a:buNone/>
            </a:pPr>
            <a:r>
              <a:rPr lang="en-US"/>
              <a:t>Further exploration also showed us that some promotions are run together in the same week(s) for the same product – specifically promo combinations (1 &amp; 3), (1 &amp; 5), (3 &amp; 5), and (1, 3 &amp; 5).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went further and ..</a:t>
            </a:r>
          </a:p>
        </p:txBody>
      </p:sp>
    </p:spTree>
    <p:extLst>
      <p:ext uri="{BB962C8B-B14F-4D97-AF65-F5344CB8AC3E}">
        <p14:creationId xmlns:p14="http://schemas.microsoft.com/office/powerpoint/2010/main" val="151829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home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04763" y="-776960"/>
            <a:ext cx="9660416" cy="6208215"/>
            <a:chOff x="-200001" y="-453110"/>
            <a:chExt cx="9660416" cy="6208215"/>
          </a:xfrm>
        </p:grpSpPr>
        <p:sp>
          <p:nvSpPr>
            <p:cNvPr id="10" name="Google Shape;10;p2"/>
            <p:cNvSpPr/>
            <p:nvPr/>
          </p:nvSpPr>
          <p:spPr>
            <a:xfrm>
              <a:off x="-200001" y="-453110"/>
              <a:ext cx="9660416" cy="5604368"/>
            </a:xfrm>
            <a:custGeom>
              <a:avLst/>
              <a:gdLst/>
              <a:ahLst/>
              <a:cxnLst/>
              <a:rect l="l" t="t" r="r" b="b"/>
              <a:pathLst>
                <a:path w="116352" h="68244" extrusionOk="0">
                  <a:moveTo>
                    <a:pt x="9155" y="5594"/>
                  </a:moveTo>
                  <a:cubicBezTo>
                    <a:pt x="9527" y="5594"/>
                    <a:pt x="9896" y="5619"/>
                    <a:pt x="10240" y="5676"/>
                  </a:cubicBezTo>
                  <a:cubicBezTo>
                    <a:pt x="10348" y="5690"/>
                    <a:pt x="10305" y="5835"/>
                    <a:pt x="10218" y="5842"/>
                  </a:cubicBezTo>
                  <a:lnTo>
                    <a:pt x="10218" y="5849"/>
                  </a:lnTo>
                  <a:cubicBezTo>
                    <a:pt x="9763" y="5877"/>
                    <a:pt x="9310" y="5892"/>
                    <a:pt x="8857" y="5892"/>
                  </a:cubicBezTo>
                  <a:cubicBezTo>
                    <a:pt x="8497" y="5892"/>
                    <a:pt x="8137" y="5883"/>
                    <a:pt x="7776" y="5864"/>
                  </a:cubicBezTo>
                  <a:cubicBezTo>
                    <a:pt x="7689" y="5864"/>
                    <a:pt x="7660" y="5719"/>
                    <a:pt x="7754" y="5705"/>
                  </a:cubicBezTo>
                  <a:cubicBezTo>
                    <a:pt x="8194" y="5636"/>
                    <a:pt x="8676" y="5594"/>
                    <a:pt x="9155" y="5594"/>
                  </a:cubicBezTo>
                  <a:close/>
                  <a:moveTo>
                    <a:pt x="72548" y="5842"/>
                  </a:moveTo>
                  <a:cubicBezTo>
                    <a:pt x="72820" y="5842"/>
                    <a:pt x="73092" y="5846"/>
                    <a:pt x="73362" y="5856"/>
                  </a:cubicBezTo>
                  <a:cubicBezTo>
                    <a:pt x="73470" y="5856"/>
                    <a:pt x="73470" y="6015"/>
                    <a:pt x="73362" y="6015"/>
                  </a:cubicBezTo>
                  <a:cubicBezTo>
                    <a:pt x="73092" y="6026"/>
                    <a:pt x="72820" y="6030"/>
                    <a:pt x="72548" y="6030"/>
                  </a:cubicBezTo>
                  <a:cubicBezTo>
                    <a:pt x="71854" y="6030"/>
                    <a:pt x="71157" y="6004"/>
                    <a:pt x="70471" y="5994"/>
                  </a:cubicBezTo>
                  <a:cubicBezTo>
                    <a:pt x="70392" y="5994"/>
                    <a:pt x="70392" y="5878"/>
                    <a:pt x="70471" y="5878"/>
                  </a:cubicBezTo>
                  <a:cubicBezTo>
                    <a:pt x="71157" y="5868"/>
                    <a:pt x="71854" y="5842"/>
                    <a:pt x="72548" y="5842"/>
                  </a:cubicBezTo>
                  <a:close/>
                  <a:moveTo>
                    <a:pt x="10486" y="6182"/>
                  </a:moveTo>
                  <a:cubicBezTo>
                    <a:pt x="10637" y="6182"/>
                    <a:pt x="10637" y="6406"/>
                    <a:pt x="10486" y="6406"/>
                  </a:cubicBezTo>
                  <a:lnTo>
                    <a:pt x="10493" y="6406"/>
                  </a:lnTo>
                  <a:cubicBezTo>
                    <a:pt x="10338" y="6406"/>
                    <a:pt x="10183" y="6406"/>
                    <a:pt x="10027" y="6406"/>
                  </a:cubicBezTo>
                  <a:cubicBezTo>
                    <a:pt x="9638" y="6406"/>
                    <a:pt x="9247" y="6403"/>
                    <a:pt x="8860" y="6377"/>
                  </a:cubicBezTo>
                  <a:cubicBezTo>
                    <a:pt x="8773" y="6355"/>
                    <a:pt x="8773" y="6225"/>
                    <a:pt x="8860" y="6203"/>
                  </a:cubicBezTo>
                  <a:cubicBezTo>
                    <a:pt x="9402" y="6182"/>
                    <a:pt x="9944" y="6182"/>
                    <a:pt x="10486" y="6182"/>
                  </a:cubicBezTo>
                  <a:close/>
                  <a:moveTo>
                    <a:pt x="73448" y="6406"/>
                  </a:moveTo>
                  <a:cubicBezTo>
                    <a:pt x="73542" y="6406"/>
                    <a:pt x="73542" y="6550"/>
                    <a:pt x="73448" y="6550"/>
                  </a:cubicBezTo>
                  <a:cubicBezTo>
                    <a:pt x="72964" y="6550"/>
                    <a:pt x="72487" y="6543"/>
                    <a:pt x="72003" y="6536"/>
                  </a:cubicBezTo>
                  <a:cubicBezTo>
                    <a:pt x="71924" y="6536"/>
                    <a:pt x="71924" y="6420"/>
                    <a:pt x="72003" y="6420"/>
                  </a:cubicBezTo>
                  <a:cubicBezTo>
                    <a:pt x="72487" y="6413"/>
                    <a:pt x="72964" y="6406"/>
                    <a:pt x="73448" y="6406"/>
                  </a:cubicBezTo>
                  <a:close/>
                  <a:moveTo>
                    <a:pt x="97229" y="14394"/>
                  </a:moveTo>
                  <a:cubicBezTo>
                    <a:pt x="97309" y="14394"/>
                    <a:pt x="97389" y="14395"/>
                    <a:pt x="97469" y="14398"/>
                  </a:cubicBezTo>
                  <a:cubicBezTo>
                    <a:pt x="97628" y="14398"/>
                    <a:pt x="97628" y="14629"/>
                    <a:pt x="97469" y="14629"/>
                  </a:cubicBezTo>
                  <a:cubicBezTo>
                    <a:pt x="97374" y="14634"/>
                    <a:pt x="97280" y="14636"/>
                    <a:pt x="97185" y="14636"/>
                  </a:cubicBezTo>
                  <a:cubicBezTo>
                    <a:pt x="96860" y="14636"/>
                    <a:pt x="96534" y="14613"/>
                    <a:pt x="96204" y="14608"/>
                  </a:cubicBezTo>
                  <a:lnTo>
                    <a:pt x="96211" y="14608"/>
                  </a:lnTo>
                  <a:cubicBezTo>
                    <a:pt x="96089" y="14608"/>
                    <a:pt x="96089" y="14427"/>
                    <a:pt x="96204" y="14427"/>
                  </a:cubicBezTo>
                  <a:cubicBezTo>
                    <a:pt x="96549" y="14415"/>
                    <a:pt x="96889" y="14394"/>
                    <a:pt x="97229" y="14394"/>
                  </a:cubicBezTo>
                  <a:close/>
                  <a:moveTo>
                    <a:pt x="97330" y="14902"/>
                  </a:moveTo>
                  <a:cubicBezTo>
                    <a:pt x="97421" y="14902"/>
                    <a:pt x="97473" y="15039"/>
                    <a:pt x="97382" y="15106"/>
                  </a:cubicBezTo>
                  <a:cubicBezTo>
                    <a:pt x="96975" y="15414"/>
                    <a:pt x="96469" y="15560"/>
                    <a:pt x="95962" y="15560"/>
                  </a:cubicBezTo>
                  <a:cubicBezTo>
                    <a:pt x="95614" y="15560"/>
                    <a:pt x="95265" y="15491"/>
                    <a:pt x="94947" y="15359"/>
                  </a:cubicBezTo>
                  <a:cubicBezTo>
                    <a:pt x="94856" y="15320"/>
                    <a:pt x="94882" y="15188"/>
                    <a:pt x="94961" y="15188"/>
                  </a:cubicBezTo>
                  <a:cubicBezTo>
                    <a:pt x="94970" y="15188"/>
                    <a:pt x="94980" y="15189"/>
                    <a:pt x="94990" y="15193"/>
                  </a:cubicBezTo>
                  <a:cubicBezTo>
                    <a:pt x="95283" y="15300"/>
                    <a:pt x="95569" y="15351"/>
                    <a:pt x="95849" y="15351"/>
                  </a:cubicBezTo>
                  <a:cubicBezTo>
                    <a:pt x="96340" y="15351"/>
                    <a:pt x="96813" y="15195"/>
                    <a:pt x="97274" y="14918"/>
                  </a:cubicBezTo>
                  <a:cubicBezTo>
                    <a:pt x="97293" y="14907"/>
                    <a:pt x="97312" y="14902"/>
                    <a:pt x="97330" y="14902"/>
                  </a:cubicBezTo>
                  <a:close/>
                  <a:moveTo>
                    <a:pt x="50505" y="23590"/>
                  </a:moveTo>
                  <a:cubicBezTo>
                    <a:pt x="51018" y="23597"/>
                    <a:pt x="51524" y="23713"/>
                    <a:pt x="51986" y="23937"/>
                  </a:cubicBezTo>
                  <a:cubicBezTo>
                    <a:pt x="52061" y="23968"/>
                    <a:pt x="52018" y="24068"/>
                    <a:pt x="51949" y="24068"/>
                  </a:cubicBezTo>
                  <a:cubicBezTo>
                    <a:pt x="51938" y="24068"/>
                    <a:pt x="51926" y="24066"/>
                    <a:pt x="51914" y="24059"/>
                  </a:cubicBezTo>
                  <a:cubicBezTo>
                    <a:pt x="51473" y="23843"/>
                    <a:pt x="50996" y="23720"/>
                    <a:pt x="50505" y="23691"/>
                  </a:cubicBezTo>
                  <a:cubicBezTo>
                    <a:pt x="50440" y="23684"/>
                    <a:pt x="50440" y="23590"/>
                    <a:pt x="50505" y="23590"/>
                  </a:cubicBezTo>
                  <a:close/>
                  <a:moveTo>
                    <a:pt x="50148" y="23997"/>
                  </a:moveTo>
                  <a:cubicBezTo>
                    <a:pt x="50653" y="23997"/>
                    <a:pt x="51156" y="24080"/>
                    <a:pt x="51618" y="24262"/>
                  </a:cubicBezTo>
                  <a:cubicBezTo>
                    <a:pt x="51711" y="24302"/>
                    <a:pt x="51688" y="24439"/>
                    <a:pt x="51594" y="24439"/>
                  </a:cubicBezTo>
                  <a:cubicBezTo>
                    <a:pt x="51586" y="24439"/>
                    <a:pt x="51577" y="24438"/>
                    <a:pt x="51567" y="24435"/>
                  </a:cubicBezTo>
                  <a:cubicBezTo>
                    <a:pt x="50988" y="24271"/>
                    <a:pt x="50435" y="24177"/>
                    <a:pt x="49873" y="24177"/>
                  </a:cubicBezTo>
                  <a:cubicBezTo>
                    <a:pt x="49494" y="24177"/>
                    <a:pt x="49111" y="24219"/>
                    <a:pt x="48713" y="24312"/>
                  </a:cubicBezTo>
                  <a:cubicBezTo>
                    <a:pt x="48708" y="24313"/>
                    <a:pt x="48704" y="24314"/>
                    <a:pt x="48700" y="24314"/>
                  </a:cubicBezTo>
                  <a:cubicBezTo>
                    <a:pt x="48651" y="24314"/>
                    <a:pt x="48631" y="24239"/>
                    <a:pt x="48684" y="24226"/>
                  </a:cubicBezTo>
                  <a:cubicBezTo>
                    <a:pt x="49147" y="24078"/>
                    <a:pt x="49649" y="23997"/>
                    <a:pt x="50148" y="23997"/>
                  </a:cubicBezTo>
                  <a:close/>
                  <a:moveTo>
                    <a:pt x="18429" y="36394"/>
                  </a:moveTo>
                  <a:cubicBezTo>
                    <a:pt x="18431" y="36394"/>
                    <a:pt x="18433" y="36394"/>
                    <a:pt x="18435" y="36395"/>
                  </a:cubicBezTo>
                  <a:cubicBezTo>
                    <a:pt x="18844" y="36444"/>
                    <a:pt x="19258" y="36466"/>
                    <a:pt x="19670" y="36466"/>
                  </a:cubicBezTo>
                  <a:cubicBezTo>
                    <a:pt x="19861" y="36466"/>
                    <a:pt x="20051" y="36462"/>
                    <a:pt x="20241" y="36453"/>
                  </a:cubicBezTo>
                  <a:cubicBezTo>
                    <a:pt x="20244" y="36452"/>
                    <a:pt x="20246" y="36452"/>
                    <a:pt x="20248" y="36452"/>
                  </a:cubicBezTo>
                  <a:cubicBezTo>
                    <a:pt x="20371" y="36452"/>
                    <a:pt x="20369" y="36641"/>
                    <a:pt x="20241" y="36648"/>
                  </a:cubicBezTo>
                  <a:lnTo>
                    <a:pt x="20248" y="36655"/>
                  </a:lnTo>
                  <a:cubicBezTo>
                    <a:pt x="20128" y="36661"/>
                    <a:pt x="20007" y="36663"/>
                    <a:pt x="19887" y="36663"/>
                  </a:cubicBezTo>
                  <a:cubicBezTo>
                    <a:pt x="19394" y="36663"/>
                    <a:pt x="18902" y="36615"/>
                    <a:pt x="18420" y="36510"/>
                  </a:cubicBezTo>
                  <a:cubicBezTo>
                    <a:pt x="18364" y="36496"/>
                    <a:pt x="18376" y="36394"/>
                    <a:pt x="18429" y="36394"/>
                  </a:cubicBezTo>
                  <a:close/>
                  <a:moveTo>
                    <a:pt x="16794" y="36350"/>
                  </a:moveTo>
                  <a:cubicBezTo>
                    <a:pt x="16803" y="36350"/>
                    <a:pt x="16813" y="36353"/>
                    <a:pt x="16823" y="36359"/>
                  </a:cubicBezTo>
                  <a:cubicBezTo>
                    <a:pt x="17690" y="36778"/>
                    <a:pt x="18644" y="37002"/>
                    <a:pt x="19612" y="37002"/>
                  </a:cubicBezTo>
                  <a:cubicBezTo>
                    <a:pt x="19699" y="37016"/>
                    <a:pt x="19699" y="37139"/>
                    <a:pt x="19612" y="37146"/>
                  </a:cubicBezTo>
                  <a:lnTo>
                    <a:pt x="19612" y="37153"/>
                  </a:lnTo>
                  <a:cubicBezTo>
                    <a:pt x="18622" y="37146"/>
                    <a:pt x="17647" y="36908"/>
                    <a:pt x="16773" y="36445"/>
                  </a:cubicBezTo>
                  <a:cubicBezTo>
                    <a:pt x="16718" y="36421"/>
                    <a:pt x="16745" y="36350"/>
                    <a:pt x="16794" y="36350"/>
                  </a:cubicBezTo>
                  <a:close/>
                  <a:moveTo>
                    <a:pt x="110664" y="37300"/>
                  </a:moveTo>
                  <a:cubicBezTo>
                    <a:pt x="110697" y="37300"/>
                    <a:pt x="110729" y="37323"/>
                    <a:pt x="110729" y="37370"/>
                  </a:cubicBezTo>
                  <a:cubicBezTo>
                    <a:pt x="110743" y="37703"/>
                    <a:pt x="110751" y="38035"/>
                    <a:pt x="110758" y="38360"/>
                  </a:cubicBezTo>
                  <a:cubicBezTo>
                    <a:pt x="110758" y="38422"/>
                    <a:pt x="110713" y="38452"/>
                    <a:pt x="110668" y="38452"/>
                  </a:cubicBezTo>
                  <a:cubicBezTo>
                    <a:pt x="110622" y="38452"/>
                    <a:pt x="110577" y="38422"/>
                    <a:pt x="110577" y="38360"/>
                  </a:cubicBezTo>
                  <a:lnTo>
                    <a:pt x="110570" y="38360"/>
                  </a:lnTo>
                  <a:cubicBezTo>
                    <a:pt x="110577" y="38035"/>
                    <a:pt x="110585" y="37703"/>
                    <a:pt x="110599" y="37370"/>
                  </a:cubicBezTo>
                  <a:cubicBezTo>
                    <a:pt x="110599" y="37323"/>
                    <a:pt x="110631" y="37300"/>
                    <a:pt x="110664" y="37300"/>
                  </a:cubicBezTo>
                  <a:close/>
                  <a:moveTo>
                    <a:pt x="110804" y="36295"/>
                  </a:moveTo>
                  <a:cubicBezTo>
                    <a:pt x="110832" y="36295"/>
                    <a:pt x="110859" y="36310"/>
                    <a:pt x="110874" y="36344"/>
                  </a:cubicBezTo>
                  <a:cubicBezTo>
                    <a:pt x="111061" y="36973"/>
                    <a:pt x="111257" y="37797"/>
                    <a:pt x="111170" y="38454"/>
                  </a:cubicBezTo>
                  <a:cubicBezTo>
                    <a:pt x="111166" y="38504"/>
                    <a:pt x="111119" y="38537"/>
                    <a:pt x="111075" y="38537"/>
                  </a:cubicBezTo>
                  <a:cubicBezTo>
                    <a:pt x="111043" y="38537"/>
                    <a:pt x="111013" y="38519"/>
                    <a:pt x="111004" y="38476"/>
                  </a:cubicBezTo>
                  <a:cubicBezTo>
                    <a:pt x="110946" y="38180"/>
                    <a:pt x="110946" y="37869"/>
                    <a:pt x="110917" y="37565"/>
                  </a:cubicBezTo>
                  <a:lnTo>
                    <a:pt x="110910" y="37565"/>
                  </a:lnTo>
                  <a:cubicBezTo>
                    <a:pt x="110874" y="37168"/>
                    <a:pt x="110794" y="36778"/>
                    <a:pt x="110729" y="36387"/>
                  </a:cubicBezTo>
                  <a:cubicBezTo>
                    <a:pt x="110720" y="36331"/>
                    <a:pt x="110762" y="36295"/>
                    <a:pt x="110804" y="36295"/>
                  </a:cubicBezTo>
                  <a:close/>
                  <a:moveTo>
                    <a:pt x="64328" y="47171"/>
                  </a:moveTo>
                  <a:cubicBezTo>
                    <a:pt x="64492" y="47171"/>
                    <a:pt x="64652" y="47188"/>
                    <a:pt x="64806" y="47227"/>
                  </a:cubicBezTo>
                  <a:cubicBezTo>
                    <a:pt x="64917" y="47241"/>
                    <a:pt x="64901" y="47408"/>
                    <a:pt x="64791" y="47408"/>
                  </a:cubicBezTo>
                  <a:cubicBezTo>
                    <a:pt x="64786" y="47408"/>
                    <a:pt x="64782" y="47408"/>
                    <a:pt x="64777" y="47408"/>
                  </a:cubicBezTo>
                  <a:lnTo>
                    <a:pt x="64777" y="47400"/>
                  </a:lnTo>
                  <a:cubicBezTo>
                    <a:pt x="64473" y="47422"/>
                    <a:pt x="64177" y="47393"/>
                    <a:pt x="63874" y="47436"/>
                  </a:cubicBezTo>
                  <a:cubicBezTo>
                    <a:pt x="63570" y="47473"/>
                    <a:pt x="63274" y="47552"/>
                    <a:pt x="62992" y="47660"/>
                  </a:cubicBezTo>
                  <a:cubicBezTo>
                    <a:pt x="62982" y="47664"/>
                    <a:pt x="62972" y="47666"/>
                    <a:pt x="62962" y="47666"/>
                  </a:cubicBezTo>
                  <a:cubicBezTo>
                    <a:pt x="62877" y="47666"/>
                    <a:pt x="62850" y="47526"/>
                    <a:pt x="62941" y="47487"/>
                  </a:cubicBezTo>
                  <a:cubicBezTo>
                    <a:pt x="63355" y="47315"/>
                    <a:pt x="63853" y="47171"/>
                    <a:pt x="64328" y="47171"/>
                  </a:cubicBezTo>
                  <a:close/>
                  <a:moveTo>
                    <a:pt x="23954" y="47295"/>
                  </a:moveTo>
                  <a:cubicBezTo>
                    <a:pt x="23962" y="47295"/>
                    <a:pt x="23969" y="47297"/>
                    <a:pt x="23977" y="47299"/>
                  </a:cubicBezTo>
                  <a:cubicBezTo>
                    <a:pt x="24432" y="47465"/>
                    <a:pt x="24837" y="47762"/>
                    <a:pt x="25126" y="48159"/>
                  </a:cubicBezTo>
                  <a:cubicBezTo>
                    <a:pt x="25187" y="48241"/>
                    <a:pt x="25105" y="48326"/>
                    <a:pt x="25020" y="48326"/>
                  </a:cubicBezTo>
                  <a:cubicBezTo>
                    <a:pt x="24985" y="48326"/>
                    <a:pt x="24949" y="48311"/>
                    <a:pt x="24924" y="48275"/>
                  </a:cubicBezTo>
                  <a:cubicBezTo>
                    <a:pt x="24671" y="47906"/>
                    <a:pt x="24324" y="47624"/>
                    <a:pt x="23912" y="47451"/>
                  </a:cubicBezTo>
                  <a:cubicBezTo>
                    <a:pt x="23833" y="47418"/>
                    <a:pt x="23880" y="47295"/>
                    <a:pt x="23954" y="47295"/>
                  </a:cubicBezTo>
                  <a:close/>
                  <a:moveTo>
                    <a:pt x="64054" y="47819"/>
                  </a:moveTo>
                  <a:cubicBezTo>
                    <a:pt x="64184" y="47834"/>
                    <a:pt x="64184" y="48022"/>
                    <a:pt x="64054" y="48036"/>
                  </a:cubicBezTo>
                  <a:cubicBezTo>
                    <a:pt x="63259" y="48043"/>
                    <a:pt x="62472" y="48217"/>
                    <a:pt x="61742" y="48542"/>
                  </a:cubicBezTo>
                  <a:cubicBezTo>
                    <a:pt x="61733" y="48546"/>
                    <a:pt x="61724" y="48547"/>
                    <a:pt x="61716" y="48547"/>
                  </a:cubicBezTo>
                  <a:cubicBezTo>
                    <a:pt x="61656" y="48547"/>
                    <a:pt x="61613" y="48464"/>
                    <a:pt x="61677" y="48426"/>
                  </a:cubicBezTo>
                  <a:cubicBezTo>
                    <a:pt x="62414" y="48051"/>
                    <a:pt x="63223" y="47841"/>
                    <a:pt x="64054" y="47819"/>
                  </a:cubicBezTo>
                  <a:close/>
                  <a:moveTo>
                    <a:pt x="22417" y="47334"/>
                  </a:moveTo>
                  <a:cubicBezTo>
                    <a:pt x="22422" y="47334"/>
                    <a:pt x="22426" y="47334"/>
                    <a:pt x="22431" y="47335"/>
                  </a:cubicBezTo>
                  <a:cubicBezTo>
                    <a:pt x="23341" y="47566"/>
                    <a:pt x="24216" y="47949"/>
                    <a:pt x="24996" y="48477"/>
                  </a:cubicBezTo>
                  <a:cubicBezTo>
                    <a:pt x="25093" y="48537"/>
                    <a:pt x="25033" y="48684"/>
                    <a:pt x="24943" y="48684"/>
                  </a:cubicBezTo>
                  <a:cubicBezTo>
                    <a:pt x="24925" y="48684"/>
                    <a:pt x="24907" y="48678"/>
                    <a:pt x="24888" y="48665"/>
                  </a:cubicBezTo>
                  <a:cubicBezTo>
                    <a:pt x="24114" y="48159"/>
                    <a:pt x="23276" y="47740"/>
                    <a:pt x="22402" y="47436"/>
                  </a:cubicBezTo>
                  <a:cubicBezTo>
                    <a:pt x="22341" y="47416"/>
                    <a:pt x="22362" y="47334"/>
                    <a:pt x="22417" y="47334"/>
                  </a:cubicBezTo>
                  <a:close/>
                  <a:moveTo>
                    <a:pt x="86296" y="48823"/>
                  </a:moveTo>
                  <a:cubicBezTo>
                    <a:pt x="86296" y="48823"/>
                    <a:pt x="86297" y="48823"/>
                    <a:pt x="86297" y="48824"/>
                  </a:cubicBezTo>
                  <a:cubicBezTo>
                    <a:pt x="86301" y="48827"/>
                    <a:pt x="86305" y="48831"/>
                    <a:pt x="86310" y="48833"/>
                  </a:cubicBezTo>
                  <a:lnTo>
                    <a:pt x="86310" y="48833"/>
                  </a:lnTo>
                  <a:cubicBezTo>
                    <a:pt x="86305" y="48830"/>
                    <a:pt x="86300" y="48826"/>
                    <a:pt x="86296" y="48823"/>
                  </a:cubicBezTo>
                  <a:close/>
                  <a:moveTo>
                    <a:pt x="84017" y="47852"/>
                  </a:moveTo>
                  <a:cubicBezTo>
                    <a:pt x="84025" y="47852"/>
                    <a:pt x="84034" y="47853"/>
                    <a:pt x="84042" y="47856"/>
                  </a:cubicBezTo>
                  <a:cubicBezTo>
                    <a:pt x="84825" y="48019"/>
                    <a:pt x="85650" y="48337"/>
                    <a:pt x="86296" y="48823"/>
                  </a:cubicBezTo>
                  <a:lnTo>
                    <a:pt x="86296" y="48823"/>
                  </a:lnTo>
                  <a:cubicBezTo>
                    <a:pt x="86152" y="48679"/>
                    <a:pt x="85993" y="48549"/>
                    <a:pt x="85827" y="48434"/>
                  </a:cubicBezTo>
                  <a:cubicBezTo>
                    <a:pt x="85654" y="48325"/>
                    <a:pt x="85466" y="48231"/>
                    <a:pt x="85271" y="48159"/>
                  </a:cubicBezTo>
                  <a:cubicBezTo>
                    <a:pt x="85203" y="48139"/>
                    <a:pt x="85231" y="48042"/>
                    <a:pt x="85294" y="48042"/>
                  </a:cubicBezTo>
                  <a:cubicBezTo>
                    <a:pt x="85298" y="48042"/>
                    <a:pt x="85302" y="48043"/>
                    <a:pt x="85307" y="48043"/>
                  </a:cubicBezTo>
                  <a:lnTo>
                    <a:pt x="85300" y="48043"/>
                  </a:lnTo>
                  <a:cubicBezTo>
                    <a:pt x="85704" y="48130"/>
                    <a:pt x="86167" y="48354"/>
                    <a:pt x="86441" y="48679"/>
                  </a:cubicBezTo>
                  <a:cubicBezTo>
                    <a:pt x="86509" y="48753"/>
                    <a:pt x="86440" y="48849"/>
                    <a:pt x="86362" y="48849"/>
                  </a:cubicBezTo>
                  <a:cubicBezTo>
                    <a:pt x="86344" y="48849"/>
                    <a:pt x="86327" y="48844"/>
                    <a:pt x="86310" y="48833"/>
                  </a:cubicBezTo>
                  <a:lnTo>
                    <a:pt x="86310" y="48833"/>
                  </a:lnTo>
                  <a:cubicBezTo>
                    <a:pt x="86315" y="48837"/>
                    <a:pt x="86320" y="48841"/>
                    <a:pt x="86326" y="48846"/>
                  </a:cubicBezTo>
                  <a:cubicBezTo>
                    <a:pt x="86423" y="48919"/>
                    <a:pt x="86366" y="49064"/>
                    <a:pt x="86268" y="49064"/>
                  </a:cubicBezTo>
                  <a:cubicBezTo>
                    <a:pt x="86250" y="49064"/>
                    <a:pt x="86230" y="49059"/>
                    <a:pt x="86210" y="49048"/>
                  </a:cubicBezTo>
                  <a:cubicBezTo>
                    <a:pt x="85480" y="48629"/>
                    <a:pt x="84801" y="48275"/>
                    <a:pt x="83999" y="48007"/>
                  </a:cubicBezTo>
                  <a:cubicBezTo>
                    <a:pt x="83906" y="47981"/>
                    <a:pt x="83935" y="47852"/>
                    <a:pt x="84017" y="47852"/>
                  </a:cubicBezTo>
                  <a:close/>
                  <a:moveTo>
                    <a:pt x="6368" y="49519"/>
                  </a:moveTo>
                  <a:cubicBezTo>
                    <a:pt x="6459" y="49519"/>
                    <a:pt x="6548" y="49525"/>
                    <a:pt x="6634" y="49539"/>
                  </a:cubicBezTo>
                  <a:cubicBezTo>
                    <a:pt x="6735" y="49568"/>
                    <a:pt x="6735" y="49713"/>
                    <a:pt x="6634" y="49749"/>
                  </a:cubicBezTo>
                  <a:lnTo>
                    <a:pt x="6634" y="49756"/>
                  </a:lnTo>
                  <a:cubicBezTo>
                    <a:pt x="6374" y="49792"/>
                    <a:pt x="6106" y="49785"/>
                    <a:pt x="5846" y="49836"/>
                  </a:cubicBezTo>
                  <a:cubicBezTo>
                    <a:pt x="5586" y="49901"/>
                    <a:pt x="5341" y="49995"/>
                    <a:pt x="5095" y="50103"/>
                  </a:cubicBezTo>
                  <a:cubicBezTo>
                    <a:pt x="5083" y="50108"/>
                    <a:pt x="5072" y="50110"/>
                    <a:pt x="5062" y="50110"/>
                  </a:cubicBezTo>
                  <a:cubicBezTo>
                    <a:pt x="4985" y="50110"/>
                    <a:pt x="4960" y="49981"/>
                    <a:pt x="5030" y="49937"/>
                  </a:cubicBezTo>
                  <a:cubicBezTo>
                    <a:pt x="5387" y="49695"/>
                    <a:pt x="5901" y="49519"/>
                    <a:pt x="6368" y="49519"/>
                  </a:cubicBezTo>
                  <a:close/>
                  <a:moveTo>
                    <a:pt x="109146" y="49929"/>
                  </a:moveTo>
                  <a:cubicBezTo>
                    <a:pt x="109155" y="49929"/>
                    <a:pt x="109165" y="49932"/>
                    <a:pt x="109175" y="49937"/>
                  </a:cubicBezTo>
                  <a:cubicBezTo>
                    <a:pt x="109486" y="50067"/>
                    <a:pt x="109790" y="50226"/>
                    <a:pt x="110093" y="50363"/>
                  </a:cubicBezTo>
                  <a:cubicBezTo>
                    <a:pt x="110198" y="50413"/>
                    <a:pt x="110134" y="50557"/>
                    <a:pt x="110041" y="50557"/>
                  </a:cubicBezTo>
                  <a:cubicBezTo>
                    <a:pt x="110025" y="50557"/>
                    <a:pt x="110009" y="50553"/>
                    <a:pt x="109992" y="50544"/>
                  </a:cubicBezTo>
                  <a:lnTo>
                    <a:pt x="109985" y="50544"/>
                  </a:lnTo>
                  <a:cubicBezTo>
                    <a:pt x="109696" y="50378"/>
                    <a:pt x="109392" y="50226"/>
                    <a:pt x="109110" y="50052"/>
                  </a:cubicBezTo>
                  <a:cubicBezTo>
                    <a:pt x="109042" y="50015"/>
                    <a:pt x="109086" y="49929"/>
                    <a:pt x="109146" y="49929"/>
                  </a:cubicBezTo>
                  <a:close/>
                  <a:moveTo>
                    <a:pt x="108417" y="50240"/>
                  </a:moveTo>
                  <a:cubicBezTo>
                    <a:pt x="108915" y="50247"/>
                    <a:pt x="109472" y="50385"/>
                    <a:pt x="109876" y="50695"/>
                  </a:cubicBezTo>
                  <a:lnTo>
                    <a:pt x="109869" y="50695"/>
                  </a:lnTo>
                  <a:cubicBezTo>
                    <a:pt x="109962" y="50757"/>
                    <a:pt x="109906" y="50888"/>
                    <a:pt x="109816" y="50888"/>
                  </a:cubicBezTo>
                  <a:cubicBezTo>
                    <a:pt x="109801" y="50888"/>
                    <a:pt x="109785" y="50884"/>
                    <a:pt x="109768" y="50876"/>
                  </a:cubicBezTo>
                  <a:cubicBezTo>
                    <a:pt x="109508" y="50746"/>
                    <a:pt x="109255" y="50602"/>
                    <a:pt x="108966" y="50522"/>
                  </a:cubicBezTo>
                  <a:cubicBezTo>
                    <a:pt x="108895" y="50504"/>
                    <a:pt x="108528" y="50425"/>
                    <a:pt x="108249" y="50425"/>
                  </a:cubicBezTo>
                  <a:cubicBezTo>
                    <a:pt x="108072" y="50425"/>
                    <a:pt x="107931" y="50457"/>
                    <a:pt x="107925" y="50558"/>
                  </a:cubicBezTo>
                  <a:cubicBezTo>
                    <a:pt x="107925" y="50594"/>
                    <a:pt x="107896" y="50615"/>
                    <a:pt x="107868" y="50615"/>
                  </a:cubicBezTo>
                  <a:cubicBezTo>
                    <a:pt x="107845" y="50615"/>
                    <a:pt x="107823" y="50602"/>
                    <a:pt x="107817" y="50573"/>
                  </a:cubicBezTo>
                  <a:cubicBezTo>
                    <a:pt x="107716" y="50240"/>
                    <a:pt x="108214" y="50240"/>
                    <a:pt x="108417" y="50240"/>
                  </a:cubicBezTo>
                  <a:close/>
                  <a:moveTo>
                    <a:pt x="6605" y="50096"/>
                  </a:moveTo>
                  <a:cubicBezTo>
                    <a:pt x="6692" y="50103"/>
                    <a:pt x="6706" y="50226"/>
                    <a:pt x="6620" y="50255"/>
                  </a:cubicBezTo>
                  <a:lnTo>
                    <a:pt x="6627" y="50255"/>
                  </a:lnTo>
                  <a:cubicBezTo>
                    <a:pt x="6193" y="50399"/>
                    <a:pt x="5774" y="50493"/>
                    <a:pt x="5377" y="50710"/>
                  </a:cubicBezTo>
                  <a:cubicBezTo>
                    <a:pt x="4994" y="50941"/>
                    <a:pt x="4647" y="51223"/>
                    <a:pt x="4343" y="51555"/>
                  </a:cubicBezTo>
                  <a:cubicBezTo>
                    <a:pt x="4332" y="51568"/>
                    <a:pt x="4319" y="51574"/>
                    <a:pt x="4305" y="51574"/>
                  </a:cubicBezTo>
                  <a:cubicBezTo>
                    <a:pt x="4264" y="51574"/>
                    <a:pt x="4224" y="51526"/>
                    <a:pt x="4257" y="51483"/>
                  </a:cubicBezTo>
                  <a:cubicBezTo>
                    <a:pt x="4748" y="50746"/>
                    <a:pt x="5687" y="50096"/>
                    <a:pt x="6605" y="50096"/>
                  </a:cubicBezTo>
                  <a:close/>
                  <a:moveTo>
                    <a:pt x="40582" y="54338"/>
                  </a:moveTo>
                  <a:cubicBezTo>
                    <a:pt x="40633" y="54338"/>
                    <a:pt x="40685" y="54377"/>
                    <a:pt x="40677" y="54446"/>
                  </a:cubicBezTo>
                  <a:cubicBezTo>
                    <a:pt x="40670" y="54800"/>
                    <a:pt x="40345" y="55154"/>
                    <a:pt x="40027" y="55270"/>
                  </a:cubicBezTo>
                  <a:cubicBezTo>
                    <a:pt x="40019" y="55272"/>
                    <a:pt x="40013" y="55273"/>
                    <a:pt x="40006" y="55273"/>
                  </a:cubicBezTo>
                  <a:cubicBezTo>
                    <a:pt x="39949" y="55273"/>
                    <a:pt x="39931" y="55194"/>
                    <a:pt x="39976" y="55161"/>
                  </a:cubicBezTo>
                  <a:cubicBezTo>
                    <a:pt x="40114" y="55075"/>
                    <a:pt x="40236" y="54966"/>
                    <a:pt x="40323" y="54829"/>
                  </a:cubicBezTo>
                  <a:cubicBezTo>
                    <a:pt x="40395" y="54699"/>
                    <a:pt x="40453" y="54562"/>
                    <a:pt x="40497" y="54417"/>
                  </a:cubicBezTo>
                  <a:cubicBezTo>
                    <a:pt x="40503" y="54363"/>
                    <a:pt x="40542" y="54338"/>
                    <a:pt x="40582" y="54338"/>
                  </a:cubicBezTo>
                  <a:close/>
                  <a:moveTo>
                    <a:pt x="40904" y="54968"/>
                  </a:moveTo>
                  <a:cubicBezTo>
                    <a:pt x="40965" y="54968"/>
                    <a:pt x="41034" y="55024"/>
                    <a:pt x="41010" y="55096"/>
                  </a:cubicBezTo>
                  <a:cubicBezTo>
                    <a:pt x="40806" y="55727"/>
                    <a:pt x="40170" y="56135"/>
                    <a:pt x="39519" y="56135"/>
                  </a:cubicBezTo>
                  <a:cubicBezTo>
                    <a:pt x="39476" y="56135"/>
                    <a:pt x="39434" y="56133"/>
                    <a:pt x="39391" y="56130"/>
                  </a:cubicBezTo>
                  <a:cubicBezTo>
                    <a:pt x="39311" y="56122"/>
                    <a:pt x="39311" y="56007"/>
                    <a:pt x="39391" y="56007"/>
                  </a:cubicBezTo>
                  <a:cubicBezTo>
                    <a:pt x="39402" y="56007"/>
                    <a:pt x="39414" y="56007"/>
                    <a:pt x="39425" y="56007"/>
                  </a:cubicBezTo>
                  <a:cubicBezTo>
                    <a:pt x="40074" y="56007"/>
                    <a:pt x="40580" y="55606"/>
                    <a:pt x="40829" y="55017"/>
                  </a:cubicBezTo>
                  <a:cubicBezTo>
                    <a:pt x="40844" y="54983"/>
                    <a:pt x="40873" y="54968"/>
                    <a:pt x="40904" y="54968"/>
                  </a:cubicBezTo>
                  <a:close/>
                  <a:moveTo>
                    <a:pt x="104763" y="56392"/>
                  </a:moveTo>
                  <a:cubicBezTo>
                    <a:pt x="104779" y="56392"/>
                    <a:pt x="104796" y="56398"/>
                    <a:pt x="104811" y="56411"/>
                  </a:cubicBezTo>
                  <a:cubicBezTo>
                    <a:pt x="105058" y="56632"/>
                    <a:pt x="105379" y="56754"/>
                    <a:pt x="105706" y="56754"/>
                  </a:cubicBezTo>
                  <a:cubicBezTo>
                    <a:pt x="105733" y="56754"/>
                    <a:pt x="105759" y="56753"/>
                    <a:pt x="105786" y="56751"/>
                  </a:cubicBezTo>
                  <a:cubicBezTo>
                    <a:pt x="105789" y="56751"/>
                    <a:pt x="105791" y="56751"/>
                    <a:pt x="105793" y="56751"/>
                  </a:cubicBezTo>
                  <a:cubicBezTo>
                    <a:pt x="105931" y="56751"/>
                    <a:pt x="105928" y="56968"/>
                    <a:pt x="105786" y="56968"/>
                  </a:cubicBezTo>
                  <a:cubicBezTo>
                    <a:pt x="105382" y="56968"/>
                    <a:pt x="104991" y="56802"/>
                    <a:pt x="104710" y="56505"/>
                  </a:cubicBezTo>
                  <a:cubicBezTo>
                    <a:pt x="104665" y="56455"/>
                    <a:pt x="104710" y="56392"/>
                    <a:pt x="104763" y="56392"/>
                  </a:cubicBezTo>
                  <a:close/>
                  <a:moveTo>
                    <a:pt x="103947" y="56369"/>
                  </a:moveTo>
                  <a:cubicBezTo>
                    <a:pt x="103974" y="56369"/>
                    <a:pt x="104000" y="56384"/>
                    <a:pt x="104009" y="56419"/>
                  </a:cubicBezTo>
                  <a:cubicBezTo>
                    <a:pt x="104175" y="56939"/>
                    <a:pt x="104630" y="57214"/>
                    <a:pt x="105158" y="57235"/>
                  </a:cubicBezTo>
                  <a:cubicBezTo>
                    <a:pt x="105244" y="57235"/>
                    <a:pt x="105266" y="57380"/>
                    <a:pt x="105179" y="57394"/>
                  </a:cubicBezTo>
                  <a:lnTo>
                    <a:pt x="105172" y="57394"/>
                  </a:lnTo>
                  <a:cubicBezTo>
                    <a:pt x="105127" y="57400"/>
                    <a:pt x="105082" y="57403"/>
                    <a:pt x="105038" y="57403"/>
                  </a:cubicBezTo>
                  <a:cubicBezTo>
                    <a:pt x="104501" y="57403"/>
                    <a:pt x="103999" y="56975"/>
                    <a:pt x="103878" y="56455"/>
                  </a:cubicBezTo>
                  <a:cubicBezTo>
                    <a:pt x="103865" y="56403"/>
                    <a:pt x="103907" y="56369"/>
                    <a:pt x="103947" y="56369"/>
                  </a:cubicBezTo>
                  <a:close/>
                  <a:moveTo>
                    <a:pt x="76041" y="57023"/>
                  </a:moveTo>
                  <a:cubicBezTo>
                    <a:pt x="76059" y="57023"/>
                    <a:pt x="76076" y="57030"/>
                    <a:pt x="76086" y="57047"/>
                  </a:cubicBezTo>
                  <a:cubicBezTo>
                    <a:pt x="76253" y="57415"/>
                    <a:pt x="76586" y="57578"/>
                    <a:pt x="76967" y="57578"/>
                  </a:cubicBezTo>
                  <a:cubicBezTo>
                    <a:pt x="76998" y="57578"/>
                    <a:pt x="77030" y="57577"/>
                    <a:pt x="77062" y="57575"/>
                  </a:cubicBezTo>
                  <a:cubicBezTo>
                    <a:pt x="77068" y="57574"/>
                    <a:pt x="77074" y="57573"/>
                    <a:pt x="77080" y="57573"/>
                  </a:cubicBezTo>
                  <a:cubicBezTo>
                    <a:pt x="77180" y="57573"/>
                    <a:pt x="77199" y="57735"/>
                    <a:pt x="77083" y="57756"/>
                  </a:cubicBezTo>
                  <a:cubicBezTo>
                    <a:pt x="77029" y="57767"/>
                    <a:pt x="76975" y="57772"/>
                    <a:pt x="76921" y="57772"/>
                  </a:cubicBezTo>
                  <a:cubicBezTo>
                    <a:pt x="76512" y="57772"/>
                    <a:pt x="76120" y="57473"/>
                    <a:pt x="75992" y="57083"/>
                  </a:cubicBezTo>
                  <a:lnTo>
                    <a:pt x="75985" y="57083"/>
                  </a:lnTo>
                  <a:cubicBezTo>
                    <a:pt x="75971" y="57050"/>
                    <a:pt x="76007" y="57023"/>
                    <a:pt x="76041" y="57023"/>
                  </a:cubicBezTo>
                  <a:close/>
                  <a:moveTo>
                    <a:pt x="75419" y="56566"/>
                  </a:moveTo>
                  <a:cubicBezTo>
                    <a:pt x="75438" y="56566"/>
                    <a:pt x="75458" y="56577"/>
                    <a:pt x="75465" y="56599"/>
                  </a:cubicBezTo>
                  <a:cubicBezTo>
                    <a:pt x="75515" y="56917"/>
                    <a:pt x="75653" y="57206"/>
                    <a:pt x="75862" y="57452"/>
                  </a:cubicBezTo>
                  <a:cubicBezTo>
                    <a:pt x="76064" y="57690"/>
                    <a:pt x="76317" y="57806"/>
                    <a:pt x="76570" y="57972"/>
                  </a:cubicBezTo>
                  <a:cubicBezTo>
                    <a:pt x="76626" y="58028"/>
                    <a:pt x="76594" y="58124"/>
                    <a:pt x="76514" y="58124"/>
                  </a:cubicBezTo>
                  <a:cubicBezTo>
                    <a:pt x="76511" y="58124"/>
                    <a:pt x="76508" y="58124"/>
                    <a:pt x="76505" y="58124"/>
                  </a:cubicBezTo>
                  <a:cubicBezTo>
                    <a:pt x="75833" y="58023"/>
                    <a:pt x="75407" y="57228"/>
                    <a:pt x="75371" y="56614"/>
                  </a:cubicBezTo>
                  <a:cubicBezTo>
                    <a:pt x="75371" y="56582"/>
                    <a:pt x="75395" y="56566"/>
                    <a:pt x="75419" y="56566"/>
                  </a:cubicBezTo>
                  <a:close/>
                  <a:moveTo>
                    <a:pt x="46245" y="62630"/>
                  </a:moveTo>
                  <a:cubicBezTo>
                    <a:pt x="46257" y="62630"/>
                    <a:pt x="46269" y="62635"/>
                    <a:pt x="46278" y="62648"/>
                  </a:cubicBezTo>
                  <a:cubicBezTo>
                    <a:pt x="46574" y="63117"/>
                    <a:pt x="47065" y="63414"/>
                    <a:pt x="47614" y="63464"/>
                  </a:cubicBezTo>
                  <a:cubicBezTo>
                    <a:pt x="47721" y="63478"/>
                    <a:pt x="47730" y="63638"/>
                    <a:pt x="47622" y="63638"/>
                  </a:cubicBezTo>
                  <a:cubicBezTo>
                    <a:pt x="47619" y="63638"/>
                    <a:pt x="47617" y="63638"/>
                    <a:pt x="47614" y="63638"/>
                  </a:cubicBezTo>
                  <a:cubicBezTo>
                    <a:pt x="47007" y="63602"/>
                    <a:pt x="46465" y="63240"/>
                    <a:pt x="46198" y="62698"/>
                  </a:cubicBezTo>
                  <a:cubicBezTo>
                    <a:pt x="46183" y="62662"/>
                    <a:pt x="46215" y="62630"/>
                    <a:pt x="46245" y="62630"/>
                  </a:cubicBezTo>
                  <a:close/>
                  <a:moveTo>
                    <a:pt x="44858" y="61908"/>
                  </a:moveTo>
                  <a:cubicBezTo>
                    <a:pt x="44874" y="61908"/>
                    <a:pt x="44891" y="61918"/>
                    <a:pt x="44897" y="61940"/>
                  </a:cubicBezTo>
                  <a:cubicBezTo>
                    <a:pt x="45042" y="62395"/>
                    <a:pt x="45302" y="62807"/>
                    <a:pt x="45656" y="63125"/>
                  </a:cubicBezTo>
                  <a:cubicBezTo>
                    <a:pt x="46039" y="63457"/>
                    <a:pt x="46451" y="63573"/>
                    <a:pt x="46913" y="63732"/>
                  </a:cubicBezTo>
                  <a:cubicBezTo>
                    <a:pt x="47029" y="63752"/>
                    <a:pt x="47017" y="63914"/>
                    <a:pt x="46912" y="63914"/>
                  </a:cubicBezTo>
                  <a:cubicBezTo>
                    <a:pt x="46905" y="63914"/>
                    <a:pt x="46899" y="63914"/>
                    <a:pt x="46892" y="63912"/>
                  </a:cubicBezTo>
                  <a:lnTo>
                    <a:pt x="46892" y="63920"/>
                  </a:lnTo>
                  <a:cubicBezTo>
                    <a:pt x="46888" y="63920"/>
                    <a:pt x="46885" y="63920"/>
                    <a:pt x="46881" y="63920"/>
                  </a:cubicBezTo>
                  <a:cubicBezTo>
                    <a:pt x="45881" y="63920"/>
                    <a:pt x="44962" y="62890"/>
                    <a:pt x="44825" y="61954"/>
                  </a:cubicBezTo>
                  <a:cubicBezTo>
                    <a:pt x="44817" y="61925"/>
                    <a:pt x="44837" y="61908"/>
                    <a:pt x="44858" y="61908"/>
                  </a:cubicBezTo>
                  <a:close/>
                  <a:moveTo>
                    <a:pt x="15962" y="64514"/>
                  </a:moveTo>
                  <a:cubicBezTo>
                    <a:pt x="16041" y="64514"/>
                    <a:pt x="16119" y="64596"/>
                    <a:pt x="16064" y="64678"/>
                  </a:cubicBezTo>
                  <a:cubicBezTo>
                    <a:pt x="15542" y="65474"/>
                    <a:pt x="14522" y="65894"/>
                    <a:pt x="13580" y="65894"/>
                  </a:cubicBezTo>
                  <a:cubicBezTo>
                    <a:pt x="13452" y="65894"/>
                    <a:pt x="13326" y="65886"/>
                    <a:pt x="13203" y="65871"/>
                  </a:cubicBezTo>
                  <a:cubicBezTo>
                    <a:pt x="13109" y="65863"/>
                    <a:pt x="13102" y="65726"/>
                    <a:pt x="13203" y="65726"/>
                  </a:cubicBezTo>
                  <a:cubicBezTo>
                    <a:pt x="13220" y="65726"/>
                    <a:pt x="13236" y="65726"/>
                    <a:pt x="13253" y="65726"/>
                  </a:cubicBezTo>
                  <a:cubicBezTo>
                    <a:pt x="14333" y="65726"/>
                    <a:pt x="15122" y="65267"/>
                    <a:pt x="15891" y="64541"/>
                  </a:cubicBezTo>
                  <a:cubicBezTo>
                    <a:pt x="15912" y="64522"/>
                    <a:pt x="15937" y="64514"/>
                    <a:pt x="15962" y="64514"/>
                  </a:cubicBezTo>
                  <a:close/>
                  <a:moveTo>
                    <a:pt x="17426" y="61564"/>
                  </a:moveTo>
                  <a:cubicBezTo>
                    <a:pt x="17463" y="61564"/>
                    <a:pt x="17500" y="61584"/>
                    <a:pt x="17517" y="61629"/>
                  </a:cubicBezTo>
                  <a:cubicBezTo>
                    <a:pt x="17791" y="62698"/>
                    <a:pt x="17726" y="63862"/>
                    <a:pt x="17119" y="64801"/>
                  </a:cubicBezTo>
                  <a:cubicBezTo>
                    <a:pt x="16585" y="65632"/>
                    <a:pt x="15717" y="66189"/>
                    <a:pt x="14720" y="66217"/>
                  </a:cubicBezTo>
                  <a:cubicBezTo>
                    <a:pt x="14641" y="66217"/>
                    <a:pt x="14626" y="66095"/>
                    <a:pt x="14699" y="66080"/>
                  </a:cubicBezTo>
                  <a:cubicBezTo>
                    <a:pt x="16794" y="65733"/>
                    <a:pt x="17806" y="63638"/>
                    <a:pt x="17322" y="61687"/>
                  </a:cubicBezTo>
                  <a:cubicBezTo>
                    <a:pt x="17309" y="61612"/>
                    <a:pt x="17368" y="61564"/>
                    <a:pt x="17426" y="61564"/>
                  </a:cubicBezTo>
                  <a:close/>
                  <a:moveTo>
                    <a:pt x="97733" y="66494"/>
                  </a:moveTo>
                  <a:cubicBezTo>
                    <a:pt x="97747" y="66494"/>
                    <a:pt x="97762" y="66500"/>
                    <a:pt x="97772" y="66514"/>
                  </a:cubicBezTo>
                  <a:cubicBezTo>
                    <a:pt x="98105" y="66926"/>
                    <a:pt x="98531" y="67135"/>
                    <a:pt x="99044" y="67236"/>
                  </a:cubicBezTo>
                  <a:cubicBezTo>
                    <a:pt x="99162" y="67250"/>
                    <a:pt x="99140" y="67418"/>
                    <a:pt x="99035" y="67418"/>
                  </a:cubicBezTo>
                  <a:cubicBezTo>
                    <a:pt x="99031" y="67418"/>
                    <a:pt x="99027" y="67418"/>
                    <a:pt x="99022" y="67417"/>
                  </a:cubicBezTo>
                  <a:lnTo>
                    <a:pt x="99015" y="67424"/>
                  </a:lnTo>
                  <a:cubicBezTo>
                    <a:pt x="98466" y="67359"/>
                    <a:pt x="97975" y="67056"/>
                    <a:pt x="97671" y="66593"/>
                  </a:cubicBezTo>
                  <a:cubicBezTo>
                    <a:pt x="97638" y="66550"/>
                    <a:pt x="97688" y="66494"/>
                    <a:pt x="97733" y="66494"/>
                  </a:cubicBezTo>
                  <a:close/>
                  <a:moveTo>
                    <a:pt x="97210" y="66065"/>
                  </a:moveTo>
                  <a:cubicBezTo>
                    <a:pt x="97224" y="66065"/>
                    <a:pt x="97238" y="66074"/>
                    <a:pt x="97238" y="66095"/>
                  </a:cubicBezTo>
                  <a:cubicBezTo>
                    <a:pt x="97194" y="66709"/>
                    <a:pt x="97584" y="67164"/>
                    <a:pt x="98134" y="67374"/>
                  </a:cubicBezTo>
                  <a:cubicBezTo>
                    <a:pt x="98214" y="67400"/>
                    <a:pt x="98189" y="67521"/>
                    <a:pt x="98110" y="67521"/>
                  </a:cubicBezTo>
                  <a:cubicBezTo>
                    <a:pt x="98104" y="67521"/>
                    <a:pt x="98097" y="67520"/>
                    <a:pt x="98090" y="67518"/>
                  </a:cubicBezTo>
                  <a:cubicBezTo>
                    <a:pt x="97469" y="67381"/>
                    <a:pt x="97093" y="66694"/>
                    <a:pt x="97172" y="66095"/>
                  </a:cubicBezTo>
                  <a:cubicBezTo>
                    <a:pt x="97176" y="66076"/>
                    <a:pt x="97194" y="66065"/>
                    <a:pt x="97210" y="66065"/>
                  </a:cubicBezTo>
                  <a:close/>
                  <a:moveTo>
                    <a:pt x="49718" y="0"/>
                  </a:moveTo>
                  <a:cubicBezTo>
                    <a:pt x="42919" y="0"/>
                    <a:pt x="36119" y="18"/>
                    <a:pt x="29317" y="68"/>
                  </a:cubicBezTo>
                  <a:cubicBezTo>
                    <a:pt x="25690" y="90"/>
                    <a:pt x="22055" y="126"/>
                    <a:pt x="18427" y="177"/>
                  </a:cubicBezTo>
                  <a:cubicBezTo>
                    <a:pt x="14850" y="220"/>
                    <a:pt x="11266" y="184"/>
                    <a:pt x="7696" y="365"/>
                  </a:cubicBezTo>
                  <a:cubicBezTo>
                    <a:pt x="6374" y="430"/>
                    <a:pt x="4994" y="581"/>
                    <a:pt x="3787" y="1152"/>
                  </a:cubicBezTo>
                  <a:cubicBezTo>
                    <a:pt x="2378" y="1810"/>
                    <a:pt x="1539" y="3002"/>
                    <a:pt x="1229" y="4505"/>
                  </a:cubicBezTo>
                  <a:cubicBezTo>
                    <a:pt x="882" y="6153"/>
                    <a:pt x="969" y="7916"/>
                    <a:pt x="911" y="9585"/>
                  </a:cubicBezTo>
                  <a:cubicBezTo>
                    <a:pt x="860" y="11356"/>
                    <a:pt x="802" y="13126"/>
                    <a:pt x="752" y="14897"/>
                  </a:cubicBezTo>
                  <a:cubicBezTo>
                    <a:pt x="521" y="22210"/>
                    <a:pt x="195" y="29530"/>
                    <a:pt x="109" y="36843"/>
                  </a:cubicBezTo>
                  <a:cubicBezTo>
                    <a:pt x="65" y="40290"/>
                    <a:pt x="0" y="43751"/>
                    <a:pt x="210" y="47191"/>
                  </a:cubicBezTo>
                  <a:cubicBezTo>
                    <a:pt x="412" y="50428"/>
                    <a:pt x="954" y="53694"/>
                    <a:pt x="2479" y="56592"/>
                  </a:cubicBezTo>
                  <a:cubicBezTo>
                    <a:pt x="2732" y="55552"/>
                    <a:pt x="3021" y="54518"/>
                    <a:pt x="3483" y="53557"/>
                  </a:cubicBezTo>
                  <a:cubicBezTo>
                    <a:pt x="3989" y="52495"/>
                    <a:pt x="4741" y="51483"/>
                    <a:pt x="5803" y="50934"/>
                  </a:cubicBezTo>
                  <a:cubicBezTo>
                    <a:pt x="6429" y="50610"/>
                    <a:pt x="7143" y="50429"/>
                    <a:pt x="7857" y="50429"/>
                  </a:cubicBezTo>
                  <a:cubicBezTo>
                    <a:pt x="8148" y="50429"/>
                    <a:pt x="8438" y="50459"/>
                    <a:pt x="8722" y="50522"/>
                  </a:cubicBezTo>
                  <a:cubicBezTo>
                    <a:pt x="9669" y="50739"/>
                    <a:pt x="10442" y="51360"/>
                    <a:pt x="10782" y="52278"/>
                  </a:cubicBezTo>
                  <a:cubicBezTo>
                    <a:pt x="11288" y="53622"/>
                    <a:pt x="10861" y="55255"/>
                    <a:pt x="10608" y="56614"/>
                  </a:cubicBezTo>
                  <a:cubicBezTo>
                    <a:pt x="10334" y="58124"/>
                    <a:pt x="9900" y="59620"/>
                    <a:pt x="9676" y="61130"/>
                  </a:cubicBezTo>
                  <a:cubicBezTo>
                    <a:pt x="9452" y="62633"/>
                    <a:pt x="9481" y="64288"/>
                    <a:pt x="10536" y="65495"/>
                  </a:cubicBezTo>
                  <a:cubicBezTo>
                    <a:pt x="11370" y="66443"/>
                    <a:pt x="12521" y="66880"/>
                    <a:pt x="13686" y="66880"/>
                  </a:cubicBezTo>
                  <a:cubicBezTo>
                    <a:pt x="15076" y="66880"/>
                    <a:pt x="16486" y="66258"/>
                    <a:pt x="17394" y="65141"/>
                  </a:cubicBezTo>
                  <a:cubicBezTo>
                    <a:pt x="18276" y="64057"/>
                    <a:pt x="18449" y="62706"/>
                    <a:pt x="18073" y="61383"/>
                  </a:cubicBezTo>
                  <a:cubicBezTo>
                    <a:pt x="17669" y="59988"/>
                    <a:pt x="16838" y="58767"/>
                    <a:pt x="16274" y="57438"/>
                  </a:cubicBezTo>
                  <a:cubicBezTo>
                    <a:pt x="15291" y="55132"/>
                    <a:pt x="15313" y="52307"/>
                    <a:pt x="16881" y="50255"/>
                  </a:cubicBezTo>
                  <a:cubicBezTo>
                    <a:pt x="17893" y="48936"/>
                    <a:pt x="19565" y="48098"/>
                    <a:pt x="21228" y="48098"/>
                  </a:cubicBezTo>
                  <a:cubicBezTo>
                    <a:pt x="21834" y="48098"/>
                    <a:pt x="22438" y="48209"/>
                    <a:pt x="23009" y="48448"/>
                  </a:cubicBezTo>
                  <a:cubicBezTo>
                    <a:pt x="24324" y="48997"/>
                    <a:pt x="25213" y="50168"/>
                    <a:pt x="26427" y="50883"/>
                  </a:cubicBezTo>
                  <a:cubicBezTo>
                    <a:pt x="26961" y="51203"/>
                    <a:pt x="27579" y="51442"/>
                    <a:pt x="28201" y="51442"/>
                  </a:cubicBezTo>
                  <a:cubicBezTo>
                    <a:pt x="28396" y="51442"/>
                    <a:pt x="28590" y="51419"/>
                    <a:pt x="28783" y="51368"/>
                  </a:cubicBezTo>
                  <a:cubicBezTo>
                    <a:pt x="29375" y="51209"/>
                    <a:pt x="29874" y="50811"/>
                    <a:pt x="30358" y="50464"/>
                  </a:cubicBezTo>
                  <a:cubicBezTo>
                    <a:pt x="30806" y="50146"/>
                    <a:pt x="31261" y="49821"/>
                    <a:pt x="31818" y="49713"/>
                  </a:cubicBezTo>
                  <a:cubicBezTo>
                    <a:pt x="31938" y="49688"/>
                    <a:pt x="32055" y="49677"/>
                    <a:pt x="32169" y="49677"/>
                  </a:cubicBezTo>
                  <a:cubicBezTo>
                    <a:pt x="32587" y="49677"/>
                    <a:pt x="32975" y="49824"/>
                    <a:pt x="33371" y="49995"/>
                  </a:cubicBezTo>
                  <a:cubicBezTo>
                    <a:pt x="33707" y="50140"/>
                    <a:pt x="34037" y="50286"/>
                    <a:pt x="34400" y="50286"/>
                  </a:cubicBezTo>
                  <a:cubicBezTo>
                    <a:pt x="34451" y="50286"/>
                    <a:pt x="34503" y="50283"/>
                    <a:pt x="34556" y="50276"/>
                  </a:cubicBezTo>
                  <a:cubicBezTo>
                    <a:pt x="34874" y="50226"/>
                    <a:pt x="35178" y="50117"/>
                    <a:pt x="35460" y="49958"/>
                  </a:cubicBezTo>
                  <a:cubicBezTo>
                    <a:pt x="35922" y="49734"/>
                    <a:pt x="36385" y="49438"/>
                    <a:pt x="36912" y="49373"/>
                  </a:cubicBezTo>
                  <a:cubicBezTo>
                    <a:pt x="36979" y="49365"/>
                    <a:pt x="37045" y="49360"/>
                    <a:pt x="37108" y="49360"/>
                  </a:cubicBezTo>
                  <a:cubicBezTo>
                    <a:pt x="38012" y="49360"/>
                    <a:pt x="38521" y="50200"/>
                    <a:pt x="38582" y="51064"/>
                  </a:cubicBezTo>
                  <a:cubicBezTo>
                    <a:pt x="38675" y="52451"/>
                    <a:pt x="37505" y="53665"/>
                    <a:pt x="37830" y="55053"/>
                  </a:cubicBezTo>
                  <a:cubicBezTo>
                    <a:pt x="38052" y="55996"/>
                    <a:pt x="38869" y="56494"/>
                    <a:pt x="39698" y="56494"/>
                  </a:cubicBezTo>
                  <a:cubicBezTo>
                    <a:pt x="40322" y="56494"/>
                    <a:pt x="40954" y="56211"/>
                    <a:pt x="41342" y="55624"/>
                  </a:cubicBezTo>
                  <a:cubicBezTo>
                    <a:pt x="42108" y="54468"/>
                    <a:pt x="41291" y="53073"/>
                    <a:pt x="40959" y="51909"/>
                  </a:cubicBezTo>
                  <a:cubicBezTo>
                    <a:pt x="40684" y="50956"/>
                    <a:pt x="40706" y="49872"/>
                    <a:pt x="41595" y="49243"/>
                  </a:cubicBezTo>
                  <a:cubicBezTo>
                    <a:pt x="41991" y="48963"/>
                    <a:pt x="42465" y="48830"/>
                    <a:pt x="42940" y="48830"/>
                  </a:cubicBezTo>
                  <a:cubicBezTo>
                    <a:pt x="43471" y="48830"/>
                    <a:pt x="44004" y="48996"/>
                    <a:pt x="44435" y="49308"/>
                  </a:cubicBezTo>
                  <a:cubicBezTo>
                    <a:pt x="46863" y="51064"/>
                    <a:pt x="45642" y="54670"/>
                    <a:pt x="45143" y="57033"/>
                  </a:cubicBezTo>
                  <a:cubicBezTo>
                    <a:pt x="44970" y="57857"/>
                    <a:pt x="44796" y="58680"/>
                    <a:pt x="44623" y="59512"/>
                  </a:cubicBezTo>
                  <a:cubicBezTo>
                    <a:pt x="44507" y="60010"/>
                    <a:pt x="44420" y="60523"/>
                    <a:pt x="44363" y="61036"/>
                  </a:cubicBezTo>
                  <a:cubicBezTo>
                    <a:pt x="44341" y="61318"/>
                    <a:pt x="44334" y="61600"/>
                    <a:pt x="44348" y="61875"/>
                  </a:cubicBezTo>
                  <a:cubicBezTo>
                    <a:pt x="44442" y="63204"/>
                    <a:pt x="45280" y="64230"/>
                    <a:pt x="46559" y="64606"/>
                  </a:cubicBezTo>
                  <a:cubicBezTo>
                    <a:pt x="46873" y="64697"/>
                    <a:pt x="47196" y="64743"/>
                    <a:pt x="47516" y="64743"/>
                  </a:cubicBezTo>
                  <a:cubicBezTo>
                    <a:pt x="48319" y="64743"/>
                    <a:pt x="49102" y="64451"/>
                    <a:pt x="49659" y="63826"/>
                  </a:cubicBezTo>
                  <a:cubicBezTo>
                    <a:pt x="50556" y="62828"/>
                    <a:pt x="50678" y="61390"/>
                    <a:pt x="50490" y="60111"/>
                  </a:cubicBezTo>
                  <a:cubicBezTo>
                    <a:pt x="50288" y="58724"/>
                    <a:pt x="49681" y="57459"/>
                    <a:pt x="49139" y="56180"/>
                  </a:cubicBezTo>
                  <a:cubicBezTo>
                    <a:pt x="48604" y="54923"/>
                    <a:pt x="48012" y="53463"/>
                    <a:pt x="48185" y="52061"/>
                  </a:cubicBezTo>
                  <a:cubicBezTo>
                    <a:pt x="48269" y="51352"/>
                    <a:pt x="48738" y="50384"/>
                    <a:pt x="49532" y="50384"/>
                  </a:cubicBezTo>
                  <a:cubicBezTo>
                    <a:pt x="49627" y="50384"/>
                    <a:pt x="49728" y="50398"/>
                    <a:pt x="49833" y="50428"/>
                  </a:cubicBezTo>
                  <a:cubicBezTo>
                    <a:pt x="50664" y="50667"/>
                    <a:pt x="50830" y="51685"/>
                    <a:pt x="51278" y="52292"/>
                  </a:cubicBezTo>
                  <a:cubicBezTo>
                    <a:pt x="51495" y="52583"/>
                    <a:pt x="51709" y="52698"/>
                    <a:pt x="51916" y="52698"/>
                  </a:cubicBezTo>
                  <a:cubicBezTo>
                    <a:pt x="52518" y="52698"/>
                    <a:pt x="53065" y="51734"/>
                    <a:pt x="53468" y="51310"/>
                  </a:cubicBezTo>
                  <a:cubicBezTo>
                    <a:pt x="53766" y="50983"/>
                    <a:pt x="54134" y="50775"/>
                    <a:pt x="54579" y="50775"/>
                  </a:cubicBezTo>
                  <a:cubicBezTo>
                    <a:pt x="54587" y="50775"/>
                    <a:pt x="54595" y="50775"/>
                    <a:pt x="54602" y="50775"/>
                  </a:cubicBezTo>
                  <a:cubicBezTo>
                    <a:pt x="55282" y="50789"/>
                    <a:pt x="55881" y="51187"/>
                    <a:pt x="56553" y="51245"/>
                  </a:cubicBezTo>
                  <a:cubicBezTo>
                    <a:pt x="56641" y="51252"/>
                    <a:pt x="56728" y="51256"/>
                    <a:pt x="56814" y="51256"/>
                  </a:cubicBezTo>
                  <a:cubicBezTo>
                    <a:pt x="57956" y="51256"/>
                    <a:pt x="59010" y="50616"/>
                    <a:pt x="59957" y="50045"/>
                  </a:cubicBezTo>
                  <a:cubicBezTo>
                    <a:pt x="60961" y="49438"/>
                    <a:pt x="61988" y="48766"/>
                    <a:pt x="63151" y="48520"/>
                  </a:cubicBezTo>
                  <a:cubicBezTo>
                    <a:pt x="63478" y="48451"/>
                    <a:pt x="63809" y="48422"/>
                    <a:pt x="64143" y="48422"/>
                  </a:cubicBezTo>
                  <a:cubicBezTo>
                    <a:pt x="66003" y="48422"/>
                    <a:pt x="67960" y="49326"/>
                    <a:pt x="69796" y="49326"/>
                  </a:cubicBezTo>
                  <a:cubicBezTo>
                    <a:pt x="70603" y="49326"/>
                    <a:pt x="71385" y="49152"/>
                    <a:pt x="72126" y="48650"/>
                  </a:cubicBezTo>
                  <a:cubicBezTo>
                    <a:pt x="72155" y="48636"/>
                    <a:pt x="72177" y="48622"/>
                    <a:pt x="72206" y="48622"/>
                  </a:cubicBezTo>
                  <a:cubicBezTo>
                    <a:pt x="72227" y="48585"/>
                    <a:pt x="72249" y="48556"/>
                    <a:pt x="72271" y="48528"/>
                  </a:cubicBezTo>
                  <a:cubicBezTo>
                    <a:pt x="72625" y="48043"/>
                    <a:pt x="73174" y="47747"/>
                    <a:pt x="73774" y="47711"/>
                  </a:cubicBezTo>
                  <a:cubicBezTo>
                    <a:pt x="73786" y="47711"/>
                    <a:pt x="73799" y="47711"/>
                    <a:pt x="73812" y="47711"/>
                  </a:cubicBezTo>
                  <a:cubicBezTo>
                    <a:pt x="74585" y="47711"/>
                    <a:pt x="75290" y="48141"/>
                    <a:pt x="75645" y="48831"/>
                  </a:cubicBezTo>
                  <a:cubicBezTo>
                    <a:pt x="76072" y="49684"/>
                    <a:pt x="76007" y="50811"/>
                    <a:pt x="75891" y="51722"/>
                  </a:cubicBezTo>
                  <a:cubicBezTo>
                    <a:pt x="75674" y="53348"/>
                    <a:pt x="74554" y="55248"/>
                    <a:pt x="75031" y="56896"/>
                  </a:cubicBezTo>
                  <a:cubicBezTo>
                    <a:pt x="75118" y="57192"/>
                    <a:pt x="75255" y="57474"/>
                    <a:pt x="75436" y="57719"/>
                  </a:cubicBezTo>
                  <a:cubicBezTo>
                    <a:pt x="75789" y="58211"/>
                    <a:pt x="76308" y="58485"/>
                    <a:pt x="76835" y="58485"/>
                  </a:cubicBezTo>
                  <a:cubicBezTo>
                    <a:pt x="77215" y="58485"/>
                    <a:pt x="77599" y="58343"/>
                    <a:pt x="77929" y="58037"/>
                  </a:cubicBezTo>
                  <a:cubicBezTo>
                    <a:pt x="78630" y="57387"/>
                    <a:pt x="78861" y="56383"/>
                    <a:pt x="78716" y="55465"/>
                  </a:cubicBezTo>
                  <a:cubicBezTo>
                    <a:pt x="78427" y="53543"/>
                    <a:pt x="76664" y="51555"/>
                    <a:pt x="77423" y="49554"/>
                  </a:cubicBezTo>
                  <a:cubicBezTo>
                    <a:pt x="77676" y="48903"/>
                    <a:pt x="78225" y="48304"/>
                    <a:pt x="78940" y="48217"/>
                  </a:cubicBezTo>
                  <a:cubicBezTo>
                    <a:pt x="79002" y="48208"/>
                    <a:pt x="79065" y="48204"/>
                    <a:pt x="79128" y="48204"/>
                  </a:cubicBezTo>
                  <a:cubicBezTo>
                    <a:pt x="79711" y="48204"/>
                    <a:pt x="80314" y="48559"/>
                    <a:pt x="80523" y="49120"/>
                  </a:cubicBezTo>
                  <a:cubicBezTo>
                    <a:pt x="80653" y="49474"/>
                    <a:pt x="80581" y="49836"/>
                    <a:pt x="80451" y="50175"/>
                  </a:cubicBezTo>
                  <a:cubicBezTo>
                    <a:pt x="80285" y="50609"/>
                    <a:pt x="79923" y="51143"/>
                    <a:pt x="80176" y="51613"/>
                  </a:cubicBezTo>
                  <a:cubicBezTo>
                    <a:pt x="80334" y="51907"/>
                    <a:pt x="80627" y="52041"/>
                    <a:pt x="80927" y="52041"/>
                  </a:cubicBezTo>
                  <a:cubicBezTo>
                    <a:pt x="81188" y="52041"/>
                    <a:pt x="81455" y="51939"/>
                    <a:pt x="81643" y="51751"/>
                  </a:cubicBezTo>
                  <a:cubicBezTo>
                    <a:pt x="82084" y="51317"/>
                    <a:pt x="82062" y="50746"/>
                    <a:pt x="82004" y="50182"/>
                  </a:cubicBezTo>
                  <a:cubicBezTo>
                    <a:pt x="81968" y="49929"/>
                    <a:pt x="81976" y="49677"/>
                    <a:pt x="82019" y="49431"/>
                  </a:cubicBezTo>
                  <a:cubicBezTo>
                    <a:pt x="82113" y="48961"/>
                    <a:pt x="82387" y="48593"/>
                    <a:pt x="82973" y="48470"/>
                  </a:cubicBezTo>
                  <a:cubicBezTo>
                    <a:pt x="83090" y="48444"/>
                    <a:pt x="83206" y="48433"/>
                    <a:pt x="83318" y="48433"/>
                  </a:cubicBezTo>
                  <a:cubicBezTo>
                    <a:pt x="84008" y="48433"/>
                    <a:pt x="84606" y="48871"/>
                    <a:pt x="85141" y="49294"/>
                  </a:cubicBezTo>
                  <a:cubicBezTo>
                    <a:pt x="85969" y="49952"/>
                    <a:pt x="86935" y="50610"/>
                    <a:pt x="88033" y="50610"/>
                  </a:cubicBezTo>
                  <a:cubicBezTo>
                    <a:pt x="88057" y="50610"/>
                    <a:pt x="88080" y="50609"/>
                    <a:pt x="88103" y="50609"/>
                  </a:cubicBezTo>
                  <a:cubicBezTo>
                    <a:pt x="89049" y="50588"/>
                    <a:pt x="89721" y="49730"/>
                    <a:pt x="90646" y="49730"/>
                  </a:cubicBezTo>
                  <a:cubicBezTo>
                    <a:pt x="90682" y="49730"/>
                    <a:pt x="90719" y="49732"/>
                    <a:pt x="90756" y="49734"/>
                  </a:cubicBezTo>
                  <a:cubicBezTo>
                    <a:pt x="91232" y="49763"/>
                    <a:pt x="91652" y="50009"/>
                    <a:pt x="92063" y="50233"/>
                  </a:cubicBezTo>
                  <a:cubicBezTo>
                    <a:pt x="92548" y="50508"/>
                    <a:pt x="93061" y="50753"/>
                    <a:pt x="93617" y="50840"/>
                  </a:cubicBezTo>
                  <a:cubicBezTo>
                    <a:pt x="93739" y="50862"/>
                    <a:pt x="93856" y="50871"/>
                    <a:pt x="93967" y="50871"/>
                  </a:cubicBezTo>
                  <a:cubicBezTo>
                    <a:pt x="94456" y="50871"/>
                    <a:pt x="94862" y="50685"/>
                    <a:pt x="95344" y="50479"/>
                  </a:cubicBezTo>
                  <a:cubicBezTo>
                    <a:pt x="95587" y="50366"/>
                    <a:pt x="95853" y="50306"/>
                    <a:pt x="96119" y="50306"/>
                  </a:cubicBezTo>
                  <a:cubicBezTo>
                    <a:pt x="96193" y="50306"/>
                    <a:pt x="96268" y="50310"/>
                    <a:pt x="96341" y="50320"/>
                  </a:cubicBezTo>
                  <a:cubicBezTo>
                    <a:pt x="98314" y="50551"/>
                    <a:pt x="98777" y="52957"/>
                    <a:pt x="98820" y="54576"/>
                  </a:cubicBezTo>
                  <a:cubicBezTo>
                    <a:pt x="98863" y="56628"/>
                    <a:pt x="98278" y="58637"/>
                    <a:pt x="97714" y="60588"/>
                  </a:cubicBezTo>
                  <a:cubicBezTo>
                    <a:pt x="97418" y="61622"/>
                    <a:pt x="97115" y="62655"/>
                    <a:pt x="96898" y="63710"/>
                  </a:cubicBezTo>
                  <a:cubicBezTo>
                    <a:pt x="96775" y="64281"/>
                    <a:pt x="96681" y="64859"/>
                    <a:pt x="96623" y="65437"/>
                  </a:cubicBezTo>
                  <a:cubicBezTo>
                    <a:pt x="96573" y="65957"/>
                    <a:pt x="96537" y="66550"/>
                    <a:pt x="96826" y="67020"/>
                  </a:cubicBezTo>
                  <a:cubicBezTo>
                    <a:pt x="97144" y="67540"/>
                    <a:pt x="97823" y="67836"/>
                    <a:pt x="98379" y="68024"/>
                  </a:cubicBezTo>
                  <a:cubicBezTo>
                    <a:pt x="98759" y="68157"/>
                    <a:pt x="99160" y="68243"/>
                    <a:pt x="99560" y="68243"/>
                  </a:cubicBezTo>
                  <a:cubicBezTo>
                    <a:pt x="99723" y="68243"/>
                    <a:pt x="99887" y="68229"/>
                    <a:pt x="100049" y="68197"/>
                  </a:cubicBezTo>
                  <a:cubicBezTo>
                    <a:pt x="100995" y="68017"/>
                    <a:pt x="101725" y="67294"/>
                    <a:pt x="102144" y="66463"/>
                  </a:cubicBezTo>
                  <a:cubicBezTo>
                    <a:pt x="103206" y="64360"/>
                    <a:pt x="102267" y="61896"/>
                    <a:pt x="101696" y="59793"/>
                  </a:cubicBezTo>
                  <a:cubicBezTo>
                    <a:pt x="101385" y="58615"/>
                    <a:pt x="101067" y="57445"/>
                    <a:pt x="100749" y="56267"/>
                  </a:cubicBezTo>
                  <a:cubicBezTo>
                    <a:pt x="100475" y="55270"/>
                    <a:pt x="100164" y="54222"/>
                    <a:pt x="100258" y="53174"/>
                  </a:cubicBezTo>
                  <a:cubicBezTo>
                    <a:pt x="100330" y="52365"/>
                    <a:pt x="100656" y="51628"/>
                    <a:pt x="101328" y="51143"/>
                  </a:cubicBezTo>
                  <a:cubicBezTo>
                    <a:pt x="101706" y="50865"/>
                    <a:pt x="102187" y="50674"/>
                    <a:pt x="102663" y="50674"/>
                  </a:cubicBezTo>
                  <a:cubicBezTo>
                    <a:pt x="102842" y="50674"/>
                    <a:pt x="103020" y="50701"/>
                    <a:pt x="103192" y="50761"/>
                  </a:cubicBezTo>
                  <a:cubicBezTo>
                    <a:pt x="105027" y="51396"/>
                    <a:pt x="104103" y="53723"/>
                    <a:pt x="103705" y="54966"/>
                  </a:cubicBezTo>
                  <a:cubicBezTo>
                    <a:pt x="103358" y="56065"/>
                    <a:pt x="103373" y="57430"/>
                    <a:pt x="104637" y="57900"/>
                  </a:cubicBezTo>
                  <a:cubicBezTo>
                    <a:pt x="104833" y="57971"/>
                    <a:pt x="105025" y="58004"/>
                    <a:pt x="105209" y="58004"/>
                  </a:cubicBezTo>
                  <a:cubicBezTo>
                    <a:pt x="106150" y="58004"/>
                    <a:pt x="106887" y="57148"/>
                    <a:pt x="106971" y="56180"/>
                  </a:cubicBezTo>
                  <a:cubicBezTo>
                    <a:pt x="107116" y="54590"/>
                    <a:pt x="105931" y="51989"/>
                    <a:pt x="107947" y="51086"/>
                  </a:cubicBezTo>
                  <a:cubicBezTo>
                    <a:pt x="108138" y="51000"/>
                    <a:pt x="108319" y="50965"/>
                    <a:pt x="108493" y="50965"/>
                  </a:cubicBezTo>
                  <a:cubicBezTo>
                    <a:pt x="109117" y="50965"/>
                    <a:pt x="109657" y="51416"/>
                    <a:pt x="110267" y="51642"/>
                  </a:cubicBezTo>
                  <a:cubicBezTo>
                    <a:pt x="110476" y="51718"/>
                    <a:pt x="110691" y="51754"/>
                    <a:pt x="110904" y="51754"/>
                  </a:cubicBezTo>
                  <a:cubicBezTo>
                    <a:pt x="111626" y="51754"/>
                    <a:pt x="112325" y="51346"/>
                    <a:pt x="112687" y="50710"/>
                  </a:cubicBezTo>
                  <a:cubicBezTo>
                    <a:pt x="112651" y="49084"/>
                    <a:pt x="112637" y="47458"/>
                    <a:pt x="112658" y="45832"/>
                  </a:cubicBezTo>
                  <a:cubicBezTo>
                    <a:pt x="112731" y="38635"/>
                    <a:pt x="113338" y="31452"/>
                    <a:pt x="114472" y="24341"/>
                  </a:cubicBezTo>
                  <a:cubicBezTo>
                    <a:pt x="115043" y="20772"/>
                    <a:pt x="115744" y="17216"/>
                    <a:pt x="116098" y="13618"/>
                  </a:cubicBezTo>
                  <a:cubicBezTo>
                    <a:pt x="116286" y="11825"/>
                    <a:pt x="116351" y="10026"/>
                    <a:pt x="116301" y="8219"/>
                  </a:cubicBezTo>
                  <a:cubicBezTo>
                    <a:pt x="116279" y="7323"/>
                    <a:pt x="116207" y="6427"/>
                    <a:pt x="116098" y="5531"/>
                  </a:cubicBezTo>
                  <a:cubicBezTo>
                    <a:pt x="115990" y="4715"/>
                    <a:pt x="115918" y="3768"/>
                    <a:pt x="115462" y="3053"/>
                  </a:cubicBezTo>
                  <a:cubicBezTo>
                    <a:pt x="114595" y="1701"/>
                    <a:pt x="112449" y="1738"/>
                    <a:pt x="111040" y="1564"/>
                  </a:cubicBezTo>
                  <a:cubicBezTo>
                    <a:pt x="109226" y="1347"/>
                    <a:pt x="107412" y="1152"/>
                    <a:pt x="105591" y="993"/>
                  </a:cubicBezTo>
                  <a:cubicBezTo>
                    <a:pt x="102029" y="682"/>
                    <a:pt x="98459" y="480"/>
                    <a:pt x="94882" y="343"/>
                  </a:cubicBezTo>
                  <a:cubicBezTo>
                    <a:pt x="87641" y="68"/>
                    <a:pt x="80386" y="68"/>
                    <a:pt x="73138" y="47"/>
                  </a:cubicBezTo>
                  <a:cubicBezTo>
                    <a:pt x="65331" y="23"/>
                    <a:pt x="57525" y="0"/>
                    <a:pt x="49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51122" y="6693"/>
              <a:ext cx="8885686" cy="5748411"/>
              <a:chOff x="4562925" y="2021475"/>
              <a:chExt cx="2675525" cy="174995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224800" y="2788775"/>
                <a:ext cx="1365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247" extrusionOk="0">
                    <a:moveTo>
                      <a:pt x="94" y="1"/>
                    </a:moveTo>
                    <a:cubicBezTo>
                      <a:pt x="47" y="1"/>
                      <a:pt x="0" y="39"/>
                      <a:pt x="18" y="96"/>
                    </a:cubicBezTo>
                    <a:cubicBezTo>
                      <a:pt x="90" y="487"/>
                      <a:pt x="170" y="877"/>
                      <a:pt x="206" y="1274"/>
                    </a:cubicBezTo>
                    <a:cubicBezTo>
                      <a:pt x="242" y="1578"/>
                      <a:pt x="235" y="1889"/>
                      <a:pt x="300" y="2185"/>
                    </a:cubicBezTo>
                    <a:cubicBezTo>
                      <a:pt x="309" y="2228"/>
                      <a:pt x="338" y="2246"/>
                      <a:pt x="369" y="2246"/>
                    </a:cubicBezTo>
                    <a:cubicBezTo>
                      <a:pt x="411" y="2246"/>
                      <a:pt x="458" y="2213"/>
                      <a:pt x="466" y="2163"/>
                    </a:cubicBezTo>
                    <a:cubicBezTo>
                      <a:pt x="545" y="1506"/>
                      <a:pt x="357" y="682"/>
                      <a:pt x="170" y="53"/>
                    </a:cubicBezTo>
                    <a:cubicBezTo>
                      <a:pt x="155" y="16"/>
                      <a:pt x="12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221625" y="2813975"/>
                <a:ext cx="45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154" extrusionOk="0">
                    <a:moveTo>
                      <a:pt x="91" y="1"/>
                    </a:moveTo>
                    <a:cubicBezTo>
                      <a:pt x="56" y="1"/>
                      <a:pt x="22" y="24"/>
                      <a:pt x="22" y="71"/>
                    </a:cubicBezTo>
                    <a:cubicBezTo>
                      <a:pt x="15" y="404"/>
                      <a:pt x="8" y="736"/>
                      <a:pt x="0" y="1061"/>
                    </a:cubicBezTo>
                    <a:cubicBezTo>
                      <a:pt x="0" y="1123"/>
                      <a:pt x="45" y="1153"/>
                      <a:pt x="91" y="1153"/>
                    </a:cubicBezTo>
                    <a:cubicBezTo>
                      <a:pt x="136" y="1153"/>
                      <a:pt x="181" y="1123"/>
                      <a:pt x="181" y="1061"/>
                    </a:cubicBezTo>
                    <a:cubicBezTo>
                      <a:pt x="174" y="736"/>
                      <a:pt x="166" y="404"/>
                      <a:pt x="159" y="71"/>
                    </a:cubicBezTo>
                    <a:cubicBezTo>
                      <a:pt x="159" y="24"/>
                      <a:pt x="125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119725" y="3351400"/>
                <a:ext cx="86375" cy="8642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457" extrusionOk="0">
                    <a:moveTo>
                      <a:pt x="774" y="0"/>
                    </a:moveTo>
                    <a:cubicBezTo>
                      <a:pt x="1" y="470"/>
                      <a:pt x="232" y="2002"/>
                      <a:pt x="644" y="2616"/>
                    </a:cubicBezTo>
                    <a:cubicBezTo>
                      <a:pt x="926" y="3045"/>
                      <a:pt x="1508" y="3456"/>
                      <a:pt x="2060" y="3456"/>
                    </a:cubicBezTo>
                    <a:cubicBezTo>
                      <a:pt x="2299" y="3456"/>
                      <a:pt x="2532" y="3379"/>
                      <a:pt x="2732" y="3194"/>
                    </a:cubicBezTo>
                    <a:cubicBezTo>
                      <a:pt x="3455" y="2515"/>
                      <a:pt x="2147" y="1864"/>
                      <a:pt x="1858" y="1315"/>
                    </a:cubicBezTo>
                    <a:cubicBezTo>
                      <a:pt x="1721" y="1062"/>
                      <a:pt x="1735" y="846"/>
                      <a:pt x="1800" y="571"/>
                    </a:cubicBezTo>
                    <a:cubicBezTo>
                      <a:pt x="1921" y="63"/>
                      <a:pt x="1623" y="12"/>
                      <a:pt x="1281" y="12"/>
                    </a:cubicBezTo>
                    <a:cubicBezTo>
                      <a:pt x="1196" y="12"/>
                      <a:pt x="1107" y="15"/>
                      <a:pt x="1022" y="15"/>
                    </a:cubicBezTo>
                    <a:cubicBezTo>
                      <a:pt x="939" y="15"/>
                      <a:pt x="860" y="12"/>
                      <a:pt x="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183175" y="3129775"/>
                <a:ext cx="2900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27" extrusionOk="0">
                    <a:moveTo>
                      <a:pt x="108" y="1"/>
                    </a:moveTo>
                    <a:cubicBezTo>
                      <a:pt x="43" y="1"/>
                      <a:pt x="1" y="83"/>
                      <a:pt x="64" y="121"/>
                    </a:cubicBezTo>
                    <a:cubicBezTo>
                      <a:pt x="353" y="295"/>
                      <a:pt x="657" y="447"/>
                      <a:pt x="946" y="613"/>
                    </a:cubicBezTo>
                    <a:cubicBezTo>
                      <a:pt x="963" y="622"/>
                      <a:pt x="981" y="626"/>
                      <a:pt x="997" y="626"/>
                    </a:cubicBezTo>
                    <a:cubicBezTo>
                      <a:pt x="1095" y="626"/>
                      <a:pt x="1159" y="482"/>
                      <a:pt x="1054" y="432"/>
                    </a:cubicBezTo>
                    <a:cubicBezTo>
                      <a:pt x="743" y="288"/>
                      <a:pt x="447" y="136"/>
                      <a:pt x="136" y="6"/>
                    </a:cubicBezTo>
                    <a:cubicBezTo>
                      <a:pt x="127" y="2"/>
                      <a:pt x="117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136175" y="3467725"/>
                <a:ext cx="4915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786" extrusionOk="0">
                    <a:moveTo>
                      <a:pt x="810" y="1"/>
                    </a:moveTo>
                    <a:cubicBezTo>
                      <a:pt x="362" y="160"/>
                      <a:pt x="0" y="630"/>
                      <a:pt x="145" y="1128"/>
                    </a:cubicBezTo>
                    <a:cubicBezTo>
                      <a:pt x="253" y="1507"/>
                      <a:pt x="611" y="1785"/>
                      <a:pt x="994" y="1785"/>
                    </a:cubicBezTo>
                    <a:cubicBezTo>
                      <a:pt x="1072" y="1785"/>
                      <a:pt x="1151" y="1774"/>
                      <a:pt x="1229" y="1750"/>
                    </a:cubicBezTo>
                    <a:cubicBezTo>
                      <a:pt x="1727" y="1598"/>
                      <a:pt x="1966" y="1020"/>
                      <a:pt x="1720" y="550"/>
                    </a:cubicBezTo>
                    <a:cubicBezTo>
                      <a:pt x="1525" y="232"/>
                      <a:pt x="1185" y="23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150075" y="3137500"/>
                <a:ext cx="56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646" extrusionOk="0">
                    <a:moveTo>
                      <a:pt x="694" y="0"/>
                    </a:moveTo>
                    <a:cubicBezTo>
                      <a:pt x="492" y="0"/>
                      <a:pt x="1" y="7"/>
                      <a:pt x="95" y="333"/>
                    </a:cubicBezTo>
                    <a:cubicBezTo>
                      <a:pt x="104" y="362"/>
                      <a:pt x="128" y="375"/>
                      <a:pt x="152" y="375"/>
                    </a:cubicBezTo>
                    <a:cubicBezTo>
                      <a:pt x="181" y="375"/>
                      <a:pt x="210" y="354"/>
                      <a:pt x="210" y="318"/>
                    </a:cubicBezTo>
                    <a:cubicBezTo>
                      <a:pt x="216" y="215"/>
                      <a:pt x="362" y="182"/>
                      <a:pt x="543" y="182"/>
                    </a:cubicBezTo>
                    <a:cubicBezTo>
                      <a:pt x="818" y="182"/>
                      <a:pt x="1174" y="257"/>
                      <a:pt x="1244" y="275"/>
                    </a:cubicBezTo>
                    <a:cubicBezTo>
                      <a:pt x="1540" y="354"/>
                      <a:pt x="1786" y="499"/>
                      <a:pt x="2053" y="636"/>
                    </a:cubicBezTo>
                    <a:cubicBezTo>
                      <a:pt x="2067" y="643"/>
                      <a:pt x="2082" y="646"/>
                      <a:pt x="2095" y="646"/>
                    </a:cubicBezTo>
                    <a:cubicBezTo>
                      <a:pt x="2183" y="646"/>
                      <a:pt x="2242" y="518"/>
                      <a:pt x="2154" y="455"/>
                    </a:cubicBezTo>
                    <a:cubicBezTo>
                      <a:pt x="1757" y="145"/>
                      <a:pt x="1200" y="7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73825" y="3291300"/>
                <a:ext cx="314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76" extrusionOk="0">
                    <a:moveTo>
                      <a:pt x="98" y="0"/>
                    </a:moveTo>
                    <a:cubicBezTo>
                      <a:pt x="45" y="0"/>
                      <a:pt x="0" y="63"/>
                      <a:pt x="45" y="113"/>
                    </a:cubicBezTo>
                    <a:cubicBezTo>
                      <a:pt x="326" y="410"/>
                      <a:pt x="717" y="576"/>
                      <a:pt x="1121" y="576"/>
                    </a:cubicBezTo>
                    <a:cubicBezTo>
                      <a:pt x="1256" y="576"/>
                      <a:pt x="1258" y="359"/>
                      <a:pt x="1128" y="359"/>
                    </a:cubicBezTo>
                    <a:cubicBezTo>
                      <a:pt x="1126" y="359"/>
                      <a:pt x="1123" y="359"/>
                      <a:pt x="1121" y="359"/>
                    </a:cubicBezTo>
                    <a:cubicBezTo>
                      <a:pt x="1094" y="361"/>
                      <a:pt x="1067" y="362"/>
                      <a:pt x="1040" y="362"/>
                    </a:cubicBezTo>
                    <a:cubicBezTo>
                      <a:pt x="708" y="362"/>
                      <a:pt x="393" y="240"/>
                      <a:pt x="146" y="19"/>
                    </a:cubicBezTo>
                    <a:cubicBezTo>
                      <a:pt x="131" y="6"/>
                      <a:pt x="11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053725" y="3290700"/>
                <a:ext cx="351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036" extrusionOk="0">
                    <a:moveTo>
                      <a:pt x="84" y="1"/>
                    </a:moveTo>
                    <a:cubicBezTo>
                      <a:pt x="43" y="1"/>
                      <a:pt x="0" y="35"/>
                      <a:pt x="17" y="87"/>
                    </a:cubicBezTo>
                    <a:cubicBezTo>
                      <a:pt x="138" y="607"/>
                      <a:pt x="640" y="1035"/>
                      <a:pt x="1177" y="1035"/>
                    </a:cubicBezTo>
                    <a:cubicBezTo>
                      <a:pt x="1221" y="1035"/>
                      <a:pt x="1266" y="1032"/>
                      <a:pt x="1311" y="1026"/>
                    </a:cubicBezTo>
                    <a:cubicBezTo>
                      <a:pt x="1405" y="1012"/>
                      <a:pt x="1383" y="867"/>
                      <a:pt x="1289" y="867"/>
                    </a:cubicBezTo>
                    <a:cubicBezTo>
                      <a:pt x="762" y="846"/>
                      <a:pt x="314" y="571"/>
                      <a:pt x="148" y="51"/>
                    </a:cubicBezTo>
                    <a:cubicBezTo>
                      <a:pt x="139" y="16"/>
                      <a:pt x="112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950625" y="3696150"/>
                <a:ext cx="53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47" extrusionOk="0">
                    <a:moveTo>
                      <a:pt x="1398" y="1"/>
                    </a:moveTo>
                    <a:cubicBezTo>
                      <a:pt x="1387" y="1"/>
                      <a:pt x="1376" y="2"/>
                      <a:pt x="1367" y="5"/>
                    </a:cubicBezTo>
                    <a:cubicBezTo>
                      <a:pt x="1150" y="85"/>
                      <a:pt x="1099" y="352"/>
                      <a:pt x="1099" y="525"/>
                    </a:cubicBezTo>
                    <a:cubicBezTo>
                      <a:pt x="1099" y="663"/>
                      <a:pt x="1063" y="800"/>
                      <a:pt x="998" y="923"/>
                    </a:cubicBezTo>
                    <a:cubicBezTo>
                      <a:pt x="810" y="1241"/>
                      <a:pt x="449" y="1385"/>
                      <a:pt x="203" y="1653"/>
                    </a:cubicBezTo>
                    <a:cubicBezTo>
                      <a:pt x="8" y="1790"/>
                      <a:pt x="1" y="1949"/>
                      <a:pt x="174" y="2137"/>
                    </a:cubicBezTo>
                    <a:cubicBezTo>
                      <a:pt x="168" y="2346"/>
                      <a:pt x="231" y="2446"/>
                      <a:pt x="364" y="2446"/>
                    </a:cubicBezTo>
                    <a:cubicBezTo>
                      <a:pt x="391" y="2446"/>
                      <a:pt x="422" y="2442"/>
                      <a:pt x="456" y="2433"/>
                    </a:cubicBezTo>
                    <a:cubicBezTo>
                      <a:pt x="483" y="2439"/>
                      <a:pt x="510" y="2442"/>
                      <a:pt x="537" y="2442"/>
                    </a:cubicBezTo>
                    <a:cubicBezTo>
                      <a:pt x="697" y="2442"/>
                      <a:pt x="856" y="2342"/>
                      <a:pt x="998" y="2274"/>
                    </a:cubicBezTo>
                    <a:cubicBezTo>
                      <a:pt x="1237" y="2158"/>
                      <a:pt x="1453" y="2014"/>
                      <a:pt x="1656" y="1841"/>
                    </a:cubicBezTo>
                    <a:cubicBezTo>
                      <a:pt x="2147" y="1349"/>
                      <a:pt x="1887" y="670"/>
                      <a:pt x="1677" y="121"/>
                    </a:cubicBezTo>
                    <a:cubicBezTo>
                      <a:pt x="1583" y="58"/>
                      <a:pt x="1473" y="1"/>
                      <a:pt x="1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851100" y="3622375"/>
                <a:ext cx="101175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916725" y="3641300"/>
                <a:ext cx="229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917600" y="3656775"/>
                <a:ext cx="1085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98150" y="3543900"/>
                <a:ext cx="378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923" extrusionOk="0">
                    <a:moveTo>
                      <a:pt x="93" y="1"/>
                    </a:moveTo>
                    <a:cubicBezTo>
                      <a:pt x="47" y="1"/>
                      <a:pt x="0" y="53"/>
                      <a:pt x="33" y="97"/>
                    </a:cubicBezTo>
                    <a:cubicBezTo>
                      <a:pt x="337" y="560"/>
                      <a:pt x="828" y="863"/>
                      <a:pt x="1377" y="921"/>
                    </a:cubicBezTo>
                    <a:cubicBezTo>
                      <a:pt x="1384" y="922"/>
                      <a:pt x="1391" y="923"/>
                      <a:pt x="1397" y="923"/>
                    </a:cubicBezTo>
                    <a:cubicBezTo>
                      <a:pt x="1502" y="923"/>
                      <a:pt x="1515" y="761"/>
                      <a:pt x="1399" y="740"/>
                    </a:cubicBezTo>
                    <a:cubicBezTo>
                      <a:pt x="893" y="646"/>
                      <a:pt x="467" y="430"/>
                      <a:pt x="134" y="18"/>
                    </a:cubicBezTo>
                    <a:cubicBezTo>
                      <a:pt x="122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859400" y="2241350"/>
                <a:ext cx="38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884500" y="3533100"/>
                <a:ext cx="2805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57" extrusionOk="0">
                    <a:moveTo>
                      <a:pt x="121" y="1"/>
                    </a:moveTo>
                    <a:cubicBezTo>
                      <a:pt x="104" y="1"/>
                      <a:pt x="84" y="12"/>
                      <a:pt x="80" y="31"/>
                    </a:cubicBezTo>
                    <a:cubicBezTo>
                      <a:pt x="1" y="638"/>
                      <a:pt x="377" y="1324"/>
                      <a:pt x="998" y="1454"/>
                    </a:cubicBezTo>
                    <a:cubicBezTo>
                      <a:pt x="1005" y="1456"/>
                      <a:pt x="1012" y="1457"/>
                      <a:pt x="1018" y="1457"/>
                    </a:cubicBezTo>
                    <a:cubicBezTo>
                      <a:pt x="1097" y="1457"/>
                      <a:pt x="1122" y="1336"/>
                      <a:pt x="1042" y="1310"/>
                    </a:cubicBezTo>
                    <a:cubicBezTo>
                      <a:pt x="492" y="1100"/>
                      <a:pt x="102" y="645"/>
                      <a:pt x="146" y="31"/>
                    </a:cubicBezTo>
                    <a:cubicBezTo>
                      <a:pt x="149" y="10"/>
                      <a:pt x="13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828375" y="3182125"/>
                <a:ext cx="554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43" extrusionOk="0">
                    <a:moveTo>
                      <a:pt x="1010" y="0"/>
                    </a:moveTo>
                    <a:cubicBezTo>
                      <a:pt x="656" y="260"/>
                      <a:pt x="288" y="557"/>
                      <a:pt x="165" y="997"/>
                    </a:cubicBezTo>
                    <a:cubicBezTo>
                      <a:pt x="0" y="1559"/>
                      <a:pt x="310" y="2042"/>
                      <a:pt x="878" y="2042"/>
                    </a:cubicBezTo>
                    <a:cubicBezTo>
                      <a:pt x="909" y="2042"/>
                      <a:pt x="941" y="2041"/>
                      <a:pt x="974" y="2038"/>
                    </a:cubicBezTo>
                    <a:cubicBezTo>
                      <a:pt x="1509" y="1995"/>
                      <a:pt x="2065" y="1575"/>
                      <a:pt x="2138" y="1033"/>
                    </a:cubicBezTo>
                    <a:cubicBezTo>
                      <a:pt x="2216" y="499"/>
                      <a:pt x="1800" y="41"/>
                      <a:pt x="1283" y="41"/>
                    </a:cubicBezTo>
                    <a:cubicBezTo>
                      <a:pt x="1227" y="41"/>
                      <a:pt x="1170" y="47"/>
                      <a:pt x="1111" y="58"/>
                    </a:cubicBezTo>
                    <a:cubicBezTo>
                      <a:pt x="1106" y="59"/>
                      <a:pt x="1100" y="59"/>
                      <a:pt x="1095" y="59"/>
                    </a:cubicBezTo>
                    <a:cubicBezTo>
                      <a:pt x="1058" y="59"/>
                      <a:pt x="1023" y="38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828575" y="2254025"/>
                <a:ext cx="654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800675" y="3252025"/>
                <a:ext cx="24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61" extrusionOk="0">
                    <a:moveTo>
                      <a:pt x="471" y="1"/>
                    </a:moveTo>
                    <a:lnTo>
                      <a:pt x="471" y="1"/>
                    </a:lnTo>
                    <a:cubicBezTo>
                      <a:pt x="449" y="22"/>
                      <a:pt x="427" y="37"/>
                      <a:pt x="391" y="44"/>
                    </a:cubicBezTo>
                    <a:cubicBezTo>
                      <a:pt x="167" y="80"/>
                      <a:pt x="1" y="275"/>
                      <a:pt x="8" y="499"/>
                    </a:cubicBezTo>
                    <a:cubicBezTo>
                      <a:pt x="15" y="731"/>
                      <a:pt x="211" y="861"/>
                      <a:pt x="420" y="861"/>
                    </a:cubicBezTo>
                    <a:cubicBezTo>
                      <a:pt x="423" y="861"/>
                      <a:pt x="425" y="861"/>
                      <a:pt x="428" y="861"/>
                    </a:cubicBezTo>
                    <a:cubicBezTo>
                      <a:pt x="962" y="861"/>
                      <a:pt x="938" y="123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587250" y="3082550"/>
                <a:ext cx="32550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07" extrusionOk="0">
                    <a:moveTo>
                      <a:pt x="85" y="0"/>
                    </a:moveTo>
                    <a:cubicBezTo>
                      <a:pt x="22" y="0"/>
                      <a:pt x="1" y="97"/>
                      <a:pt x="69" y="117"/>
                    </a:cubicBezTo>
                    <a:cubicBezTo>
                      <a:pt x="264" y="189"/>
                      <a:pt x="445" y="276"/>
                      <a:pt x="625" y="392"/>
                    </a:cubicBezTo>
                    <a:cubicBezTo>
                      <a:pt x="791" y="507"/>
                      <a:pt x="943" y="637"/>
                      <a:pt x="1095" y="782"/>
                    </a:cubicBezTo>
                    <a:cubicBezTo>
                      <a:pt x="1115" y="799"/>
                      <a:pt x="1137" y="807"/>
                      <a:pt x="1159" y="807"/>
                    </a:cubicBezTo>
                    <a:cubicBezTo>
                      <a:pt x="1235" y="807"/>
                      <a:pt x="1302" y="711"/>
                      <a:pt x="1239" y="637"/>
                    </a:cubicBezTo>
                    <a:cubicBezTo>
                      <a:pt x="965" y="312"/>
                      <a:pt x="502" y="88"/>
                      <a:pt x="98" y="1"/>
                    </a:cubicBezTo>
                    <a:cubicBezTo>
                      <a:pt x="93" y="1"/>
                      <a:pt x="8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554675" y="3077800"/>
                <a:ext cx="631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213" extrusionOk="0">
                    <a:moveTo>
                      <a:pt x="118" y="0"/>
                    </a:moveTo>
                    <a:cubicBezTo>
                      <a:pt x="29" y="0"/>
                      <a:pt x="0" y="136"/>
                      <a:pt x="100" y="163"/>
                    </a:cubicBezTo>
                    <a:cubicBezTo>
                      <a:pt x="895" y="423"/>
                      <a:pt x="1589" y="784"/>
                      <a:pt x="2311" y="1196"/>
                    </a:cubicBezTo>
                    <a:cubicBezTo>
                      <a:pt x="2332" y="1207"/>
                      <a:pt x="2352" y="1213"/>
                      <a:pt x="2371" y="1213"/>
                    </a:cubicBezTo>
                    <a:cubicBezTo>
                      <a:pt x="2468" y="1213"/>
                      <a:pt x="2524" y="1072"/>
                      <a:pt x="2427" y="994"/>
                    </a:cubicBezTo>
                    <a:cubicBezTo>
                      <a:pt x="1776" y="495"/>
                      <a:pt x="938" y="170"/>
                      <a:pt x="143" y="4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499175" y="3210900"/>
                <a:ext cx="368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30" extrusionOk="0">
                    <a:moveTo>
                      <a:pt x="506" y="1"/>
                    </a:moveTo>
                    <a:cubicBezTo>
                      <a:pt x="454" y="1"/>
                      <a:pt x="404" y="3"/>
                      <a:pt x="354" y="5"/>
                    </a:cubicBezTo>
                    <a:cubicBezTo>
                      <a:pt x="109" y="200"/>
                      <a:pt x="0" y="518"/>
                      <a:pt x="65" y="822"/>
                    </a:cubicBezTo>
                    <a:cubicBezTo>
                      <a:pt x="162" y="1125"/>
                      <a:pt x="442" y="1330"/>
                      <a:pt x="753" y="1330"/>
                    </a:cubicBezTo>
                    <a:cubicBezTo>
                      <a:pt x="791" y="1330"/>
                      <a:pt x="829" y="1327"/>
                      <a:pt x="867" y="1320"/>
                    </a:cubicBezTo>
                    <a:cubicBezTo>
                      <a:pt x="1265" y="1263"/>
                      <a:pt x="1474" y="836"/>
                      <a:pt x="1373" y="468"/>
                    </a:cubicBezTo>
                    <a:cubicBezTo>
                      <a:pt x="1253" y="83"/>
                      <a:pt x="863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400350" y="3356450"/>
                <a:ext cx="9885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486" extrusionOk="0">
                    <a:moveTo>
                      <a:pt x="3063" y="1981"/>
                    </a:moveTo>
                    <a:cubicBezTo>
                      <a:pt x="3072" y="1981"/>
                      <a:pt x="3080" y="1985"/>
                      <a:pt x="3086" y="1995"/>
                    </a:cubicBezTo>
                    <a:cubicBezTo>
                      <a:pt x="3455" y="2407"/>
                      <a:pt x="3556" y="2992"/>
                      <a:pt x="3346" y="3512"/>
                    </a:cubicBezTo>
                    <a:cubicBezTo>
                      <a:pt x="3334" y="3539"/>
                      <a:pt x="3311" y="3550"/>
                      <a:pt x="3286" y="3550"/>
                    </a:cubicBezTo>
                    <a:cubicBezTo>
                      <a:pt x="3237" y="3550"/>
                      <a:pt x="3182" y="3505"/>
                      <a:pt x="3202" y="3447"/>
                    </a:cubicBezTo>
                    <a:cubicBezTo>
                      <a:pt x="3375" y="2956"/>
                      <a:pt x="3346" y="2465"/>
                      <a:pt x="3028" y="2038"/>
                    </a:cubicBezTo>
                    <a:cubicBezTo>
                      <a:pt x="3012" y="2012"/>
                      <a:pt x="3039" y="1981"/>
                      <a:pt x="3063" y="1981"/>
                    </a:cubicBezTo>
                    <a:close/>
                    <a:moveTo>
                      <a:pt x="2949" y="2616"/>
                    </a:moveTo>
                    <a:cubicBezTo>
                      <a:pt x="2971" y="2616"/>
                      <a:pt x="2993" y="2627"/>
                      <a:pt x="2999" y="2652"/>
                    </a:cubicBezTo>
                    <a:cubicBezTo>
                      <a:pt x="3050" y="2927"/>
                      <a:pt x="3072" y="3274"/>
                      <a:pt x="2934" y="3527"/>
                    </a:cubicBezTo>
                    <a:cubicBezTo>
                      <a:pt x="2917" y="3556"/>
                      <a:pt x="2893" y="3568"/>
                      <a:pt x="2869" y="3568"/>
                    </a:cubicBezTo>
                    <a:cubicBezTo>
                      <a:pt x="2821" y="3568"/>
                      <a:pt x="2773" y="3520"/>
                      <a:pt x="2783" y="3462"/>
                    </a:cubicBezTo>
                    <a:cubicBezTo>
                      <a:pt x="2804" y="3332"/>
                      <a:pt x="2855" y="3209"/>
                      <a:pt x="2877" y="3072"/>
                    </a:cubicBezTo>
                    <a:cubicBezTo>
                      <a:pt x="2898" y="2942"/>
                      <a:pt x="2898" y="2804"/>
                      <a:pt x="2891" y="2667"/>
                    </a:cubicBezTo>
                    <a:cubicBezTo>
                      <a:pt x="2891" y="2634"/>
                      <a:pt x="2921" y="2616"/>
                      <a:pt x="2949" y="2616"/>
                    </a:cubicBezTo>
                    <a:close/>
                    <a:moveTo>
                      <a:pt x="1330" y="0"/>
                    </a:moveTo>
                    <a:cubicBezTo>
                      <a:pt x="1316" y="51"/>
                      <a:pt x="1272" y="87"/>
                      <a:pt x="1222" y="94"/>
                    </a:cubicBezTo>
                    <a:cubicBezTo>
                      <a:pt x="514" y="152"/>
                      <a:pt x="0" y="817"/>
                      <a:pt x="311" y="1518"/>
                    </a:cubicBezTo>
                    <a:cubicBezTo>
                      <a:pt x="485" y="1887"/>
                      <a:pt x="875" y="2038"/>
                      <a:pt x="954" y="2450"/>
                    </a:cubicBezTo>
                    <a:cubicBezTo>
                      <a:pt x="1048" y="2956"/>
                      <a:pt x="904" y="3382"/>
                      <a:pt x="1243" y="3852"/>
                    </a:cubicBezTo>
                    <a:cubicBezTo>
                      <a:pt x="1520" y="4229"/>
                      <a:pt x="1975" y="4486"/>
                      <a:pt x="2442" y="4486"/>
                    </a:cubicBezTo>
                    <a:cubicBezTo>
                      <a:pt x="2548" y="4486"/>
                      <a:pt x="2655" y="4473"/>
                      <a:pt x="2761" y="4445"/>
                    </a:cubicBezTo>
                    <a:cubicBezTo>
                      <a:pt x="3332" y="4286"/>
                      <a:pt x="3773" y="3816"/>
                      <a:pt x="3874" y="3223"/>
                    </a:cubicBezTo>
                    <a:cubicBezTo>
                      <a:pt x="3953" y="2652"/>
                      <a:pt x="3700" y="2067"/>
                      <a:pt x="3390" y="1590"/>
                    </a:cubicBezTo>
                    <a:lnTo>
                      <a:pt x="3397" y="1590"/>
                    </a:lnTo>
                    <a:cubicBezTo>
                      <a:pt x="2898" y="831"/>
                      <a:pt x="2161" y="333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475650" y="3405975"/>
                <a:ext cx="136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70" extrusionOk="0">
                    <a:moveTo>
                      <a:pt x="54" y="0"/>
                    </a:moveTo>
                    <a:cubicBezTo>
                      <a:pt x="27" y="0"/>
                      <a:pt x="0" y="31"/>
                      <a:pt x="16" y="57"/>
                    </a:cubicBezTo>
                    <a:cubicBezTo>
                      <a:pt x="334" y="484"/>
                      <a:pt x="363" y="975"/>
                      <a:pt x="190" y="1466"/>
                    </a:cubicBezTo>
                    <a:cubicBezTo>
                      <a:pt x="170" y="1524"/>
                      <a:pt x="228" y="1569"/>
                      <a:pt x="280" y="1569"/>
                    </a:cubicBezTo>
                    <a:cubicBezTo>
                      <a:pt x="305" y="1569"/>
                      <a:pt x="329" y="1558"/>
                      <a:pt x="341" y="1531"/>
                    </a:cubicBezTo>
                    <a:cubicBezTo>
                      <a:pt x="544" y="1011"/>
                      <a:pt x="443" y="426"/>
                      <a:pt x="81" y="14"/>
                    </a:cubicBezTo>
                    <a:cubicBezTo>
                      <a:pt x="74" y="4"/>
                      <a:pt x="6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469475" y="3421700"/>
                <a:ext cx="76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956" extrusionOk="0">
                    <a:moveTo>
                      <a:pt x="180" y="0"/>
                    </a:moveTo>
                    <a:cubicBezTo>
                      <a:pt x="151" y="0"/>
                      <a:pt x="123" y="21"/>
                      <a:pt x="119" y="57"/>
                    </a:cubicBezTo>
                    <a:cubicBezTo>
                      <a:pt x="133" y="194"/>
                      <a:pt x="126" y="324"/>
                      <a:pt x="112" y="462"/>
                    </a:cubicBezTo>
                    <a:cubicBezTo>
                      <a:pt x="90" y="592"/>
                      <a:pt x="39" y="715"/>
                      <a:pt x="10" y="845"/>
                    </a:cubicBezTo>
                    <a:cubicBezTo>
                      <a:pt x="1" y="906"/>
                      <a:pt x="51" y="955"/>
                      <a:pt x="100" y="955"/>
                    </a:cubicBezTo>
                    <a:cubicBezTo>
                      <a:pt x="126" y="955"/>
                      <a:pt x="152" y="942"/>
                      <a:pt x="169" y="910"/>
                    </a:cubicBezTo>
                    <a:cubicBezTo>
                      <a:pt x="307" y="657"/>
                      <a:pt x="285" y="310"/>
                      <a:pt x="234" y="42"/>
                    </a:cubicBezTo>
                    <a:cubicBezTo>
                      <a:pt x="225" y="14"/>
                      <a:pt x="202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426550" y="3500975"/>
                <a:ext cx="448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338" extrusionOk="0">
                    <a:moveTo>
                      <a:pt x="600" y="0"/>
                    </a:moveTo>
                    <a:lnTo>
                      <a:pt x="600" y="0"/>
                    </a:lnTo>
                    <a:cubicBezTo>
                      <a:pt x="232" y="145"/>
                      <a:pt x="0" y="586"/>
                      <a:pt x="224" y="954"/>
                    </a:cubicBezTo>
                    <a:cubicBezTo>
                      <a:pt x="384" y="1196"/>
                      <a:pt x="649" y="1337"/>
                      <a:pt x="926" y="1337"/>
                    </a:cubicBezTo>
                    <a:cubicBezTo>
                      <a:pt x="988" y="1337"/>
                      <a:pt x="1051" y="1330"/>
                      <a:pt x="1113" y="1316"/>
                    </a:cubicBezTo>
                    <a:cubicBezTo>
                      <a:pt x="1474" y="1222"/>
                      <a:pt x="1792" y="803"/>
                      <a:pt x="1677" y="427"/>
                    </a:cubicBezTo>
                    <a:cubicBezTo>
                      <a:pt x="1601" y="185"/>
                      <a:pt x="1347" y="25"/>
                      <a:pt x="1102" y="25"/>
                    </a:cubicBezTo>
                    <a:cubicBezTo>
                      <a:pt x="996" y="25"/>
                      <a:pt x="890" y="55"/>
                      <a:pt x="802" y="123"/>
                    </a:cubicBezTo>
                    <a:cubicBezTo>
                      <a:pt x="776" y="143"/>
                      <a:pt x="748" y="151"/>
                      <a:pt x="721" y="151"/>
                    </a:cubicBezTo>
                    <a:cubicBezTo>
                      <a:pt x="638" y="151"/>
                      <a:pt x="567" y="72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356450" y="3307000"/>
                <a:ext cx="306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747" extrusionOk="0">
                    <a:moveTo>
                      <a:pt x="73" y="1"/>
                    </a:moveTo>
                    <a:cubicBezTo>
                      <a:pt x="40" y="1"/>
                      <a:pt x="0" y="29"/>
                      <a:pt x="15" y="63"/>
                    </a:cubicBezTo>
                    <a:cubicBezTo>
                      <a:pt x="148" y="450"/>
                      <a:pt x="530" y="747"/>
                      <a:pt x="939" y="747"/>
                    </a:cubicBezTo>
                    <a:cubicBezTo>
                      <a:pt x="996" y="747"/>
                      <a:pt x="1055" y="741"/>
                      <a:pt x="1113" y="728"/>
                    </a:cubicBezTo>
                    <a:cubicBezTo>
                      <a:pt x="1225" y="714"/>
                      <a:pt x="1209" y="547"/>
                      <a:pt x="1098" y="547"/>
                    </a:cubicBezTo>
                    <a:cubicBezTo>
                      <a:pt x="1094" y="547"/>
                      <a:pt x="1089" y="547"/>
                      <a:pt x="1084" y="548"/>
                    </a:cubicBezTo>
                    <a:cubicBezTo>
                      <a:pt x="1046" y="551"/>
                      <a:pt x="1008" y="553"/>
                      <a:pt x="971" y="553"/>
                    </a:cubicBezTo>
                    <a:cubicBezTo>
                      <a:pt x="598" y="553"/>
                      <a:pt x="273" y="388"/>
                      <a:pt x="109" y="20"/>
                    </a:cubicBezTo>
                    <a:cubicBezTo>
                      <a:pt x="102" y="7"/>
                      <a:pt x="88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6341275" y="3295625"/>
                <a:ext cx="315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560" extrusionOk="0">
                    <a:moveTo>
                      <a:pt x="51" y="1"/>
                    </a:moveTo>
                    <a:cubicBezTo>
                      <a:pt x="27" y="1"/>
                      <a:pt x="0" y="17"/>
                      <a:pt x="0" y="49"/>
                    </a:cubicBezTo>
                    <a:cubicBezTo>
                      <a:pt x="37" y="656"/>
                      <a:pt x="470" y="1458"/>
                      <a:pt x="1135" y="1559"/>
                    </a:cubicBezTo>
                    <a:cubicBezTo>
                      <a:pt x="1138" y="1559"/>
                      <a:pt x="1141" y="1559"/>
                      <a:pt x="1144" y="1559"/>
                    </a:cubicBezTo>
                    <a:cubicBezTo>
                      <a:pt x="1225" y="1559"/>
                      <a:pt x="1263" y="1463"/>
                      <a:pt x="1200" y="1407"/>
                    </a:cubicBezTo>
                    <a:cubicBezTo>
                      <a:pt x="954" y="1241"/>
                      <a:pt x="694" y="1125"/>
                      <a:pt x="492" y="887"/>
                    </a:cubicBezTo>
                    <a:cubicBezTo>
                      <a:pt x="290" y="641"/>
                      <a:pt x="152" y="352"/>
                      <a:pt x="94" y="34"/>
                    </a:cubicBezTo>
                    <a:cubicBezTo>
                      <a:pt x="91" y="12"/>
                      <a:pt x="72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255275" y="2041625"/>
                <a:ext cx="40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46" extrusionOk="0">
                    <a:moveTo>
                      <a:pt x="1525" y="1"/>
                    </a:moveTo>
                    <a:cubicBezTo>
                      <a:pt x="1041" y="1"/>
                      <a:pt x="564" y="8"/>
                      <a:pt x="80" y="15"/>
                    </a:cubicBezTo>
                    <a:cubicBezTo>
                      <a:pt x="1" y="15"/>
                      <a:pt x="1" y="131"/>
                      <a:pt x="80" y="131"/>
                    </a:cubicBezTo>
                    <a:cubicBezTo>
                      <a:pt x="564" y="138"/>
                      <a:pt x="1041" y="145"/>
                      <a:pt x="1525" y="145"/>
                    </a:cubicBezTo>
                    <a:cubicBezTo>
                      <a:pt x="1619" y="145"/>
                      <a:pt x="1619" y="1"/>
                      <a:pt x="1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216975" y="2027475"/>
                <a:ext cx="770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191" extrusionOk="0">
                    <a:moveTo>
                      <a:pt x="2137" y="0"/>
                    </a:moveTo>
                    <a:cubicBezTo>
                      <a:pt x="1449" y="0"/>
                      <a:pt x="759" y="29"/>
                      <a:pt x="80" y="39"/>
                    </a:cubicBezTo>
                    <a:cubicBezTo>
                      <a:pt x="1" y="39"/>
                      <a:pt x="1" y="155"/>
                      <a:pt x="80" y="155"/>
                    </a:cubicBezTo>
                    <a:cubicBezTo>
                      <a:pt x="766" y="165"/>
                      <a:pt x="1463" y="191"/>
                      <a:pt x="2157" y="191"/>
                    </a:cubicBezTo>
                    <a:cubicBezTo>
                      <a:pt x="2429" y="191"/>
                      <a:pt x="2701" y="187"/>
                      <a:pt x="2971" y="176"/>
                    </a:cubicBezTo>
                    <a:cubicBezTo>
                      <a:pt x="3079" y="176"/>
                      <a:pt x="3079" y="17"/>
                      <a:pt x="2971" y="17"/>
                    </a:cubicBezTo>
                    <a:cubicBezTo>
                      <a:pt x="2694" y="5"/>
                      <a:pt x="241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198375" y="3150875"/>
                <a:ext cx="320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3" extrusionOk="0">
                    <a:moveTo>
                      <a:pt x="890" y="1"/>
                    </a:moveTo>
                    <a:cubicBezTo>
                      <a:pt x="814" y="1"/>
                      <a:pt x="736" y="28"/>
                      <a:pt x="665" y="87"/>
                    </a:cubicBezTo>
                    <a:cubicBezTo>
                      <a:pt x="658" y="94"/>
                      <a:pt x="651" y="101"/>
                      <a:pt x="644" y="101"/>
                    </a:cubicBezTo>
                    <a:cubicBezTo>
                      <a:pt x="636" y="108"/>
                      <a:pt x="629" y="123"/>
                      <a:pt x="615" y="130"/>
                    </a:cubicBezTo>
                    <a:cubicBezTo>
                      <a:pt x="597" y="151"/>
                      <a:pt x="572" y="162"/>
                      <a:pt x="546" y="162"/>
                    </a:cubicBezTo>
                    <a:cubicBezTo>
                      <a:pt x="519" y="162"/>
                      <a:pt x="492" y="149"/>
                      <a:pt x="477" y="123"/>
                    </a:cubicBezTo>
                    <a:cubicBezTo>
                      <a:pt x="196" y="195"/>
                      <a:pt x="0" y="513"/>
                      <a:pt x="167" y="795"/>
                    </a:cubicBezTo>
                    <a:cubicBezTo>
                      <a:pt x="267" y="966"/>
                      <a:pt x="451" y="1063"/>
                      <a:pt x="639" y="1063"/>
                    </a:cubicBezTo>
                    <a:cubicBezTo>
                      <a:pt x="722" y="1063"/>
                      <a:pt x="805" y="1044"/>
                      <a:pt x="882" y="1004"/>
                    </a:cubicBezTo>
                    <a:cubicBezTo>
                      <a:pt x="1135" y="889"/>
                      <a:pt x="1280" y="614"/>
                      <a:pt x="1243" y="332"/>
                    </a:cubicBezTo>
                    <a:cubicBezTo>
                      <a:pt x="1209" y="129"/>
                      <a:pt x="1055" y="1"/>
                      <a:pt x="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028475" y="3060575"/>
                <a:ext cx="51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498" extrusionOk="0">
                    <a:moveTo>
                      <a:pt x="1474" y="1"/>
                    </a:moveTo>
                    <a:cubicBezTo>
                      <a:pt x="1002" y="1"/>
                      <a:pt x="504" y="145"/>
                      <a:pt x="90" y="317"/>
                    </a:cubicBezTo>
                    <a:cubicBezTo>
                      <a:pt x="0" y="355"/>
                      <a:pt x="25" y="497"/>
                      <a:pt x="108" y="497"/>
                    </a:cubicBezTo>
                    <a:cubicBezTo>
                      <a:pt x="118" y="497"/>
                      <a:pt x="129" y="495"/>
                      <a:pt x="141" y="490"/>
                    </a:cubicBezTo>
                    <a:cubicBezTo>
                      <a:pt x="430" y="382"/>
                      <a:pt x="719" y="310"/>
                      <a:pt x="1023" y="266"/>
                    </a:cubicBezTo>
                    <a:cubicBezTo>
                      <a:pt x="1156" y="247"/>
                      <a:pt x="1288" y="243"/>
                      <a:pt x="1420" y="243"/>
                    </a:cubicBezTo>
                    <a:cubicBezTo>
                      <a:pt x="1504" y="243"/>
                      <a:pt x="1587" y="245"/>
                      <a:pt x="1671" y="245"/>
                    </a:cubicBezTo>
                    <a:cubicBezTo>
                      <a:pt x="1755" y="245"/>
                      <a:pt x="1840" y="243"/>
                      <a:pt x="1926" y="237"/>
                    </a:cubicBezTo>
                    <a:cubicBezTo>
                      <a:pt x="1931" y="238"/>
                      <a:pt x="1935" y="238"/>
                      <a:pt x="1940" y="238"/>
                    </a:cubicBezTo>
                    <a:cubicBezTo>
                      <a:pt x="2050" y="238"/>
                      <a:pt x="2066" y="71"/>
                      <a:pt x="1948" y="57"/>
                    </a:cubicBezTo>
                    <a:cubicBezTo>
                      <a:pt x="1796" y="18"/>
                      <a:pt x="1637" y="1"/>
                      <a:pt x="1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97525" y="3076975"/>
                <a:ext cx="643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729" extrusionOk="0">
                    <a:moveTo>
                      <a:pt x="2441" y="0"/>
                    </a:moveTo>
                    <a:cubicBezTo>
                      <a:pt x="1610" y="22"/>
                      <a:pt x="801" y="232"/>
                      <a:pt x="64" y="615"/>
                    </a:cubicBezTo>
                    <a:cubicBezTo>
                      <a:pt x="0" y="646"/>
                      <a:pt x="43" y="728"/>
                      <a:pt x="103" y="728"/>
                    </a:cubicBezTo>
                    <a:cubicBezTo>
                      <a:pt x="111" y="728"/>
                      <a:pt x="120" y="727"/>
                      <a:pt x="129" y="723"/>
                    </a:cubicBezTo>
                    <a:cubicBezTo>
                      <a:pt x="859" y="398"/>
                      <a:pt x="1646" y="232"/>
                      <a:pt x="2441" y="217"/>
                    </a:cubicBezTo>
                    <a:cubicBezTo>
                      <a:pt x="2571" y="203"/>
                      <a:pt x="2571" y="15"/>
                      <a:pt x="2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773825" y="3232525"/>
                <a:ext cx="347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232" extrusionOk="0">
                    <a:moveTo>
                      <a:pt x="290" y="0"/>
                    </a:moveTo>
                    <a:cubicBezTo>
                      <a:pt x="80" y="210"/>
                      <a:pt x="1" y="528"/>
                      <a:pt x="95" y="810"/>
                    </a:cubicBezTo>
                    <a:cubicBezTo>
                      <a:pt x="187" y="1059"/>
                      <a:pt x="466" y="1231"/>
                      <a:pt x="738" y="1231"/>
                    </a:cubicBezTo>
                    <a:cubicBezTo>
                      <a:pt x="828" y="1231"/>
                      <a:pt x="917" y="1212"/>
                      <a:pt x="998" y="1171"/>
                    </a:cubicBezTo>
                    <a:cubicBezTo>
                      <a:pt x="1309" y="983"/>
                      <a:pt x="1388" y="571"/>
                      <a:pt x="1171" y="282"/>
                    </a:cubicBezTo>
                    <a:cubicBezTo>
                      <a:pt x="969" y="44"/>
                      <a:pt x="600" y="44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747625" y="3272975"/>
                <a:ext cx="182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89" extrusionOk="0">
                    <a:moveTo>
                      <a:pt x="239" y="1"/>
                    </a:moveTo>
                    <a:cubicBezTo>
                      <a:pt x="1" y="160"/>
                      <a:pt x="8" y="666"/>
                      <a:pt x="348" y="687"/>
                    </a:cubicBezTo>
                    <a:cubicBezTo>
                      <a:pt x="355" y="688"/>
                      <a:pt x="362" y="688"/>
                      <a:pt x="369" y="688"/>
                    </a:cubicBezTo>
                    <a:cubicBezTo>
                      <a:pt x="540" y="688"/>
                      <a:pt x="674" y="522"/>
                      <a:pt x="709" y="369"/>
                    </a:cubicBezTo>
                    <a:cubicBezTo>
                      <a:pt x="731" y="297"/>
                      <a:pt x="716" y="210"/>
                      <a:pt x="658" y="153"/>
                    </a:cubicBezTo>
                    <a:cubicBezTo>
                      <a:pt x="572" y="102"/>
                      <a:pt x="398" y="88"/>
                      <a:pt x="304" y="59"/>
                    </a:cubicBezTo>
                    <a:cubicBezTo>
                      <a:pt x="275" y="51"/>
                      <a:pt x="246" y="30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72775" y="3380050"/>
                <a:ext cx="1384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712" extrusionOk="0">
                    <a:moveTo>
                      <a:pt x="1418" y="3826"/>
                    </a:moveTo>
                    <a:cubicBezTo>
                      <a:pt x="1445" y="3826"/>
                      <a:pt x="1471" y="3841"/>
                      <a:pt x="1474" y="3876"/>
                    </a:cubicBezTo>
                    <a:cubicBezTo>
                      <a:pt x="1515" y="4172"/>
                      <a:pt x="1774" y="4393"/>
                      <a:pt x="2072" y="4393"/>
                    </a:cubicBezTo>
                    <a:cubicBezTo>
                      <a:pt x="2094" y="4393"/>
                      <a:pt x="2117" y="4392"/>
                      <a:pt x="2139" y="4389"/>
                    </a:cubicBezTo>
                    <a:cubicBezTo>
                      <a:pt x="2146" y="4388"/>
                      <a:pt x="2152" y="4388"/>
                      <a:pt x="2158" y="4388"/>
                    </a:cubicBezTo>
                    <a:cubicBezTo>
                      <a:pt x="2283" y="4388"/>
                      <a:pt x="2270" y="4600"/>
                      <a:pt x="2139" y="4621"/>
                    </a:cubicBezTo>
                    <a:cubicBezTo>
                      <a:pt x="2118" y="4622"/>
                      <a:pt x="2096" y="4623"/>
                      <a:pt x="2075" y="4623"/>
                    </a:cubicBezTo>
                    <a:cubicBezTo>
                      <a:pt x="1670" y="4623"/>
                      <a:pt x="1337" y="4303"/>
                      <a:pt x="1344" y="3891"/>
                    </a:cubicBezTo>
                    <a:cubicBezTo>
                      <a:pt x="1344" y="3850"/>
                      <a:pt x="1383" y="3826"/>
                      <a:pt x="1418" y="3826"/>
                    </a:cubicBezTo>
                    <a:close/>
                    <a:moveTo>
                      <a:pt x="910" y="3592"/>
                    </a:moveTo>
                    <a:cubicBezTo>
                      <a:pt x="943" y="3592"/>
                      <a:pt x="978" y="3621"/>
                      <a:pt x="969" y="3660"/>
                    </a:cubicBezTo>
                    <a:cubicBezTo>
                      <a:pt x="889" y="3913"/>
                      <a:pt x="903" y="4180"/>
                      <a:pt x="1026" y="4418"/>
                    </a:cubicBezTo>
                    <a:cubicBezTo>
                      <a:pt x="1149" y="4664"/>
                      <a:pt x="1330" y="4772"/>
                      <a:pt x="1554" y="4902"/>
                    </a:cubicBezTo>
                    <a:cubicBezTo>
                      <a:pt x="1630" y="4944"/>
                      <a:pt x="1607" y="5084"/>
                      <a:pt x="1517" y="5084"/>
                    </a:cubicBezTo>
                    <a:cubicBezTo>
                      <a:pt x="1512" y="5084"/>
                      <a:pt x="1508" y="5084"/>
                      <a:pt x="1503" y="5083"/>
                    </a:cubicBezTo>
                    <a:cubicBezTo>
                      <a:pt x="867" y="5004"/>
                      <a:pt x="564" y="4129"/>
                      <a:pt x="867" y="3616"/>
                    </a:cubicBezTo>
                    <a:cubicBezTo>
                      <a:pt x="877" y="3599"/>
                      <a:pt x="893" y="3592"/>
                      <a:pt x="910" y="3592"/>
                    </a:cubicBezTo>
                    <a:close/>
                    <a:moveTo>
                      <a:pt x="4495" y="0"/>
                    </a:moveTo>
                    <a:cubicBezTo>
                      <a:pt x="4349" y="0"/>
                      <a:pt x="4185" y="42"/>
                      <a:pt x="4090" y="148"/>
                    </a:cubicBezTo>
                    <a:cubicBezTo>
                      <a:pt x="4025" y="220"/>
                      <a:pt x="3996" y="307"/>
                      <a:pt x="3989" y="401"/>
                    </a:cubicBezTo>
                    <a:cubicBezTo>
                      <a:pt x="3967" y="588"/>
                      <a:pt x="4018" y="798"/>
                      <a:pt x="3996" y="964"/>
                    </a:cubicBezTo>
                    <a:cubicBezTo>
                      <a:pt x="3823" y="2381"/>
                      <a:pt x="1792" y="1998"/>
                      <a:pt x="961" y="2677"/>
                    </a:cubicBezTo>
                    <a:cubicBezTo>
                      <a:pt x="398" y="3139"/>
                      <a:pt x="0" y="3970"/>
                      <a:pt x="217" y="4700"/>
                    </a:cubicBezTo>
                    <a:cubicBezTo>
                      <a:pt x="441" y="5473"/>
                      <a:pt x="1344" y="5618"/>
                      <a:pt x="2031" y="5712"/>
                    </a:cubicBezTo>
                    <a:cubicBezTo>
                      <a:pt x="2558" y="5553"/>
                      <a:pt x="3057" y="5387"/>
                      <a:pt x="3527" y="5069"/>
                    </a:cubicBezTo>
                    <a:cubicBezTo>
                      <a:pt x="4849" y="4165"/>
                      <a:pt x="5536" y="2597"/>
                      <a:pt x="5312" y="1015"/>
                    </a:cubicBezTo>
                    <a:cubicBezTo>
                      <a:pt x="5239" y="610"/>
                      <a:pt x="5066" y="104"/>
                      <a:pt x="4618" y="10"/>
                    </a:cubicBezTo>
                    <a:cubicBezTo>
                      <a:pt x="4580" y="4"/>
                      <a:pt x="4539" y="0"/>
                      <a:pt x="4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455450" y="3239950"/>
                <a:ext cx="18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35" extrusionOk="0">
                    <a:moveTo>
                      <a:pt x="651" y="0"/>
                    </a:moveTo>
                    <a:cubicBezTo>
                      <a:pt x="610" y="0"/>
                      <a:pt x="569" y="25"/>
                      <a:pt x="559" y="79"/>
                    </a:cubicBezTo>
                    <a:cubicBezTo>
                      <a:pt x="523" y="224"/>
                      <a:pt x="465" y="368"/>
                      <a:pt x="393" y="498"/>
                    </a:cubicBezTo>
                    <a:cubicBezTo>
                      <a:pt x="299" y="628"/>
                      <a:pt x="184" y="737"/>
                      <a:pt x="46" y="823"/>
                    </a:cubicBezTo>
                    <a:cubicBezTo>
                      <a:pt x="1" y="856"/>
                      <a:pt x="19" y="935"/>
                      <a:pt x="71" y="935"/>
                    </a:cubicBezTo>
                    <a:cubicBezTo>
                      <a:pt x="77" y="935"/>
                      <a:pt x="83" y="934"/>
                      <a:pt x="90" y="932"/>
                    </a:cubicBezTo>
                    <a:cubicBezTo>
                      <a:pt x="415" y="816"/>
                      <a:pt x="740" y="462"/>
                      <a:pt x="747" y="108"/>
                    </a:cubicBezTo>
                    <a:cubicBezTo>
                      <a:pt x="755" y="39"/>
                      <a:pt x="703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406200" y="3559500"/>
                <a:ext cx="61975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204" extrusionOk="0">
                    <a:moveTo>
                      <a:pt x="766" y="1"/>
                    </a:moveTo>
                    <a:cubicBezTo>
                      <a:pt x="325" y="333"/>
                      <a:pt x="0" y="839"/>
                      <a:pt x="137" y="1410"/>
                    </a:cubicBezTo>
                    <a:cubicBezTo>
                      <a:pt x="245" y="1861"/>
                      <a:pt x="637" y="2204"/>
                      <a:pt x="1055" y="2204"/>
                    </a:cubicBezTo>
                    <a:cubicBezTo>
                      <a:pt x="1225" y="2204"/>
                      <a:pt x="1400" y="2147"/>
                      <a:pt x="1561" y="2017"/>
                    </a:cubicBezTo>
                    <a:cubicBezTo>
                      <a:pt x="2479" y="1265"/>
                      <a:pt x="1178" y="629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439975" y="3255800"/>
                <a:ext cx="431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169" extrusionOk="0">
                    <a:moveTo>
                      <a:pt x="1599" y="0"/>
                    </a:moveTo>
                    <a:cubicBezTo>
                      <a:pt x="1569" y="0"/>
                      <a:pt x="1540" y="15"/>
                      <a:pt x="1525" y="52"/>
                    </a:cubicBezTo>
                    <a:cubicBezTo>
                      <a:pt x="1277" y="634"/>
                      <a:pt x="770" y="1035"/>
                      <a:pt x="122" y="1035"/>
                    </a:cubicBezTo>
                    <a:cubicBezTo>
                      <a:pt x="110" y="1035"/>
                      <a:pt x="99" y="1035"/>
                      <a:pt x="87" y="1035"/>
                    </a:cubicBezTo>
                    <a:cubicBezTo>
                      <a:pt x="0" y="1035"/>
                      <a:pt x="8" y="1158"/>
                      <a:pt x="87" y="1165"/>
                    </a:cubicBezTo>
                    <a:cubicBezTo>
                      <a:pt x="125" y="1168"/>
                      <a:pt x="163" y="1169"/>
                      <a:pt x="201" y="1169"/>
                    </a:cubicBezTo>
                    <a:cubicBezTo>
                      <a:pt x="856" y="1169"/>
                      <a:pt x="1494" y="760"/>
                      <a:pt x="1706" y="124"/>
                    </a:cubicBezTo>
                    <a:cubicBezTo>
                      <a:pt x="1725" y="57"/>
                      <a:pt x="1659" y="0"/>
                      <a:pt x="1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381250" y="3307825"/>
                <a:ext cx="253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58" extrusionOk="0">
                    <a:moveTo>
                      <a:pt x="479" y="1"/>
                    </a:moveTo>
                    <a:cubicBezTo>
                      <a:pt x="469" y="1"/>
                      <a:pt x="459" y="1"/>
                      <a:pt x="449" y="2"/>
                    </a:cubicBezTo>
                    <a:cubicBezTo>
                      <a:pt x="442" y="23"/>
                      <a:pt x="420" y="45"/>
                      <a:pt x="391" y="59"/>
                    </a:cubicBezTo>
                    <a:cubicBezTo>
                      <a:pt x="0" y="241"/>
                      <a:pt x="93" y="857"/>
                      <a:pt x="512" y="857"/>
                    </a:cubicBezTo>
                    <a:cubicBezTo>
                      <a:pt x="542" y="857"/>
                      <a:pt x="574" y="854"/>
                      <a:pt x="608" y="847"/>
                    </a:cubicBezTo>
                    <a:cubicBezTo>
                      <a:pt x="817" y="804"/>
                      <a:pt x="1013" y="616"/>
                      <a:pt x="962" y="385"/>
                    </a:cubicBezTo>
                    <a:cubicBezTo>
                      <a:pt x="907" y="156"/>
                      <a:pt x="705" y="1"/>
                      <a:pt x="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189750" y="3277525"/>
                <a:ext cx="258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8" extrusionOk="0">
                    <a:moveTo>
                      <a:pt x="461" y="1"/>
                    </a:moveTo>
                    <a:cubicBezTo>
                      <a:pt x="333" y="1"/>
                      <a:pt x="241" y="70"/>
                      <a:pt x="124" y="144"/>
                    </a:cubicBezTo>
                    <a:cubicBezTo>
                      <a:pt x="117" y="151"/>
                      <a:pt x="102" y="159"/>
                      <a:pt x="80" y="159"/>
                    </a:cubicBezTo>
                    <a:cubicBezTo>
                      <a:pt x="8" y="296"/>
                      <a:pt x="1" y="455"/>
                      <a:pt x="52" y="599"/>
                    </a:cubicBezTo>
                    <a:cubicBezTo>
                      <a:pt x="113" y="784"/>
                      <a:pt x="273" y="878"/>
                      <a:pt x="448" y="878"/>
                    </a:cubicBezTo>
                    <a:cubicBezTo>
                      <a:pt x="520" y="878"/>
                      <a:pt x="595" y="862"/>
                      <a:pt x="666" y="831"/>
                    </a:cubicBezTo>
                    <a:cubicBezTo>
                      <a:pt x="904" y="722"/>
                      <a:pt x="1034" y="462"/>
                      <a:pt x="883" y="224"/>
                    </a:cubicBezTo>
                    <a:cubicBezTo>
                      <a:pt x="796" y="108"/>
                      <a:pt x="673" y="28"/>
                      <a:pt x="528" y="7"/>
                    </a:cubicBezTo>
                    <a:cubicBezTo>
                      <a:pt x="505" y="3"/>
                      <a:pt x="482" y="1"/>
                      <a:pt x="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133025" y="3211375"/>
                <a:ext cx="679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61" extrusionOk="0">
                    <a:moveTo>
                      <a:pt x="550" y="1"/>
                    </a:moveTo>
                    <a:cubicBezTo>
                      <a:pt x="167" y="275"/>
                      <a:pt x="1" y="752"/>
                      <a:pt x="117" y="1200"/>
                    </a:cubicBezTo>
                    <a:cubicBezTo>
                      <a:pt x="256" y="1694"/>
                      <a:pt x="736" y="1960"/>
                      <a:pt x="1223" y="1960"/>
                    </a:cubicBezTo>
                    <a:cubicBezTo>
                      <a:pt x="1242" y="1960"/>
                      <a:pt x="1261" y="1960"/>
                      <a:pt x="1280" y="1959"/>
                    </a:cubicBezTo>
                    <a:cubicBezTo>
                      <a:pt x="1952" y="1930"/>
                      <a:pt x="2718" y="1164"/>
                      <a:pt x="2147" y="521"/>
                    </a:cubicBezTo>
                    <a:cubicBezTo>
                      <a:pt x="1764" y="87"/>
                      <a:pt x="1092" y="22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053025" y="3063875"/>
                <a:ext cx="3387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31" extrusionOk="0">
                    <a:moveTo>
                      <a:pt x="121" y="0"/>
                    </a:moveTo>
                    <a:cubicBezTo>
                      <a:pt x="47" y="0"/>
                      <a:pt x="0" y="123"/>
                      <a:pt x="79" y="156"/>
                    </a:cubicBezTo>
                    <a:cubicBezTo>
                      <a:pt x="491" y="329"/>
                      <a:pt x="838" y="611"/>
                      <a:pt x="1091" y="980"/>
                    </a:cubicBezTo>
                    <a:cubicBezTo>
                      <a:pt x="1116" y="1016"/>
                      <a:pt x="1152" y="1031"/>
                      <a:pt x="1187" y="1031"/>
                    </a:cubicBezTo>
                    <a:cubicBezTo>
                      <a:pt x="1272" y="1031"/>
                      <a:pt x="1354" y="946"/>
                      <a:pt x="1293" y="864"/>
                    </a:cubicBezTo>
                    <a:cubicBezTo>
                      <a:pt x="1004" y="467"/>
                      <a:pt x="599" y="170"/>
                      <a:pt x="144" y="4"/>
                    </a:cubicBezTo>
                    <a:cubicBezTo>
                      <a:pt x="136" y="2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015725" y="3064825"/>
                <a:ext cx="689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352" extrusionOk="0">
                    <a:moveTo>
                      <a:pt x="76" y="1"/>
                    </a:moveTo>
                    <a:cubicBezTo>
                      <a:pt x="21" y="1"/>
                      <a:pt x="0" y="83"/>
                      <a:pt x="61" y="103"/>
                    </a:cubicBezTo>
                    <a:cubicBezTo>
                      <a:pt x="935" y="407"/>
                      <a:pt x="1773" y="826"/>
                      <a:pt x="2547" y="1332"/>
                    </a:cubicBezTo>
                    <a:cubicBezTo>
                      <a:pt x="2566" y="1345"/>
                      <a:pt x="2586" y="1351"/>
                      <a:pt x="2604" y="1351"/>
                    </a:cubicBezTo>
                    <a:cubicBezTo>
                      <a:pt x="2695" y="1351"/>
                      <a:pt x="2757" y="1210"/>
                      <a:pt x="2655" y="1144"/>
                    </a:cubicBezTo>
                    <a:cubicBezTo>
                      <a:pt x="1875" y="616"/>
                      <a:pt x="1000" y="233"/>
                      <a:pt x="90" y="2"/>
                    </a:cubicBezTo>
                    <a:cubicBezTo>
                      <a:pt x="85" y="1"/>
                      <a:pt x="81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916300" y="2791525"/>
                <a:ext cx="5020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63" extrusionOk="0">
                    <a:moveTo>
                      <a:pt x="71" y="1"/>
                    </a:moveTo>
                    <a:cubicBezTo>
                      <a:pt x="12" y="1"/>
                      <a:pt x="1" y="95"/>
                      <a:pt x="63" y="109"/>
                    </a:cubicBezTo>
                    <a:cubicBezTo>
                      <a:pt x="540" y="214"/>
                      <a:pt x="1030" y="262"/>
                      <a:pt x="1523" y="262"/>
                    </a:cubicBezTo>
                    <a:cubicBezTo>
                      <a:pt x="1643" y="262"/>
                      <a:pt x="1764" y="260"/>
                      <a:pt x="1884" y="254"/>
                    </a:cubicBezTo>
                    <a:cubicBezTo>
                      <a:pt x="2005" y="247"/>
                      <a:pt x="2007" y="51"/>
                      <a:pt x="1891" y="51"/>
                    </a:cubicBezTo>
                    <a:cubicBezTo>
                      <a:pt x="1889" y="51"/>
                      <a:pt x="1887" y="51"/>
                      <a:pt x="1884" y="52"/>
                    </a:cubicBezTo>
                    <a:cubicBezTo>
                      <a:pt x="1687" y="63"/>
                      <a:pt x="1490" y="69"/>
                      <a:pt x="1293" y="69"/>
                    </a:cubicBezTo>
                    <a:cubicBezTo>
                      <a:pt x="887" y="69"/>
                      <a:pt x="482" y="45"/>
                      <a:pt x="78" y="1"/>
                    </a:cubicBezTo>
                    <a:cubicBezTo>
                      <a:pt x="76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875075" y="2790325"/>
                <a:ext cx="746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794" extrusionOk="0">
                    <a:moveTo>
                      <a:pt x="86" y="0"/>
                    </a:moveTo>
                    <a:cubicBezTo>
                      <a:pt x="37" y="0"/>
                      <a:pt x="1" y="74"/>
                      <a:pt x="58" y="100"/>
                    </a:cubicBezTo>
                    <a:cubicBezTo>
                      <a:pt x="919" y="548"/>
                      <a:pt x="1880" y="793"/>
                      <a:pt x="2855" y="793"/>
                    </a:cubicBezTo>
                    <a:cubicBezTo>
                      <a:pt x="2869" y="793"/>
                      <a:pt x="2883" y="793"/>
                      <a:pt x="2897" y="793"/>
                    </a:cubicBezTo>
                    <a:cubicBezTo>
                      <a:pt x="2984" y="786"/>
                      <a:pt x="2984" y="663"/>
                      <a:pt x="2897" y="656"/>
                    </a:cubicBezTo>
                    <a:cubicBezTo>
                      <a:pt x="1929" y="649"/>
                      <a:pt x="975" y="432"/>
                      <a:pt x="108" y="6"/>
                    </a:cubicBezTo>
                    <a:cubicBezTo>
                      <a:pt x="101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822900" y="3420775"/>
                <a:ext cx="79450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4647" extrusionOk="0">
                    <a:moveTo>
                      <a:pt x="2798" y="0"/>
                    </a:moveTo>
                    <a:cubicBezTo>
                      <a:pt x="2740" y="0"/>
                      <a:pt x="2681" y="48"/>
                      <a:pt x="2694" y="123"/>
                    </a:cubicBezTo>
                    <a:cubicBezTo>
                      <a:pt x="3178" y="2074"/>
                      <a:pt x="2166" y="4170"/>
                      <a:pt x="78" y="4516"/>
                    </a:cubicBezTo>
                    <a:cubicBezTo>
                      <a:pt x="1" y="4530"/>
                      <a:pt x="19" y="4647"/>
                      <a:pt x="93" y="4647"/>
                    </a:cubicBezTo>
                    <a:cubicBezTo>
                      <a:pt x="95" y="4647"/>
                      <a:pt x="97" y="4647"/>
                      <a:pt x="99" y="4646"/>
                    </a:cubicBezTo>
                    <a:cubicBezTo>
                      <a:pt x="1089" y="4618"/>
                      <a:pt x="1949" y="4061"/>
                      <a:pt x="2491" y="3230"/>
                    </a:cubicBezTo>
                    <a:cubicBezTo>
                      <a:pt x="3098" y="2291"/>
                      <a:pt x="3171" y="1127"/>
                      <a:pt x="2889" y="65"/>
                    </a:cubicBezTo>
                    <a:cubicBezTo>
                      <a:pt x="2872" y="20"/>
                      <a:pt x="2835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777500" y="3736075"/>
                <a:ext cx="3960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414" extrusionOk="0">
                    <a:moveTo>
                      <a:pt x="824" y="1"/>
                    </a:moveTo>
                    <a:cubicBezTo>
                      <a:pt x="586" y="1"/>
                      <a:pt x="350" y="124"/>
                      <a:pt x="188" y="309"/>
                    </a:cubicBezTo>
                    <a:cubicBezTo>
                      <a:pt x="174" y="323"/>
                      <a:pt x="152" y="337"/>
                      <a:pt x="123" y="337"/>
                    </a:cubicBezTo>
                    <a:cubicBezTo>
                      <a:pt x="1" y="612"/>
                      <a:pt x="37" y="937"/>
                      <a:pt x="232" y="1176"/>
                    </a:cubicBezTo>
                    <a:cubicBezTo>
                      <a:pt x="369" y="1332"/>
                      <a:pt x="583" y="1414"/>
                      <a:pt x="795" y="1414"/>
                    </a:cubicBezTo>
                    <a:cubicBezTo>
                      <a:pt x="986" y="1414"/>
                      <a:pt x="1175" y="1348"/>
                      <a:pt x="1308" y="1212"/>
                    </a:cubicBezTo>
                    <a:cubicBezTo>
                      <a:pt x="1583" y="916"/>
                      <a:pt x="1547" y="366"/>
                      <a:pt x="1215" y="128"/>
                    </a:cubicBezTo>
                    <a:cubicBezTo>
                      <a:pt x="1092" y="39"/>
                      <a:pt x="958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784725" y="3494400"/>
                <a:ext cx="7545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383" extrusionOk="0">
                    <a:moveTo>
                      <a:pt x="2868" y="1"/>
                    </a:moveTo>
                    <a:cubicBezTo>
                      <a:pt x="2842" y="1"/>
                      <a:pt x="2814" y="10"/>
                      <a:pt x="2790" y="32"/>
                    </a:cubicBezTo>
                    <a:cubicBezTo>
                      <a:pt x="2027" y="746"/>
                      <a:pt x="1243" y="1211"/>
                      <a:pt x="175" y="1211"/>
                    </a:cubicBezTo>
                    <a:cubicBezTo>
                      <a:pt x="151" y="1211"/>
                      <a:pt x="126" y="1211"/>
                      <a:pt x="102" y="1210"/>
                    </a:cubicBezTo>
                    <a:cubicBezTo>
                      <a:pt x="1" y="1210"/>
                      <a:pt x="8" y="1347"/>
                      <a:pt x="102" y="1362"/>
                    </a:cubicBezTo>
                    <a:cubicBezTo>
                      <a:pt x="220" y="1376"/>
                      <a:pt x="340" y="1383"/>
                      <a:pt x="462" y="1383"/>
                    </a:cubicBezTo>
                    <a:cubicBezTo>
                      <a:pt x="1409" y="1383"/>
                      <a:pt x="2438" y="963"/>
                      <a:pt x="2963" y="162"/>
                    </a:cubicBezTo>
                    <a:cubicBezTo>
                      <a:pt x="3017" y="82"/>
                      <a:pt x="2947" y="1"/>
                      <a:pt x="2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676525" y="2036200"/>
                <a:ext cx="466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" extrusionOk="0">
                    <a:moveTo>
                      <a:pt x="1176" y="0"/>
                    </a:moveTo>
                    <a:cubicBezTo>
                      <a:pt x="813" y="0"/>
                      <a:pt x="450" y="3"/>
                      <a:pt x="94" y="23"/>
                    </a:cubicBezTo>
                    <a:cubicBezTo>
                      <a:pt x="0" y="51"/>
                      <a:pt x="0" y="174"/>
                      <a:pt x="94" y="203"/>
                    </a:cubicBezTo>
                    <a:cubicBezTo>
                      <a:pt x="455" y="223"/>
                      <a:pt x="817" y="226"/>
                      <a:pt x="1178" y="226"/>
                    </a:cubicBezTo>
                    <a:cubicBezTo>
                      <a:pt x="1359" y="226"/>
                      <a:pt x="1539" y="225"/>
                      <a:pt x="1720" y="225"/>
                    </a:cubicBezTo>
                    <a:cubicBezTo>
                      <a:pt x="1864" y="225"/>
                      <a:pt x="1864" y="1"/>
                      <a:pt x="1720" y="1"/>
                    </a:cubicBezTo>
                    <a:cubicBezTo>
                      <a:pt x="1539" y="1"/>
                      <a:pt x="1358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677950" y="3600525"/>
                <a:ext cx="9470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642" extrusionOk="0">
                    <a:moveTo>
                      <a:pt x="1096" y="3073"/>
                    </a:moveTo>
                    <a:cubicBezTo>
                      <a:pt x="1111" y="3073"/>
                      <a:pt x="1126" y="3081"/>
                      <a:pt x="1135" y="3100"/>
                    </a:cubicBezTo>
                    <a:lnTo>
                      <a:pt x="1135" y="3093"/>
                    </a:lnTo>
                    <a:cubicBezTo>
                      <a:pt x="1273" y="3389"/>
                      <a:pt x="1511" y="3613"/>
                      <a:pt x="1836" y="3635"/>
                    </a:cubicBezTo>
                    <a:cubicBezTo>
                      <a:pt x="1966" y="3649"/>
                      <a:pt x="1947" y="3825"/>
                      <a:pt x="1834" y="3825"/>
                    </a:cubicBezTo>
                    <a:cubicBezTo>
                      <a:pt x="1828" y="3825"/>
                      <a:pt x="1821" y="3824"/>
                      <a:pt x="1815" y="3823"/>
                    </a:cubicBezTo>
                    <a:cubicBezTo>
                      <a:pt x="1453" y="3779"/>
                      <a:pt x="1106" y="3505"/>
                      <a:pt x="1041" y="3136"/>
                    </a:cubicBezTo>
                    <a:cubicBezTo>
                      <a:pt x="1037" y="3103"/>
                      <a:pt x="1067" y="3073"/>
                      <a:pt x="1096" y="3073"/>
                    </a:cubicBezTo>
                    <a:close/>
                    <a:moveTo>
                      <a:pt x="772" y="2902"/>
                    </a:moveTo>
                    <a:cubicBezTo>
                      <a:pt x="798" y="2902"/>
                      <a:pt x="824" y="2922"/>
                      <a:pt x="810" y="2956"/>
                    </a:cubicBezTo>
                    <a:cubicBezTo>
                      <a:pt x="702" y="3245"/>
                      <a:pt x="731" y="3570"/>
                      <a:pt x="897" y="3837"/>
                    </a:cubicBezTo>
                    <a:cubicBezTo>
                      <a:pt x="1078" y="4105"/>
                      <a:pt x="1359" y="4162"/>
                      <a:pt x="1663" y="4191"/>
                    </a:cubicBezTo>
                    <a:cubicBezTo>
                      <a:pt x="1764" y="4206"/>
                      <a:pt x="1807" y="4365"/>
                      <a:pt x="1685" y="4394"/>
                    </a:cubicBezTo>
                    <a:cubicBezTo>
                      <a:pt x="1617" y="4409"/>
                      <a:pt x="1551" y="4417"/>
                      <a:pt x="1487" y="4417"/>
                    </a:cubicBezTo>
                    <a:cubicBezTo>
                      <a:pt x="781" y="4417"/>
                      <a:pt x="340" y="3516"/>
                      <a:pt x="738" y="2920"/>
                    </a:cubicBezTo>
                    <a:cubicBezTo>
                      <a:pt x="745" y="2907"/>
                      <a:pt x="759" y="2902"/>
                      <a:pt x="772" y="2902"/>
                    </a:cubicBezTo>
                    <a:close/>
                    <a:moveTo>
                      <a:pt x="2537" y="0"/>
                    </a:moveTo>
                    <a:cubicBezTo>
                      <a:pt x="1648" y="383"/>
                      <a:pt x="1056" y="1113"/>
                      <a:pt x="630" y="1966"/>
                    </a:cubicBezTo>
                    <a:cubicBezTo>
                      <a:pt x="189" y="2862"/>
                      <a:pt x="1" y="4473"/>
                      <a:pt x="1374" y="4632"/>
                    </a:cubicBezTo>
                    <a:cubicBezTo>
                      <a:pt x="1429" y="4638"/>
                      <a:pt x="1484" y="4641"/>
                      <a:pt x="1539" y="4641"/>
                    </a:cubicBezTo>
                    <a:cubicBezTo>
                      <a:pt x="2571" y="4641"/>
                      <a:pt x="3357" y="3565"/>
                      <a:pt x="3556" y="2645"/>
                    </a:cubicBezTo>
                    <a:cubicBezTo>
                      <a:pt x="3787" y="1640"/>
                      <a:pt x="3383" y="593"/>
                      <a:pt x="2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648700" y="2021475"/>
                <a:ext cx="67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95" extrusionOk="0">
                    <a:moveTo>
                      <a:pt x="1523" y="1"/>
                    </a:moveTo>
                    <a:cubicBezTo>
                      <a:pt x="1038" y="1"/>
                      <a:pt x="545" y="43"/>
                      <a:pt x="94" y="113"/>
                    </a:cubicBezTo>
                    <a:cubicBezTo>
                      <a:pt x="0" y="127"/>
                      <a:pt x="29" y="272"/>
                      <a:pt x="123" y="272"/>
                    </a:cubicBezTo>
                    <a:cubicBezTo>
                      <a:pt x="460" y="287"/>
                      <a:pt x="799" y="295"/>
                      <a:pt x="1137" y="295"/>
                    </a:cubicBezTo>
                    <a:cubicBezTo>
                      <a:pt x="1612" y="295"/>
                      <a:pt x="2086" y="280"/>
                      <a:pt x="2558" y="250"/>
                    </a:cubicBezTo>
                    <a:cubicBezTo>
                      <a:pt x="2652" y="243"/>
                      <a:pt x="2688" y="91"/>
                      <a:pt x="2580" y="77"/>
                    </a:cubicBezTo>
                    <a:cubicBezTo>
                      <a:pt x="2246" y="24"/>
                      <a:pt x="1887" y="1"/>
                      <a:pt x="1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703900" y="3677275"/>
                <a:ext cx="232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5" extrusionOk="0">
                    <a:moveTo>
                      <a:pt x="61" y="0"/>
                    </a:moveTo>
                    <a:cubicBezTo>
                      <a:pt x="32" y="0"/>
                      <a:pt x="1" y="32"/>
                      <a:pt x="11" y="66"/>
                    </a:cubicBezTo>
                    <a:cubicBezTo>
                      <a:pt x="76" y="435"/>
                      <a:pt x="415" y="702"/>
                      <a:pt x="777" y="753"/>
                    </a:cubicBezTo>
                    <a:cubicBezTo>
                      <a:pt x="783" y="754"/>
                      <a:pt x="790" y="755"/>
                      <a:pt x="796" y="755"/>
                    </a:cubicBezTo>
                    <a:cubicBezTo>
                      <a:pt x="909" y="755"/>
                      <a:pt x="929" y="579"/>
                      <a:pt x="806" y="565"/>
                    </a:cubicBezTo>
                    <a:cubicBezTo>
                      <a:pt x="473" y="543"/>
                      <a:pt x="235" y="319"/>
                      <a:pt x="97" y="23"/>
                    </a:cubicBezTo>
                    <a:cubicBezTo>
                      <a:pt x="88" y="7"/>
                      <a:pt x="75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686475" y="3673225"/>
                <a:ext cx="36675" cy="377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11" extrusionOk="0">
                    <a:moveTo>
                      <a:pt x="430" y="1"/>
                    </a:moveTo>
                    <a:cubicBezTo>
                      <a:pt x="417" y="1"/>
                      <a:pt x="405" y="6"/>
                      <a:pt x="397" y="19"/>
                    </a:cubicBezTo>
                    <a:cubicBezTo>
                      <a:pt x="0" y="613"/>
                      <a:pt x="438" y="1510"/>
                      <a:pt x="1140" y="1510"/>
                    </a:cubicBezTo>
                    <a:cubicBezTo>
                      <a:pt x="1206" y="1510"/>
                      <a:pt x="1274" y="1502"/>
                      <a:pt x="1344" y="1486"/>
                    </a:cubicBezTo>
                    <a:cubicBezTo>
                      <a:pt x="1466" y="1457"/>
                      <a:pt x="1423" y="1298"/>
                      <a:pt x="1322" y="1291"/>
                    </a:cubicBezTo>
                    <a:cubicBezTo>
                      <a:pt x="1018" y="1254"/>
                      <a:pt x="737" y="1197"/>
                      <a:pt x="556" y="929"/>
                    </a:cubicBezTo>
                    <a:cubicBezTo>
                      <a:pt x="390" y="662"/>
                      <a:pt x="361" y="337"/>
                      <a:pt x="469" y="48"/>
                    </a:cubicBezTo>
                    <a:cubicBezTo>
                      <a:pt x="479" y="20"/>
                      <a:pt x="454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581150" y="3119575"/>
                <a:ext cx="446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593" extrusionOk="0">
                    <a:moveTo>
                      <a:pt x="1403" y="0"/>
                    </a:moveTo>
                    <a:cubicBezTo>
                      <a:pt x="943" y="0"/>
                      <a:pt x="432" y="181"/>
                      <a:pt x="72" y="421"/>
                    </a:cubicBezTo>
                    <a:cubicBezTo>
                      <a:pt x="1" y="466"/>
                      <a:pt x="34" y="593"/>
                      <a:pt x="109" y="593"/>
                    </a:cubicBezTo>
                    <a:cubicBezTo>
                      <a:pt x="118" y="593"/>
                      <a:pt x="127" y="591"/>
                      <a:pt x="137" y="587"/>
                    </a:cubicBezTo>
                    <a:cubicBezTo>
                      <a:pt x="383" y="472"/>
                      <a:pt x="628" y="385"/>
                      <a:pt x="888" y="320"/>
                    </a:cubicBezTo>
                    <a:cubicBezTo>
                      <a:pt x="1148" y="262"/>
                      <a:pt x="1416" y="269"/>
                      <a:pt x="1676" y="233"/>
                    </a:cubicBezTo>
                    <a:cubicBezTo>
                      <a:pt x="1784" y="204"/>
                      <a:pt x="1784" y="52"/>
                      <a:pt x="1676" y="23"/>
                    </a:cubicBezTo>
                    <a:cubicBezTo>
                      <a:pt x="1588" y="8"/>
                      <a:pt x="1497" y="0"/>
                      <a:pt x="1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562925" y="3134050"/>
                <a:ext cx="6195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476" extrusionOk="0">
                    <a:moveTo>
                      <a:pt x="2376" y="1"/>
                    </a:moveTo>
                    <a:cubicBezTo>
                      <a:pt x="1458" y="1"/>
                      <a:pt x="526" y="651"/>
                      <a:pt x="28" y="1388"/>
                    </a:cubicBezTo>
                    <a:cubicBezTo>
                      <a:pt x="0" y="1432"/>
                      <a:pt x="39" y="1476"/>
                      <a:pt x="81" y="1476"/>
                    </a:cubicBezTo>
                    <a:cubicBezTo>
                      <a:pt x="95" y="1476"/>
                      <a:pt x="109" y="1471"/>
                      <a:pt x="122" y="1461"/>
                    </a:cubicBezTo>
                    <a:cubicBezTo>
                      <a:pt x="418" y="1128"/>
                      <a:pt x="765" y="846"/>
                      <a:pt x="1148" y="615"/>
                    </a:cubicBezTo>
                    <a:cubicBezTo>
                      <a:pt x="1545" y="391"/>
                      <a:pt x="1964" y="297"/>
                      <a:pt x="2398" y="153"/>
                    </a:cubicBezTo>
                    <a:cubicBezTo>
                      <a:pt x="2477" y="131"/>
                      <a:pt x="2463" y="8"/>
                      <a:pt x="2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718175" y="2471225"/>
                <a:ext cx="40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672950" y="2481425"/>
                <a:ext cx="770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577600" y="3429250"/>
                <a:ext cx="55400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11" extrusionOk="0">
                    <a:moveTo>
                      <a:pt x="46" y="1"/>
                    </a:moveTo>
                    <a:cubicBezTo>
                      <a:pt x="23" y="1"/>
                      <a:pt x="0" y="21"/>
                      <a:pt x="9" y="51"/>
                    </a:cubicBezTo>
                    <a:cubicBezTo>
                      <a:pt x="146" y="980"/>
                      <a:pt x="1065" y="2010"/>
                      <a:pt x="2065" y="2010"/>
                    </a:cubicBezTo>
                    <a:cubicBezTo>
                      <a:pt x="2069" y="2010"/>
                      <a:pt x="2072" y="2010"/>
                      <a:pt x="2076" y="2010"/>
                    </a:cubicBezTo>
                    <a:cubicBezTo>
                      <a:pt x="2081" y="2010"/>
                      <a:pt x="2085" y="2010"/>
                      <a:pt x="2089" y="2010"/>
                    </a:cubicBezTo>
                    <a:cubicBezTo>
                      <a:pt x="2200" y="2010"/>
                      <a:pt x="2216" y="1843"/>
                      <a:pt x="2105" y="1829"/>
                    </a:cubicBezTo>
                    <a:cubicBezTo>
                      <a:pt x="1635" y="1670"/>
                      <a:pt x="1223" y="1554"/>
                      <a:pt x="847" y="1215"/>
                    </a:cubicBezTo>
                    <a:cubicBezTo>
                      <a:pt x="486" y="897"/>
                      <a:pt x="226" y="485"/>
                      <a:pt x="81" y="30"/>
                    </a:cubicBezTo>
                    <a:cubicBezTo>
                      <a:pt x="76" y="9"/>
                      <a:pt x="61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611900" y="3447275"/>
                <a:ext cx="385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07" extrusionOk="0">
                    <a:moveTo>
                      <a:pt x="56" y="1"/>
                    </a:moveTo>
                    <a:cubicBezTo>
                      <a:pt x="28" y="1"/>
                      <a:pt x="0" y="25"/>
                      <a:pt x="10" y="60"/>
                    </a:cubicBezTo>
                    <a:cubicBezTo>
                      <a:pt x="277" y="609"/>
                      <a:pt x="819" y="971"/>
                      <a:pt x="1426" y="1007"/>
                    </a:cubicBezTo>
                    <a:cubicBezTo>
                      <a:pt x="1429" y="1007"/>
                      <a:pt x="1431" y="1007"/>
                      <a:pt x="1433" y="1007"/>
                    </a:cubicBezTo>
                    <a:cubicBezTo>
                      <a:pt x="1542" y="1007"/>
                      <a:pt x="1533" y="840"/>
                      <a:pt x="1426" y="833"/>
                    </a:cubicBezTo>
                    <a:cubicBezTo>
                      <a:pt x="877" y="783"/>
                      <a:pt x="386" y="479"/>
                      <a:pt x="90" y="17"/>
                    </a:cubicBezTo>
                    <a:cubicBezTo>
                      <a:pt x="81" y="6"/>
                      <a:pt x="6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406200" y="3475700"/>
                <a:ext cx="236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798" extrusionOk="0">
                    <a:moveTo>
                      <a:pt x="82" y="0"/>
                    </a:moveTo>
                    <a:cubicBezTo>
                      <a:pt x="47" y="0"/>
                      <a:pt x="7" y="27"/>
                      <a:pt x="7" y="72"/>
                    </a:cubicBezTo>
                    <a:cubicBezTo>
                      <a:pt x="0" y="477"/>
                      <a:pt x="333" y="797"/>
                      <a:pt x="738" y="797"/>
                    </a:cubicBezTo>
                    <a:cubicBezTo>
                      <a:pt x="759" y="797"/>
                      <a:pt x="781" y="796"/>
                      <a:pt x="802" y="795"/>
                    </a:cubicBezTo>
                    <a:cubicBezTo>
                      <a:pt x="935" y="774"/>
                      <a:pt x="946" y="563"/>
                      <a:pt x="815" y="563"/>
                    </a:cubicBezTo>
                    <a:cubicBezTo>
                      <a:pt x="811" y="563"/>
                      <a:pt x="807" y="563"/>
                      <a:pt x="802" y="563"/>
                    </a:cubicBezTo>
                    <a:cubicBezTo>
                      <a:pt x="780" y="566"/>
                      <a:pt x="757" y="567"/>
                      <a:pt x="735" y="567"/>
                    </a:cubicBezTo>
                    <a:cubicBezTo>
                      <a:pt x="437" y="567"/>
                      <a:pt x="178" y="346"/>
                      <a:pt x="137" y="50"/>
                    </a:cubicBezTo>
                    <a:cubicBezTo>
                      <a:pt x="134" y="16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386675" y="3469650"/>
                <a:ext cx="26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501" extrusionOk="0">
                    <a:moveTo>
                      <a:pt x="357" y="1"/>
                    </a:moveTo>
                    <a:cubicBezTo>
                      <a:pt x="340" y="1"/>
                      <a:pt x="323" y="8"/>
                      <a:pt x="311" y="25"/>
                    </a:cubicBezTo>
                    <a:cubicBezTo>
                      <a:pt x="1" y="538"/>
                      <a:pt x="319" y="1412"/>
                      <a:pt x="947" y="1499"/>
                    </a:cubicBezTo>
                    <a:cubicBezTo>
                      <a:pt x="952" y="1500"/>
                      <a:pt x="956" y="1500"/>
                      <a:pt x="961" y="1500"/>
                    </a:cubicBezTo>
                    <a:cubicBezTo>
                      <a:pt x="1051" y="1500"/>
                      <a:pt x="1074" y="1360"/>
                      <a:pt x="998" y="1318"/>
                    </a:cubicBezTo>
                    <a:cubicBezTo>
                      <a:pt x="774" y="1181"/>
                      <a:pt x="593" y="1080"/>
                      <a:pt x="470" y="834"/>
                    </a:cubicBezTo>
                    <a:cubicBezTo>
                      <a:pt x="355" y="596"/>
                      <a:pt x="333" y="321"/>
                      <a:pt x="413" y="68"/>
                    </a:cubicBezTo>
                    <a:cubicBezTo>
                      <a:pt x="422" y="30"/>
                      <a:pt x="390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713225" y="192125"/>
            <a:ext cx="77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5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subTitle" idx="1"/>
          </p:nvPr>
        </p:nvSpPr>
        <p:spPr>
          <a:xfrm>
            <a:off x="713225" y="2205475"/>
            <a:ext cx="77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"/>
          <p:cNvSpPr txBox="1">
            <a:spLocks noGrp="1"/>
          </p:cNvSpPr>
          <p:nvPr>
            <p:ph type="title" hasCustomPrompt="1"/>
          </p:nvPr>
        </p:nvSpPr>
        <p:spPr>
          <a:xfrm>
            <a:off x="876301" y="1835400"/>
            <a:ext cx="2112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2" hasCustomPrompt="1"/>
          </p:nvPr>
        </p:nvSpPr>
        <p:spPr>
          <a:xfrm>
            <a:off x="3516000" y="1835400"/>
            <a:ext cx="2112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ctrTitle" idx="3"/>
          </p:nvPr>
        </p:nvSpPr>
        <p:spPr>
          <a:xfrm>
            <a:off x="719932" y="3135449"/>
            <a:ext cx="242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"/>
          </p:nvPr>
        </p:nvSpPr>
        <p:spPr>
          <a:xfrm>
            <a:off x="876232" y="3415926"/>
            <a:ext cx="21120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ctrTitle" idx="4"/>
          </p:nvPr>
        </p:nvSpPr>
        <p:spPr>
          <a:xfrm>
            <a:off x="3284632" y="3135450"/>
            <a:ext cx="257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ubTitle" idx="5"/>
          </p:nvPr>
        </p:nvSpPr>
        <p:spPr>
          <a:xfrm>
            <a:off x="3515927" y="3415927"/>
            <a:ext cx="21120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6" hasCustomPrompt="1"/>
          </p:nvPr>
        </p:nvSpPr>
        <p:spPr>
          <a:xfrm>
            <a:off x="6155836" y="1835400"/>
            <a:ext cx="2112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ctrTitle" idx="7"/>
          </p:nvPr>
        </p:nvSpPr>
        <p:spPr>
          <a:xfrm>
            <a:off x="5999468" y="3135449"/>
            <a:ext cx="242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ubTitle" idx="8"/>
          </p:nvPr>
        </p:nvSpPr>
        <p:spPr>
          <a:xfrm>
            <a:off x="6155760" y="3415927"/>
            <a:ext cx="21120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 idx="9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13"/>
          <p:cNvGrpSpPr/>
          <p:nvPr/>
        </p:nvGrpSpPr>
        <p:grpSpPr>
          <a:xfrm flipH="1">
            <a:off x="-532329" y="4004710"/>
            <a:ext cx="1577398" cy="1748435"/>
            <a:chOff x="4309800" y="3013075"/>
            <a:chExt cx="887625" cy="983925"/>
          </a:xfrm>
        </p:grpSpPr>
        <p:sp>
          <p:nvSpPr>
            <p:cNvPr id="263" name="Google Shape;263;p13"/>
            <p:cNvSpPr/>
            <p:nvPr/>
          </p:nvSpPr>
          <p:spPr>
            <a:xfrm>
              <a:off x="4309800" y="3013075"/>
              <a:ext cx="887625" cy="983925"/>
            </a:xfrm>
            <a:custGeom>
              <a:avLst/>
              <a:gdLst/>
              <a:ahLst/>
              <a:cxnLst/>
              <a:rect l="l" t="t" r="r" b="b"/>
              <a:pathLst>
                <a:path w="35505" h="39357" extrusionOk="0">
                  <a:moveTo>
                    <a:pt x="21244" y="1"/>
                  </a:moveTo>
                  <a:cubicBezTo>
                    <a:pt x="19941" y="1"/>
                    <a:pt x="19126" y="722"/>
                    <a:pt x="19773" y="2722"/>
                  </a:cubicBezTo>
                  <a:cubicBezTo>
                    <a:pt x="19890" y="3091"/>
                    <a:pt x="26209" y="11863"/>
                    <a:pt x="23114" y="11863"/>
                  </a:cubicBezTo>
                  <a:cubicBezTo>
                    <a:pt x="22875" y="11863"/>
                    <a:pt x="22580" y="11811"/>
                    <a:pt x="22221" y="11698"/>
                  </a:cubicBezTo>
                  <a:cubicBezTo>
                    <a:pt x="20778" y="11259"/>
                    <a:pt x="21468" y="9731"/>
                    <a:pt x="20631" y="8915"/>
                  </a:cubicBezTo>
                  <a:cubicBezTo>
                    <a:pt x="20274" y="8549"/>
                    <a:pt x="19682" y="8359"/>
                    <a:pt x="19084" y="8359"/>
                  </a:cubicBezTo>
                  <a:cubicBezTo>
                    <a:pt x="18314" y="8359"/>
                    <a:pt x="17536" y="8674"/>
                    <a:pt x="17242" y="9334"/>
                  </a:cubicBezTo>
                  <a:cubicBezTo>
                    <a:pt x="16509" y="11049"/>
                    <a:pt x="20317" y="14439"/>
                    <a:pt x="21133" y="15946"/>
                  </a:cubicBezTo>
                  <a:cubicBezTo>
                    <a:pt x="21740" y="17075"/>
                    <a:pt x="22661" y="18770"/>
                    <a:pt x="22242" y="20172"/>
                  </a:cubicBezTo>
                  <a:cubicBezTo>
                    <a:pt x="21990" y="21002"/>
                    <a:pt x="21420" y="21472"/>
                    <a:pt x="20813" y="21472"/>
                  </a:cubicBezTo>
                  <a:cubicBezTo>
                    <a:pt x="20365" y="21472"/>
                    <a:pt x="19896" y="21214"/>
                    <a:pt x="19522" y="20653"/>
                  </a:cubicBezTo>
                  <a:cubicBezTo>
                    <a:pt x="18832" y="19628"/>
                    <a:pt x="20045" y="18017"/>
                    <a:pt x="18978" y="17306"/>
                  </a:cubicBezTo>
                  <a:cubicBezTo>
                    <a:pt x="18772" y="17169"/>
                    <a:pt x="18607" y="17110"/>
                    <a:pt x="18472" y="17110"/>
                  </a:cubicBezTo>
                  <a:cubicBezTo>
                    <a:pt x="17717" y="17110"/>
                    <a:pt x="17916" y="18960"/>
                    <a:pt x="17242" y="19440"/>
                  </a:cubicBezTo>
                  <a:cubicBezTo>
                    <a:pt x="16944" y="19645"/>
                    <a:pt x="16690" y="19733"/>
                    <a:pt x="16480" y="19733"/>
                  </a:cubicBezTo>
                  <a:cubicBezTo>
                    <a:pt x="15598" y="19733"/>
                    <a:pt x="15467" y="18192"/>
                    <a:pt x="15923" y="17347"/>
                  </a:cubicBezTo>
                  <a:cubicBezTo>
                    <a:pt x="16446" y="16322"/>
                    <a:pt x="18204" y="15485"/>
                    <a:pt x="16112" y="14983"/>
                  </a:cubicBezTo>
                  <a:cubicBezTo>
                    <a:pt x="15961" y="14947"/>
                    <a:pt x="15813" y="14930"/>
                    <a:pt x="15669" y="14930"/>
                  </a:cubicBezTo>
                  <a:cubicBezTo>
                    <a:pt x="14644" y="14930"/>
                    <a:pt x="13782" y="15782"/>
                    <a:pt x="13433" y="16699"/>
                  </a:cubicBezTo>
                  <a:cubicBezTo>
                    <a:pt x="12910" y="18122"/>
                    <a:pt x="13601" y="19000"/>
                    <a:pt x="14040" y="20193"/>
                  </a:cubicBezTo>
                  <a:cubicBezTo>
                    <a:pt x="14678" y="21941"/>
                    <a:pt x="13463" y="24317"/>
                    <a:pt x="12036" y="24317"/>
                  </a:cubicBezTo>
                  <a:cubicBezTo>
                    <a:pt x="11498" y="24317"/>
                    <a:pt x="10930" y="23980"/>
                    <a:pt x="10420" y="23143"/>
                  </a:cubicBezTo>
                  <a:cubicBezTo>
                    <a:pt x="9123" y="21051"/>
                    <a:pt x="13099" y="17745"/>
                    <a:pt x="10169" y="16699"/>
                  </a:cubicBezTo>
                  <a:cubicBezTo>
                    <a:pt x="9920" y="16612"/>
                    <a:pt x="9692" y="16572"/>
                    <a:pt x="9487" y="16572"/>
                  </a:cubicBezTo>
                  <a:cubicBezTo>
                    <a:pt x="8504" y="16572"/>
                    <a:pt x="8048" y="17488"/>
                    <a:pt x="8307" y="18561"/>
                  </a:cubicBezTo>
                  <a:cubicBezTo>
                    <a:pt x="8454" y="19147"/>
                    <a:pt x="9332" y="18812"/>
                    <a:pt x="8956" y="19733"/>
                  </a:cubicBezTo>
                  <a:cubicBezTo>
                    <a:pt x="8792" y="20108"/>
                    <a:pt x="8572" y="20235"/>
                    <a:pt x="8330" y="20235"/>
                  </a:cubicBezTo>
                  <a:cubicBezTo>
                    <a:pt x="8045" y="20235"/>
                    <a:pt x="7732" y="20059"/>
                    <a:pt x="7449" y="19900"/>
                  </a:cubicBezTo>
                  <a:cubicBezTo>
                    <a:pt x="3432" y="17515"/>
                    <a:pt x="8935" y="14042"/>
                    <a:pt x="8600" y="11677"/>
                  </a:cubicBezTo>
                  <a:cubicBezTo>
                    <a:pt x="8436" y="10472"/>
                    <a:pt x="7537" y="10025"/>
                    <a:pt x="6425" y="10025"/>
                  </a:cubicBezTo>
                  <a:cubicBezTo>
                    <a:pt x="4562" y="10025"/>
                    <a:pt x="2102" y="11278"/>
                    <a:pt x="1486" y="12326"/>
                  </a:cubicBezTo>
                  <a:cubicBezTo>
                    <a:pt x="126" y="14648"/>
                    <a:pt x="1612" y="17368"/>
                    <a:pt x="3055" y="19231"/>
                  </a:cubicBezTo>
                  <a:cubicBezTo>
                    <a:pt x="4520" y="21093"/>
                    <a:pt x="6717" y="23018"/>
                    <a:pt x="7177" y="25340"/>
                  </a:cubicBezTo>
                  <a:cubicBezTo>
                    <a:pt x="7742" y="28249"/>
                    <a:pt x="5629" y="29713"/>
                    <a:pt x="3830" y="31576"/>
                  </a:cubicBezTo>
                  <a:cubicBezTo>
                    <a:pt x="2532" y="32936"/>
                    <a:pt x="314" y="34902"/>
                    <a:pt x="105" y="36806"/>
                  </a:cubicBezTo>
                  <a:cubicBezTo>
                    <a:pt x="1" y="37957"/>
                    <a:pt x="607" y="39192"/>
                    <a:pt x="1821" y="39338"/>
                  </a:cubicBezTo>
                  <a:cubicBezTo>
                    <a:pt x="1934" y="39351"/>
                    <a:pt x="2041" y="39357"/>
                    <a:pt x="2140" y="39357"/>
                  </a:cubicBezTo>
                  <a:cubicBezTo>
                    <a:pt x="3692" y="39357"/>
                    <a:pt x="3607" y="37879"/>
                    <a:pt x="3725" y="36660"/>
                  </a:cubicBezTo>
                  <a:cubicBezTo>
                    <a:pt x="3791" y="35887"/>
                    <a:pt x="4064" y="34376"/>
                    <a:pt x="4767" y="34376"/>
                  </a:cubicBezTo>
                  <a:cubicBezTo>
                    <a:pt x="4958" y="34376"/>
                    <a:pt x="5181" y="34488"/>
                    <a:pt x="5441" y="34756"/>
                  </a:cubicBezTo>
                  <a:cubicBezTo>
                    <a:pt x="5692" y="35028"/>
                    <a:pt x="5441" y="36053"/>
                    <a:pt x="5796" y="36472"/>
                  </a:cubicBezTo>
                  <a:cubicBezTo>
                    <a:pt x="6142" y="36853"/>
                    <a:pt x="6708" y="36982"/>
                    <a:pt x="7234" y="36982"/>
                  </a:cubicBezTo>
                  <a:cubicBezTo>
                    <a:pt x="7314" y="36982"/>
                    <a:pt x="7393" y="36979"/>
                    <a:pt x="7470" y="36974"/>
                  </a:cubicBezTo>
                  <a:cubicBezTo>
                    <a:pt x="11132" y="36681"/>
                    <a:pt x="8558" y="32936"/>
                    <a:pt x="8872" y="30843"/>
                  </a:cubicBezTo>
                  <a:cubicBezTo>
                    <a:pt x="9209" y="28729"/>
                    <a:pt x="10516" y="28068"/>
                    <a:pt x="12188" y="28068"/>
                  </a:cubicBezTo>
                  <a:cubicBezTo>
                    <a:pt x="14975" y="28068"/>
                    <a:pt x="18776" y="29902"/>
                    <a:pt x="20798" y="29902"/>
                  </a:cubicBezTo>
                  <a:cubicBezTo>
                    <a:pt x="20805" y="29902"/>
                    <a:pt x="20812" y="29902"/>
                    <a:pt x="20820" y="29902"/>
                  </a:cubicBezTo>
                  <a:cubicBezTo>
                    <a:pt x="21970" y="29902"/>
                    <a:pt x="27620" y="28688"/>
                    <a:pt x="24900" y="27098"/>
                  </a:cubicBezTo>
                  <a:cubicBezTo>
                    <a:pt x="24439" y="26826"/>
                    <a:pt x="21594" y="27349"/>
                    <a:pt x="22703" y="25863"/>
                  </a:cubicBezTo>
                  <a:cubicBezTo>
                    <a:pt x="22944" y="25526"/>
                    <a:pt x="23354" y="25499"/>
                    <a:pt x="23796" y="25499"/>
                  </a:cubicBezTo>
                  <a:cubicBezTo>
                    <a:pt x="23877" y="25499"/>
                    <a:pt x="23960" y="25500"/>
                    <a:pt x="24043" y="25500"/>
                  </a:cubicBezTo>
                  <a:cubicBezTo>
                    <a:pt x="24485" y="25500"/>
                    <a:pt x="24932" y="25475"/>
                    <a:pt x="25255" y="25152"/>
                  </a:cubicBezTo>
                  <a:cubicBezTo>
                    <a:pt x="26071" y="24901"/>
                    <a:pt x="27599" y="23499"/>
                    <a:pt x="28289" y="22641"/>
                  </a:cubicBezTo>
                  <a:cubicBezTo>
                    <a:pt x="29503" y="21114"/>
                    <a:pt x="28980" y="19796"/>
                    <a:pt x="29440" y="18143"/>
                  </a:cubicBezTo>
                  <a:cubicBezTo>
                    <a:pt x="30256" y="15213"/>
                    <a:pt x="33813" y="15548"/>
                    <a:pt x="34901" y="13079"/>
                  </a:cubicBezTo>
                  <a:cubicBezTo>
                    <a:pt x="35505" y="11712"/>
                    <a:pt x="34602" y="10346"/>
                    <a:pt x="33306" y="10346"/>
                  </a:cubicBezTo>
                  <a:cubicBezTo>
                    <a:pt x="33074" y="10346"/>
                    <a:pt x="32829" y="10389"/>
                    <a:pt x="32579" y="10485"/>
                  </a:cubicBezTo>
                  <a:cubicBezTo>
                    <a:pt x="31651" y="10833"/>
                    <a:pt x="31090" y="11968"/>
                    <a:pt x="30211" y="11968"/>
                  </a:cubicBezTo>
                  <a:cubicBezTo>
                    <a:pt x="29980" y="11968"/>
                    <a:pt x="29727" y="11890"/>
                    <a:pt x="29440" y="11698"/>
                  </a:cubicBezTo>
                  <a:cubicBezTo>
                    <a:pt x="28331" y="10966"/>
                    <a:pt x="29042" y="9271"/>
                    <a:pt x="28980" y="8099"/>
                  </a:cubicBezTo>
                  <a:cubicBezTo>
                    <a:pt x="28854" y="6258"/>
                    <a:pt x="28122" y="4500"/>
                    <a:pt x="27097" y="2952"/>
                  </a:cubicBezTo>
                  <a:cubicBezTo>
                    <a:pt x="26208" y="1600"/>
                    <a:pt x="23184" y="1"/>
                    <a:pt x="2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4936475" y="3631400"/>
              <a:ext cx="11525" cy="11525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460" y="0"/>
                  </a:moveTo>
                  <a:lnTo>
                    <a:pt x="0" y="461"/>
                  </a:lnTo>
                  <a:cubicBezTo>
                    <a:pt x="63" y="461"/>
                    <a:pt x="126" y="440"/>
                    <a:pt x="188" y="419"/>
                  </a:cubicBezTo>
                  <a:cubicBezTo>
                    <a:pt x="314" y="293"/>
                    <a:pt x="398" y="147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634925" y="3041325"/>
              <a:ext cx="149350" cy="152300"/>
            </a:xfrm>
            <a:custGeom>
              <a:avLst/>
              <a:gdLst/>
              <a:ahLst/>
              <a:cxnLst/>
              <a:rect l="l" t="t" r="r" b="b"/>
              <a:pathLst>
                <a:path w="5974" h="6092" extrusionOk="0">
                  <a:moveTo>
                    <a:pt x="2488" y="0"/>
                  </a:moveTo>
                  <a:cubicBezTo>
                    <a:pt x="1193" y="0"/>
                    <a:pt x="1" y="977"/>
                    <a:pt x="554" y="2408"/>
                  </a:cubicBezTo>
                  <a:cubicBezTo>
                    <a:pt x="993" y="3517"/>
                    <a:pt x="2458" y="5777"/>
                    <a:pt x="3588" y="6028"/>
                  </a:cubicBezTo>
                  <a:cubicBezTo>
                    <a:pt x="3778" y="6071"/>
                    <a:pt x="3959" y="6092"/>
                    <a:pt x="4129" y="6092"/>
                  </a:cubicBezTo>
                  <a:cubicBezTo>
                    <a:pt x="4950" y="6092"/>
                    <a:pt x="5532" y="5604"/>
                    <a:pt x="5827" y="4772"/>
                  </a:cubicBezTo>
                  <a:cubicBezTo>
                    <a:pt x="5973" y="4312"/>
                    <a:pt x="5890" y="3308"/>
                    <a:pt x="5618" y="3119"/>
                  </a:cubicBezTo>
                  <a:cubicBezTo>
                    <a:pt x="5346" y="1927"/>
                    <a:pt x="4781" y="839"/>
                    <a:pt x="3588" y="253"/>
                  </a:cubicBezTo>
                  <a:cubicBezTo>
                    <a:pt x="3239" y="80"/>
                    <a:pt x="2859" y="0"/>
                    <a:pt x="2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4767500" y="3118425"/>
              <a:ext cx="12050" cy="42225"/>
            </a:xfrm>
            <a:custGeom>
              <a:avLst/>
              <a:gdLst/>
              <a:ahLst/>
              <a:cxnLst/>
              <a:rect l="l" t="t" r="r" b="b"/>
              <a:pathLst>
                <a:path w="482" h="1689" extrusionOk="0">
                  <a:moveTo>
                    <a:pt x="216" y="1"/>
                  </a:moveTo>
                  <a:cubicBezTo>
                    <a:pt x="153" y="1"/>
                    <a:pt x="81" y="38"/>
                    <a:pt x="1" y="119"/>
                  </a:cubicBezTo>
                  <a:lnTo>
                    <a:pt x="482" y="1688"/>
                  </a:lnTo>
                  <a:cubicBezTo>
                    <a:pt x="482" y="1123"/>
                    <a:pt x="419" y="579"/>
                    <a:pt x="315" y="35"/>
                  </a:cubicBezTo>
                  <a:cubicBezTo>
                    <a:pt x="285" y="13"/>
                    <a:pt x="25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4344725" y="3132700"/>
              <a:ext cx="167525" cy="86075"/>
            </a:xfrm>
            <a:custGeom>
              <a:avLst/>
              <a:gdLst/>
              <a:ahLst/>
              <a:cxnLst/>
              <a:rect l="l" t="t" r="r" b="b"/>
              <a:pathLst>
                <a:path w="6701" h="3443" extrusionOk="0">
                  <a:moveTo>
                    <a:pt x="3697" y="0"/>
                  </a:moveTo>
                  <a:cubicBezTo>
                    <a:pt x="1889" y="0"/>
                    <a:pt x="1" y="916"/>
                    <a:pt x="591" y="2519"/>
                  </a:cubicBezTo>
                  <a:cubicBezTo>
                    <a:pt x="861" y="3232"/>
                    <a:pt x="1368" y="3443"/>
                    <a:pt x="1960" y="3443"/>
                  </a:cubicBezTo>
                  <a:cubicBezTo>
                    <a:pt x="2792" y="3443"/>
                    <a:pt x="3791" y="3025"/>
                    <a:pt x="4525" y="3000"/>
                  </a:cubicBezTo>
                  <a:cubicBezTo>
                    <a:pt x="4549" y="2999"/>
                    <a:pt x="4573" y="2998"/>
                    <a:pt x="4597" y="2998"/>
                  </a:cubicBezTo>
                  <a:cubicBezTo>
                    <a:pt x="5021" y="2998"/>
                    <a:pt x="5425" y="3192"/>
                    <a:pt x="5787" y="3192"/>
                  </a:cubicBezTo>
                  <a:cubicBezTo>
                    <a:pt x="6063" y="3192"/>
                    <a:pt x="6315" y="3080"/>
                    <a:pt x="6534" y="2687"/>
                  </a:cubicBezTo>
                  <a:cubicBezTo>
                    <a:pt x="6701" y="2331"/>
                    <a:pt x="6701" y="1933"/>
                    <a:pt x="6534" y="1578"/>
                  </a:cubicBezTo>
                  <a:cubicBezTo>
                    <a:pt x="6312" y="496"/>
                    <a:pt x="5026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4492875" y="3163225"/>
              <a:ext cx="15725" cy="16775"/>
            </a:xfrm>
            <a:custGeom>
              <a:avLst/>
              <a:gdLst/>
              <a:ahLst/>
              <a:cxnLst/>
              <a:rect l="l" t="t" r="r" b="b"/>
              <a:pathLst>
                <a:path w="629" h="671" extrusionOk="0">
                  <a:moveTo>
                    <a:pt x="168" y="0"/>
                  </a:moveTo>
                  <a:cubicBezTo>
                    <a:pt x="115" y="0"/>
                    <a:pt x="59" y="14"/>
                    <a:pt x="1" y="43"/>
                  </a:cubicBezTo>
                  <a:lnTo>
                    <a:pt x="628" y="670"/>
                  </a:lnTo>
                  <a:cubicBezTo>
                    <a:pt x="628" y="566"/>
                    <a:pt x="628" y="461"/>
                    <a:pt x="608" y="357"/>
                  </a:cubicBezTo>
                  <a:cubicBezTo>
                    <a:pt x="495" y="148"/>
                    <a:pt x="34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3"/>
          <p:cNvGrpSpPr/>
          <p:nvPr/>
        </p:nvGrpSpPr>
        <p:grpSpPr>
          <a:xfrm>
            <a:off x="7641330" y="-816432"/>
            <a:ext cx="3101205" cy="1748436"/>
            <a:chOff x="4070000" y="613475"/>
            <a:chExt cx="1835250" cy="1034700"/>
          </a:xfrm>
        </p:grpSpPr>
        <p:sp>
          <p:nvSpPr>
            <p:cNvPr id="270" name="Google Shape;270;p13"/>
            <p:cNvSpPr/>
            <p:nvPr/>
          </p:nvSpPr>
          <p:spPr>
            <a:xfrm>
              <a:off x="5268625" y="693200"/>
              <a:ext cx="176125" cy="144300"/>
            </a:xfrm>
            <a:custGeom>
              <a:avLst/>
              <a:gdLst/>
              <a:ahLst/>
              <a:cxnLst/>
              <a:rect l="l" t="t" r="r" b="b"/>
              <a:pathLst>
                <a:path w="7045" h="5772" extrusionOk="0">
                  <a:moveTo>
                    <a:pt x="4616" y="0"/>
                  </a:moveTo>
                  <a:cubicBezTo>
                    <a:pt x="3988" y="0"/>
                    <a:pt x="3325" y="123"/>
                    <a:pt x="2825" y="314"/>
                  </a:cubicBezTo>
                  <a:cubicBezTo>
                    <a:pt x="1319" y="879"/>
                    <a:pt x="21" y="2239"/>
                    <a:pt x="1" y="3871"/>
                  </a:cubicBezTo>
                  <a:cubicBezTo>
                    <a:pt x="1" y="4855"/>
                    <a:pt x="210" y="5629"/>
                    <a:pt x="1256" y="5755"/>
                  </a:cubicBezTo>
                  <a:cubicBezTo>
                    <a:pt x="1347" y="5766"/>
                    <a:pt x="1432" y="5771"/>
                    <a:pt x="1512" y="5771"/>
                  </a:cubicBezTo>
                  <a:cubicBezTo>
                    <a:pt x="2163" y="5771"/>
                    <a:pt x="2452" y="5409"/>
                    <a:pt x="2825" y="4980"/>
                  </a:cubicBezTo>
                  <a:lnTo>
                    <a:pt x="2846" y="4959"/>
                  </a:lnTo>
                  <a:cubicBezTo>
                    <a:pt x="3286" y="4374"/>
                    <a:pt x="3809" y="3850"/>
                    <a:pt x="4394" y="3411"/>
                  </a:cubicBezTo>
                  <a:cubicBezTo>
                    <a:pt x="5043" y="2951"/>
                    <a:pt x="5859" y="2888"/>
                    <a:pt x="6299" y="2009"/>
                  </a:cubicBezTo>
                  <a:cubicBezTo>
                    <a:pt x="7045" y="517"/>
                    <a:pt x="5906" y="0"/>
                    <a:pt x="4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4538400" y="692150"/>
              <a:ext cx="7850" cy="19900"/>
            </a:xfrm>
            <a:custGeom>
              <a:avLst/>
              <a:gdLst/>
              <a:ahLst/>
              <a:cxnLst/>
              <a:rect l="l" t="t" r="r" b="b"/>
              <a:pathLst>
                <a:path w="314" h="796" extrusionOk="0">
                  <a:moveTo>
                    <a:pt x="314" y="1"/>
                  </a:moveTo>
                  <a:cubicBezTo>
                    <a:pt x="147" y="168"/>
                    <a:pt x="42" y="377"/>
                    <a:pt x="0" y="607"/>
                  </a:cubicBezTo>
                  <a:lnTo>
                    <a:pt x="0" y="796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339775" y="806200"/>
              <a:ext cx="11000" cy="1100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440" y="0"/>
                  </a:moveTo>
                  <a:lnTo>
                    <a:pt x="440" y="0"/>
                  </a:lnTo>
                  <a:cubicBezTo>
                    <a:pt x="293" y="126"/>
                    <a:pt x="147" y="272"/>
                    <a:pt x="0" y="43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648300" y="1310950"/>
              <a:ext cx="165400" cy="88375"/>
            </a:xfrm>
            <a:custGeom>
              <a:avLst/>
              <a:gdLst/>
              <a:ahLst/>
              <a:cxnLst/>
              <a:rect l="l" t="t" r="r" b="b"/>
              <a:pathLst>
                <a:path w="6616" h="3535" extrusionOk="0">
                  <a:moveTo>
                    <a:pt x="1951" y="0"/>
                  </a:moveTo>
                  <a:cubicBezTo>
                    <a:pt x="1118" y="0"/>
                    <a:pt x="1" y="1253"/>
                    <a:pt x="1092" y="2282"/>
                  </a:cubicBezTo>
                  <a:cubicBezTo>
                    <a:pt x="1685" y="2856"/>
                    <a:pt x="3346" y="3535"/>
                    <a:pt x="4329" y="3535"/>
                  </a:cubicBezTo>
                  <a:cubicBezTo>
                    <a:pt x="4421" y="3535"/>
                    <a:pt x="4508" y="3529"/>
                    <a:pt x="4586" y="3517"/>
                  </a:cubicBezTo>
                  <a:cubicBezTo>
                    <a:pt x="5925" y="3286"/>
                    <a:pt x="6616" y="1696"/>
                    <a:pt x="5570" y="650"/>
                  </a:cubicBezTo>
                  <a:cubicBezTo>
                    <a:pt x="5026" y="92"/>
                    <a:pt x="4184" y="73"/>
                    <a:pt x="3343" y="73"/>
                  </a:cubicBezTo>
                  <a:cubicBezTo>
                    <a:pt x="3282" y="73"/>
                    <a:pt x="3222" y="74"/>
                    <a:pt x="3162" y="74"/>
                  </a:cubicBezTo>
                  <a:cubicBezTo>
                    <a:pt x="2802" y="74"/>
                    <a:pt x="2446" y="70"/>
                    <a:pt x="2117" y="22"/>
                  </a:cubicBezTo>
                  <a:lnTo>
                    <a:pt x="1992" y="1"/>
                  </a:lnTo>
                  <a:cubicBezTo>
                    <a:pt x="1978" y="1"/>
                    <a:pt x="1965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5688150" y="1308350"/>
              <a:ext cx="15700" cy="3700"/>
            </a:xfrm>
            <a:custGeom>
              <a:avLst/>
              <a:gdLst/>
              <a:ahLst/>
              <a:cxnLst/>
              <a:rect l="l" t="t" r="r" b="b"/>
              <a:pathLst>
                <a:path w="628" h="148" extrusionOk="0">
                  <a:moveTo>
                    <a:pt x="0" y="1"/>
                  </a:moveTo>
                  <a:cubicBezTo>
                    <a:pt x="126" y="43"/>
                    <a:pt x="272" y="84"/>
                    <a:pt x="398" y="105"/>
                  </a:cubicBezTo>
                  <a:cubicBezTo>
                    <a:pt x="418" y="105"/>
                    <a:pt x="439" y="105"/>
                    <a:pt x="459" y="108"/>
                  </a:cubicBezTo>
                  <a:lnTo>
                    <a:pt x="459" y="108"/>
                  </a:lnTo>
                  <a:lnTo>
                    <a:pt x="0" y="1"/>
                  </a:lnTo>
                  <a:close/>
                  <a:moveTo>
                    <a:pt x="459" y="108"/>
                  </a:moveTo>
                  <a:lnTo>
                    <a:pt x="506" y="119"/>
                  </a:lnTo>
                  <a:lnTo>
                    <a:pt x="506" y="119"/>
                  </a:lnTo>
                  <a:cubicBezTo>
                    <a:pt x="490" y="113"/>
                    <a:pt x="475" y="110"/>
                    <a:pt x="459" y="108"/>
                  </a:cubicBezTo>
                  <a:close/>
                  <a:moveTo>
                    <a:pt x="506" y="119"/>
                  </a:moveTo>
                  <a:lnTo>
                    <a:pt x="506" y="119"/>
                  </a:lnTo>
                  <a:cubicBezTo>
                    <a:pt x="512" y="121"/>
                    <a:pt x="518" y="123"/>
                    <a:pt x="523" y="126"/>
                  </a:cubicBezTo>
                  <a:cubicBezTo>
                    <a:pt x="531" y="126"/>
                    <a:pt x="539" y="127"/>
                    <a:pt x="546" y="128"/>
                  </a:cubicBezTo>
                  <a:lnTo>
                    <a:pt x="546" y="128"/>
                  </a:lnTo>
                  <a:lnTo>
                    <a:pt x="506" y="119"/>
                  </a:lnTo>
                  <a:close/>
                  <a:moveTo>
                    <a:pt x="546" y="128"/>
                  </a:moveTo>
                  <a:lnTo>
                    <a:pt x="585" y="137"/>
                  </a:lnTo>
                  <a:lnTo>
                    <a:pt x="585" y="137"/>
                  </a:lnTo>
                  <a:cubicBezTo>
                    <a:pt x="573" y="134"/>
                    <a:pt x="560" y="130"/>
                    <a:pt x="546" y="128"/>
                  </a:cubicBezTo>
                  <a:close/>
                  <a:moveTo>
                    <a:pt x="585" y="137"/>
                  </a:moveTo>
                  <a:cubicBezTo>
                    <a:pt x="603" y="142"/>
                    <a:pt x="618" y="147"/>
                    <a:pt x="628" y="147"/>
                  </a:cubicBezTo>
                  <a:lnTo>
                    <a:pt x="585" y="1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4232675" y="1534575"/>
              <a:ext cx="124225" cy="113600"/>
            </a:xfrm>
            <a:custGeom>
              <a:avLst/>
              <a:gdLst/>
              <a:ahLst/>
              <a:cxnLst/>
              <a:rect l="l" t="t" r="r" b="b"/>
              <a:pathLst>
                <a:path w="4969" h="4544" extrusionOk="0">
                  <a:moveTo>
                    <a:pt x="3628" y="1"/>
                  </a:moveTo>
                  <a:cubicBezTo>
                    <a:pt x="3270" y="1"/>
                    <a:pt x="2864" y="165"/>
                    <a:pt x="2458" y="388"/>
                  </a:cubicBezTo>
                  <a:cubicBezTo>
                    <a:pt x="2060" y="598"/>
                    <a:pt x="1663" y="890"/>
                    <a:pt x="1286" y="1121"/>
                  </a:cubicBezTo>
                  <a:cubicBezTo>
                    <a:pt x="0" y="2558"/>
                    <a:pt x="971" y="4543"/>
                    <a:pt x="2585" y="4543"/>
                  </a:cubicBezTo>
                  <a:cubicBezTo>
                    <a:pt x="2967" y="4543"/>
                    <a:pt x="3385" y="4432"/>
                    <a:pt x="3818" y="4175"/>
                  </a:cubicBezTo>
                  <a:cubicBezTo>
                    <a:pt x="4759" y="3611"/>
                    <a:pt x="4969" y="1623"/>
                    <a:pt x="4550" y="681"/>
                  </a:cubicBezTo>
                  <a:cubicBezTo>
                    <a:pt x="4335" y="186"/>
                    <a:pt x="4008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4535775" y="613475"/>
              <a:ext cx="176725" cy="148350"/>
            </a:xfrm>
            <a:custGeom>
              <a:avLst/>
              <a:gdLst/>
              <a:ahLst/>
              <a:cxnLst/>
              <a:rect l="l" t="t" r="r" b="b"/>
              <a:pathLst>
                <a:path w="7069" h="5934" extrusionOk="0">
                  <a:moveTo>
                    <a:pt x="3044" y="0"/>
                  </a:moveTo>
                  <a:cubicBezTo>
                    <a:pt x="1120" y="0"/>
                    <a:pt x="166" y="2101"/>
                    <a:pt x="126" y="3754"/>
                  </a:cubicBezTo>
                  <a:cubicBezTo>
                    <a:pt x="1" y="4361"/>
                    <a:pt x="189" y="5010"/>
                    <a:pt x="628" y="5470"/>
                  </a:cubicBezTo>
                  <a:cubicBezTo>
                    <a:pt x="1000" y="5842"/>
                    <a:pt x="1350" y="5933"/>
                    <a:pt x="1722" y="5933"/>
                  </a:cubicBezTo>
                  <a:cubicBezTo>
                    <a:pt x="2083" y="5933"/>
                    <a:pt x="2466" y="5847"/>
                    <a:pt x="2909" y="5847"/>
                  </a:cubicBezTo>
                  <a:cubicBezTo>
                    <a:pt x="3341" y="5852"/>
                    <a:pt x="3816" y="5880"/>
                    <a:pt x="4283" y="5880"/>
                  </a:cubicBezTo>
                  <a:cubicBezTo>
                    <a:pt x="5715" y="5880"/>
                    <a:pt x="7069" y="5617"/>
                    <a:pt x="6863" y="3629"/>
                  </a:cubicBezTo>
                  <a:cubicBezTo>
                    <a:pt x="6675" y="1850"/>
                    <a:pt x="4938" y="135"/>
                    <a:pt x="3265" y="9"/>
                  </a:cubicBezTo>
                  <a:cubicBezTo>
                    <a:pt x="3190" y="3"/>
                    <a:pt x="3116" y="0"/>
                    <a:pt x="3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4263775" y="1543225"/>
              <a:ext cx="34025" cy="19900"/>
            </a:xfrm>
            <a:custGeom>
              <a:avLst/>
              <a:gdLst/>
              <a:ahLst/>
              <a:cxnLst/>
              <a:rect l="l" t="t" r="r" b="b"/>
              <a:pathLst>
                <a:path w="1361" h="796" extrusionOk="0">
                  <a:moveTo>
                    <a:pt x="1109" y="0"/>
                  </a:moveTo>
                  <a:cubicBezTo>
                    <a:pt x="691" y="189"/>
                    <a:pt x="335" y="440"/>
                    <a:pt x="42" y="775"/>
                  </a:cubicBezTo>
                  <a:lnTo>
                    <a:pt x="0" y="796"/>
                  </a:lnTo>
                  <a:lnTo>
                    <a:pt x="1109" y="335"/>
                  </a:lnTo>
                  <a:cubicBezTo>
                    <a:pt x="1088" y="168"/>
                    <a:pt x="1360" y="105"/>
                    <a:pt x="1214" y="42"/>
                  </a:cubicBezTo>
                  <a:cubicBezTo>
                    <a:pt x="1172" y="21"/>
                    <a:pt x="1130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4314500" y="1142025"/>
              <a:ext cx="309700" cy="84225"/>
            </a:xfrm>
            <a:custGeom>
              <a:avLst/>
              <a:gdLst/>
              <a:ahLst/>
              <a:cxnLst/>
              <a:rect l="l" t="t" r="r" b="b"/>
              <a:pathLst>
                <a:path w="12388" h="3369" extrusionOk="0">
                  <a:moveTo>
                    <a:pt x="12388" y="0"/>
                  </a:moveTo>
                  <a:lnTo>
                    <a:pt x="12388" y="0"/>
                  </a:lnTo>
                  <a:cubicBezTo>
                    <a:pt x="12241" y="167"/>
                    <a:pt x="12074" y="293"/>
                    <a:pt x="11906" y="439"/>
                  </a:cubicBezTo>
                  <a:cubicBezTo>
                    <a:pt x="11718" y="586"/>
                    <a:pt x="11530" y="732"/>
                    <a:pt x="11321" y="858"/>
                  </a:cubicBezTo>
                  <a:cubicBezTo>
                    <a:pt x="11195" y="942"/>
                    <a:pt x="11090" y="1004"/>
                    <a:pt x="10944" y="1067"/>
                  </a:cubicBezTo>
                  <a:cubicBezTo>
                    <a:pt x="10797" y="1151"/>
                    <a:pt x="10651" y="1214"/>
                    <a:pt x="10484" y="1276"/>
                  </a:cubicBezTo>
                  <a:cubicBezTo>
                    <a:pt x="10337" y="1339"/>
                    <a:pt x="10170" y="1402"/>
                    <a:pt x="10002" y="1444"/>
                  </a:cubicBezTo>
                  <a:cubicBezTo>
                    <a:pt x="9919" y="1465"/>
                    <a:pt x="9835" y="1507"/>
                    <a:pt x="9730" y="1507"/>
                  </a:cubicBezTo>
                  <a:lnTo>
                    <a:pt x="9458" y="1569"/>
                  </a:lnTo>
                  <a:cubicBezTo>
                    <a:pt x="9270" y="1590"/>
                    <a:pt x="9082" y="1611"/>
                    <a:pt x="8872" y="1611"/>
                  </a:cubicBezTo>
                  <a:cubicBezTo>
                    <a:pt x="8778" y="1622"/>
                    <a:pt x="8679" y="1627"/>
                    <a:pt x="8577" y="1627"/>
                  </a:cubicBezTo>
                  <a:cubicBezTo>
                    <a:pt x="8475" y="1627"/>
                    <a:pt x="8370" y="1622"/>
                    <a:pt x="8266" y="1611"/>
                  </a:cubicBezTo>
                  <a:cubicBezTo>
                    <a:pt x="8077" y="1569"/>
                    <a:pt x="7868" y="1548"/>
                    <a:pt x="7659" y="1507"/>
                  </a:cubicBezTo>
                  <a:lnTo>
                    <a:pt x="7010" y="1360"/>
                  </a:lnTo>
                  <a:cubicBezTo>
                    <a:pt x="6801" y="1297"/>
                    <a:pt x="6550" y="1235"/>
                    <a:pt x="6299" y="1193"/>
                  </a:cubicBezTo>
                  <a:cubicBezTo>
                    <a:pt x="6069" y="1130"/>
                    <a:pt x="5839" y="1109"/>
                    <a:pt x="5587" y="1067"/>
                  </a:cubicBezTo>
                  <a:cubicBezTo>
                    <a:pt x="5127" y="1004"/>
                    <a:pt x="4646" y="983"/>
                    <a:pt x="4165" y="962"/>
                  </a:cubicBezTo>
                  <a:cubicBezTo>
                    <a:pt x="3704" y="962"/>
                    <a:pt x="3244" y="962"/>
                    <a:pt x="2784" y="1004"/>
                  </a:cubicBezTo>
                  <a:cubicBezTo>
                    <a:pt x="2344" y="1046"/>
                    <a:pt x="1926" y="1109"/>
                    <a:pt x="1486" y="1214"/>
                  </a:cubicBezTo>
                  <a:cubicBezTo>
                    <a:pt x="1089" y="1297"/>
                    <a:pt x="712" y="1465"/>
                    <a:pt x="357" y="1674"/>
                  </a:cubicBezTo>
                  <a:cubicBezTo>
                    <a:pt x="168" y="1779"/>
                    <a:pt x="43" y="1988"/>
                    <a:pt x="1" y="2197"/>
                  </a:cubicBezTo>
                  <a:cubicBezTo>
                    <a:pt x="1" y="2260"/>
                    <a:pt x="1" y="2323"/>
                    <a:pt x="1" y="2364"/>
                  </a:cubicBezTo>
                  <a:cubicBezTo>
                    <a:pt x="1" y="2427"/>
                    <a:pt x="22" y="2469"/>
                    <a:pt x="43" y="2511"/>
                  </a:cubicBezTo>
                  <a:cubicBezTo>
                    <a:pt x="85" y="2595"/>
                    <a:pt x="147" y="2657"/>
                    <a:pt x="210" y="2720"/>
                  </a:cubicBezTo>
                  <a:cubicBezTo>
                    <a:pt x="398" y="2908"/>
                    <a:pt x="629" y="3034"/>
                    <a:pt x="859" y="3139"/>
                  </a:cubicBezTo>
                  <a:cubicBezTo>
                    <a:pt x="1005" y="3201"/>
                    <a:pt x="1173" y="3264"/>
                    <a:pt x="1319" y="3306"/>
                  </a:cubicBezTo>
                  <a:lnTo>
                    <a:pt x="1465" y="3369"/>
                  </a:lnTo>
                  <a:lnTo>
                    <a:pt x="1340" y="3285"/>
                  </a:lnTo>
                  <a:cubicBezTo>
                    <a:pt x="1235" y="3222"/>
                    <a:pt x="1110" y="3139"/>
                    <a:pt x="942" y="3013"/>
                  </a:cubicBezTo>
                  <a:cubicBezTo>
                    <a:pt x="733" y="2887"/>
                    <a:pt x="566" y="2720"/>
                    <a:pt x="419" y="2553"/>
                  </a:cubicBezTo>
                  <a:cubicBezTo>
                    <a:pt x="336" y="2448"/>
                    <a:pt x="294" y="2323"/>
                    <a:pt x="315" y="2260"/>
                  </a:cubicBezTo>
                  <a:cubicBezTo>
                    <a:pt x="377" y="2134"/>
                    <a:pt x="461" y="2071"/>
                    <a:pt x="587" y="2009"/>
                  </a:cubicBezTo>
                  <a:cubicBezTo>
                    <a:pt x="901" y="1883"/>
                    <a:pt x="1235" y="1779"/>
                    <a:pt x="1591" y="1737"/>
                  </a:cubicBezTo>
                  <a:cubicBezTo>
                    <a:pt x="2010" y="1674"/>
                    <a:pt x="2407" y="1653"/>
                    <a:pt x="2826" y="1632"/>
                  </a:cubicBezTo>
                  <a:cubicBezTo>
                    <a:pt x="3035" y="1622"/>
                    <a:pt x="3249" y="1616"/>
                    <a:pt x="3469" y="1616"/>
                  </a:cubicBezTo>
                  <a:cubicBezTo>
                    <a:pt x="3689" y="1616"/>
                    <a:pt x="3914" y="1622"/>
                    <a:pt x="4144" y="1632"/>
                  </a:cubicBezTo>
                  <a:cubicBezTo>
                    <a:pt x="4583" y="1653"/>
                    <a:pt x="5043" y="1695"/>
                    <a:pt x="5504" y="1758"/>
                  </a:cubicBezTo>
                  <a:cubicBezTo>
                    <a:pt x="5734" y="1779"/>
                    <a:pt x="5943" y="1820"/>
                    <a:pt x="6173" y="1862"/>
                  </a:cubicBezTo>
                  <a:cubicBezTo>
                    <a:pt x="6403" y="1904"/>
                    <a:pt x="6613" y="1946"/>
                    <a:pt x="6822" y="2009"/>
                  </a:cubicBezTo>
                  <a:cubicBezTo>
                    <a:pt x="7052" y="2051"/>
                    <a:pt x="7282" y="2113"/>
                    <a:pt x="7533" y="2155"/>
                  </a:cubicBezTo>
                  <a:cubicBezTo>
                    <a:pt x="7721" y="2189"/>
                    <a:pt x="7909" y="2223"/>
                    <a:pt x="8097" y="2223"/>
                  </a:cubicBezTo>
                  <a:cubicBezTo>
                    <a:pt x="8139" y="2223"/>
                    <a:pt x="8182" y="2222"/>
                    <a:pt x="8224" y="2218"/>
                  </a:cubicBezTo>
                  <a:cubicBezTo>
                    <a:pt x="8454" y="2218"/>
                    <a:pt x="8684" y="2218"/>
                    <a:pt x="8914" y="2197"/>
                  </a:cubicBezTo>
                  <a:cubicBezTo>
                    <a:pt x="9144" y="2176"/>
                    <a:pt x="9354" y="2134"/>
                    <a:pt x="9563" y="2092"/>
                  </a:cubicBezTo>
                  <a:lnTo>
                    <a:pt x="9856" y="2009"/>
                  </a:lnTo>
                  <a:cubicBezTo>
                    <a:pt x="9960" y="1967"/>
                    <a:pt x="10065" y="1925"/>
                    <a:pt x="10149" y="1904"/>
                  </a:cubicBezTo>
                  <a:cubicBezTo>
                    <a:pt x="10337" y="1820"/>
                    <a:pt x="10504" y="1737"/>
                    <a:pt x="10672" y="1653"/>
                  </a:cubicBezTo>
                  <a:cubicBezTo>
                    <a:pt x="10839" y="1569"/>
                    <a:pt x="10986" y="1486"/>
                    <a:pt x="11111" y="1381"/>
                  </a:cubicBezTo>
                  <a:cubicBezTo>
                    <a:pt x="11258" y="1276"/>
                    <a:pt x="11383" y="1172"/>
                    <a:pt x="11488" y="1088"/>
                  </a:cubicBezTo>
                  <a:cubicBezTo>
                    <a:pt x="11676" y="921"/>
                    <a:pt x="11844" y="732"/>
                    <a:pt x="12011" y="544"/>
                  </a:cubicBezTo>
                  <a:cubicBezTo>
                    <a:pt x="12116" y="418"/>
                    <a:pt x="12199" y="293"/>
                    <a:pt x="12304" y="146"/>
                  </a:cubicBezTo>
                  <a:cubicBezTo>
                    <a:pt x="12346" y="63"/>
                    <a:pt x="12388" y="0"/>
                    <a:pt x="1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4454175" y="1043675"/>
              <a:ext cx="84250" cy="28650"/>
            </a:xfrm>
            <a:custGeom>
              <a:avLst/>
              <a:gdLst/>
              <a:ahLst/>
              <a:cxnLst/>
              <a:rect l="l" t="t" r="r" b="b"/>
              <a:pathLst>
                <a:path w="3370" h="1146" extrusionOk="0">
                  <a:moveTo>
                    <a:pt x="84" y="0"/>
                  </a:moveTo>
                  <a:cubicBezTo>
                    <a:pt x="63" y="21"/>
                    <a:pt x="63" y="21"/>
                    <a:pt x="63" y="42"/>
                  </a:cubicBezTo>
                  <a:cubicBezTo>
                    <a:pt x="42" y="84"/>
                    <a:pt x="21" y="126"/>
                    <a:pt x="0" y="189"/>
                  </a:cubicBezTo>
                  <a:cubicBezTo>
                    <a:pt x="0" y="251"/>
                    <a:pt x="0" y="335"/>
                    <a:pt x="0" y="398"/>
                  </a:cubicBezTo>
                  <a:cubicBezTo>
                    <a:pt x="21" y="503"/>
                    <a:pt x="63" y="607"/>
                    <a:pt x="147" y="691"/>
                  </a:cubicBezTo>
                  <a:cubicBezTo>
                    <a:pt x="168" y="733"/>
                    <a:pt x="210" y="775"/>
                    <a:pt x="272" y="816"/>
                  </a:cubicBezTo>
                  <a:cubicBezTo>
                    <a:pt x="314" y="858"/>
                    <a:pt x="356" y="900"/>
                    <a:pt x="419" y="942"/>
                  </a:cubicBezTo>
                  <a:cubicBezTo>
                    <a:pt x="524" y="1005"/>
                    <a:pt x="649" y="1047"/>
                    <a:pt x="775" y="1067"/>
                  </a:cubicBezTo>
                  <a:lnTo>
                    <a:pt x="963" y="1130"/>
                  </a:lnTo>
                  <a:lnTo>
                    <a:pt x="1151" y="1130"/>
                  </a:lnTo>
                  <a:cubicBezTo>
                    <a:pt x="1214" y="1141"/>
                    <a:pt x="1282" y="1146"/>
                    <a:pt x="1350" y="1146"/>
                  </a:cubicBezTo>
                  <a:cubicBezTo>
                    <a:pt x="1418" y="1146"/>
                    <a:pt x="1486" y="1141"/>
                    <a:pt x="1549" y="1130"/>
                  </a:cubicBezTo>
                  <a:cubicBezTo>
                    <a:pt x="1674" y="1130"/>
                    <a:pt x="1800" y="1109"/>
                    <a:pt x="1925" y="1088"/>
                  </a:cubicBezTo>
                  <a:cubicBezTo>
                    <a:pt x="2030" y="1067"/>
                    <a:pt x="2156" y="1047"/>
                    <a:pt x="2260" y="1005"/>
                  </a:cubicBezTo>
                  <a:cubicBezTo>
                    <a:pt x="2469" y="942"/>
                    <a:pt x="2658" y="858"/>
                    <a:pt x="2846" y="775"/>
                  </a:cubicBezTo>
                  <a:cubicBezTo>
                    <a:pt x="2993" y="691"/>
                    <a:pt x="3118" y="607"/>
                    <a:pt x="3244" y="523"/>
                  </a:cubicBezTo>
                  <a:cubicBezTo>
                    <a:pt x="3285" y="482"/>
                    <a:pt x="3327" y="461"/>
                    <a:pt x="3369" y="419"/>
                  </a:cubicBezTo>
                  <a:cubicBezTo>
                    <a:pt x="3369" y="419"/>
                    <a:pt x="3306" y="398"/>
                    <a:pt x="3202" y="398"/>
                  </a:cubicBezTo>
                  <a:cubicBezTo>
                    <a:pt x="3055" y="377"/>
                    <a:pt x="2909" y="377"/>
                    <a:pt x="2762" y="377"/>
                  </a:cubicBezTo>
                  <a:lnTo>
                    <a:pt x="2469" y="377"/>
                  </a:lnTo>
                  <a:cubicBezTo>
                    <a:pt x="2365" y="377"/>
                    <a:pt x="2260" y="398"/>
                    <a:pt x="2156" y="398"/>
                  </a:cubicBezTo>
                  <a:cubicBezTo>
                    <a:pt x="1946" y="398"/>
                    <a:pt x="1716" y="440"/>
                    <a:pt x="1507" y="440"/>
                  </a:cubicBezTo>
                  <a:cubicBezTo>
                    <a:pt x="1381" y="461"/>
                    <a:pt x="1277" y="461"/>
                    <a:pt x="1172" y="461"/>
                  </a:cubicBezTo>
                  <a:lnTo>
                    <a:pt x="879" y="461"/>
                  </a:lnTo>
                  <a:cubicBezTo>
                    <a:pt x="796" y="440"/>
                    <a:pt x="712" y="440"/>
                    <a:pt x="628" y="440"/>
                  </a:cubicBezTo>
                  <a:cubicBezTo>
                    <a:pt x="544" y="419"/>
                    <a:pt x="482" y="398"/>
                    <a:pt x="419" y="377"/>
                  </a:cubicBezTo>
                  <a:cubicBezTo>
                    <a:pt x="356" y="356"/>
                    <a:pt x="293" y="314"/>
                    <a:pt x="252" y="272"/>
                  </a:cubicBezTo>
                  <a:cubicBezTo>
                    <a:pt x="210" y="251"/>
                    <a:pt x="168" y="189"/>
                    <a:pt x="147" y="147"/>
                  </a:cubicBezTo>
                  <a:cubicBezTo>
                    <a:pt x="126" y="105"/>
                    <a:pt x="105" y="42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4070000" y="753725"/>
              <a:ext cx="1835250" cy="849575"/>
            </a:xfrm>
            <a:custGeom>
              <a:avLst/>
              <a:gdLst/>
              <a:ahLst/>
              <a:cxnLst/>
              <a:rect l="l" t="t" r="r" b="b"/>
              <a:pathLst>
                <a:path w="73410" h="33983" extrusionOk="0">
                  <a:moveTo>
                    <a:pt x="16797" y="0"/>
                  </a:moveTo>
                  <a:cubicBezTo>
                    <a:pt x="16638" y="0"/>
                    <a:pt x="16462" y="28"/>
                    <a:pt x="16267" y="90"/>
                  </a:cubicBezTo>
                  <a:cubicBezTo>
                    <a:pt x="14949" y="509"/>
                    <a:pt x="13924" y="2371"/>
                    <a:pt x="14070" y="3689"/>
                  </a:cubicBezTo>
                  <a:cubicBezTo>
                    <a:pt x="14277" y="5370"/>
                    <a:pt x="15041" y="5826"/>
                    <a:pt x="16020" y="5826"/>
                  </a:cubicBezTo>
                  <a:cubicBezTo>
                    <a:pt x="17177" y="5826"/>
                    <a:pt x="18634" y="5190"/>
                    <a:pt x="19825" y="5190"/>
                  </a:cubicBezTo>
                  <a:cubicBezTo>
                    <a:pt x="20173" y="5190"/>
                    <a:pt x="20498" y="5244"/>
                    <a:pt x="20787" y="5384"/>
                  </a:cubicBezTo>
                  <a:cubicBezTo>
                    <a:pt x="22356" y="6137"/>
                    <a:pt x="23590" y="9966"/>
                    <a:pt x="21582" y="10845"/>
                  </a:cubicBezTo>
                  <a:cubicBezTo>
                    <a:pt x="21387" y="10931"/>
                    <a:pt x="21197" y="10968"/>
                    <a:pt x="21010" y="10968"/>
                  </a:cubicBezTo>
                  <a:cubicBezTo>
                    <a:pt x="19634" y="10968"/>
                    <a:pt x="18416" y="8932"/>
                    <a:pt x="16700" y="8932"/>
                  </a:cubicBezTo>
                  <a:cubicBezTo>
                    <a:pt x="16367" y="8932"/>
                    <a:pt x="16015" y="9009"/>
                    <a:pt x="15639" y="9192"/>
                  </a:cubicBezTo>
                  <a:cubicBezTo>
                    <a:pt x="13143" y="10394"/>
                    <a:pt x="14340" y="13198"/>
                    <a:pt x="16558" y="13198"/>
                  </a:cubicBezTo>
                  <a:cubicBezTo>
                    <a:pt x="16850" y="13198"/>
                    <a:pt x="17160" y="13149"/>
                    <a:pt x="17481" y="13042"/>
                  </a:cubicBezTo>
                  <a:cubicBezTo>
                    <a:pt x="18316" y="12752"/>
                    <a:pt x="19013" y="11989"/>
                    <a:pt x="19945" y="11989"/>
                  </a:cubicBezTo>
                  <a:cubicBezTo>
                    <a:pt x="20156" y="11989"/>
                    <a:pt x="20380" y="12029"/>
                    <a:pt x="20619" y="12121"/>
                  </a:cubicBezTo>
                  <a:cubicBezTo>
                    <a:pt x="21331" y="12393"/>
                    <a:pt x="21812" y="13063"/>
                    <a:pt x="21875" y="13816"/>
                  </a:cubicBezTo>
                  <a:cubicBezTo>
                    <a:pt x="21917" y="13879"/>
                    <a:pt x="21958" y="13942"/>
                    <a:pt x="21979" y="14005"/>
                  </a:cubicBezTo>
                  <a:cubicBezTo>
                    <a:pt x="22544" y="14758"/>
                    <a:pt x="21038" y="16013"/>
                    <a:pt x="20305" y="16222"/>
                  </a:cubicBezTo>
                  <a:cubicBezTo>
                    <a:pt x="19918" y="16324"/>
                    <a:pt x="19460" y="16361"/>
                    <a:pt x="18969" y="16361"/>
                  </a:cubicBezTo>
                  <a:cubicBezTo>
                    <a:pt x="17630" y="16361"/>
                    <a:pt x="16047" y="16080"/>
                    <a:pt x="14991" y="16034"/>
                  </a:cubicBezTo>
                  <a:cubicBezTo>
                    <a:pt x="13928" y="15984"/>
                    <a:pt x="12954" y="15767"/>
                    <a:pt x="12037" y="15767"/>
                  </a:cubicBezTo>
                  <a:cubicBezTo>
                    <a:pt x="11058" y="15767"/>
                    <a:pt x="10144" y="16014"/>
                    <a:pt x="9258" y="16976"/>
                  </a:cubicBezTo>
                  <a:cubicBezTo>
                    <a:pt x="8860" y="17415"/>
                    <a:pt x="8358" y="17729"/>
                    <a:pt x="8379" y="18419"/>
                  </a:cubicBezTo>
                  <a:cubicBezTo>
                    <a:pt x="8400" y="19759"/>
                    <a:pt x="9467" y="19173"/>
                    <a:pt x="9948" y="19654"/>
                  </a:cubicBezTo>
                  <a:cubicBezTo>
                    <a:pt x="11371" y="21119"/>
                    <a:pt x="9572" y="21181"/>
                    <a:pt x="8525" y="22018"/>
                  </a:cubicBezTo>
                  <a:cubicBezTo>
                    <a:pt x="8086" y="22374"/>
                    <a:pt x="7542" y="22772"/>
                    <a:pt x="7584" y="23420"/>
                  </a:cubicBezTo>
                  <a:cubicBezTo>
                    <a:pt x="7668" y="24634"/>
                    <a:pt x="8525" y="24069"/>
                    <a:pt x="8965" y="24571"/>
                  </a:cubicBezTo>
                  <a:cubicBezTo>
                    <a:pt x="11245" y="27124"/>
                    <a:pt x="4675" y="26057"/>
                    <a:pt x="3315" y="26768"/>
                  </a:cubicBezTo>
                  <a:cubicBezTo>
                    <a:pt x="0" y="28458"/>
                    <a:pt x="1228" y="33167"/>
                    <a:pt x="3704" y="33167"/>
                  </a:cubicBezTo>
                  <a:cubicBezTo>
                    <a:pt x="4447" y="33167"/>
                    <a:pt x="5303" y="32743"/>
                    <a:pt x="6182" y="31685"/>
                  </a:cubicBezTo>
                  <a:cubicBezTo>
                    <a:pt x="7291" y="30388"/>
                    <a:pt x="7940" y="28588"/>
                    <a:pt x="9362" y="27542"/>
                  </a:cubicBezTo>
                  <a:cubicBezTo>
                    <a:pt x="9887" y="27153"/>
                    <a:pt x="10267" y="27014"/>
                    <a:pt x="10572" y="27014"/>
                  </a:cubicBezTo>
                  <a:cubicBezTo>
                    <a:pt x="11338" y="27014"/>
                    <a:pt x="11627" y="27893"/>
                    <a:pt x="12520" y="27893"/>
                  </a:cubicBezTo>
                  <a:cubicBezTo>
                    <a:pt x="12647" y="27893"/>
                    <a:pt x="12786" y="27876"/>
                    <a:pt x="12940" y="27835"/>
                  </a:cubicBezTo>
                  <a:cubicBezTo>
                    <a:pt x="13738" y="27614"/>
                    <a:pt x="14647" y="25547"/>
                    <a:pt x="15676" y="25547"/>
                  </a:cubicBezTo>
                  <a:cubicBezTo>
                    <a:pt x="15915" y="25547"/>
                    <a:pt x="16161" y="25659"/>
                    <a:pt x="16414" y="25931"/>
                  </a:cubicBezTo>
                  <a:cubicBezTo>
                    <a:pt x="17857" y="27479"/>
                    <a:pt x="12857" y="29760"/>
                    <a:pt x="12564" y="31350"/>
                  </a:cubicBezTo>
                  <a:cubicBezTo>
                    <a:pt x="12304" y="32826"/>
                    <a:pt x="13364" y="33748"/>
                    <a:pt x="14623" y="33748"/>
                  </a:cubicBezTo>
                  <a:cubicBezTo>
                    <a:pt x="14989" y="33748"/>
                    <a:pt x="15372" y="33670"/>
                    <a:pt x="15744" y="33505"/>
                  </a:cubicBezTo>
                  <a:cubicBezTo>
                    <a:pt x="17648" y="32689"/>
                    <a:pt x="16853" y="30974"/>
                    <a:pt x="17983" y="29697"/>
                  </a:cubicBezTo>
                  <a:cubicBezTo>
                    <a:pt x="18386" y="29250"/>
                    <a:pt x="18715" y="29072"/>
                    <a:pt x="18991" y="29072"/>
                  </a:cubicBezTo>
                  <a:cubicBezTo>
                    <a:pt x="19631" y="29072"/>
                    <a:pt x="19984" y="30031"/>
                    <a:pt x="20305" y="30806"/>
                  </a:cubicBezTo>
                  <a:cubicBezTo>
                    <a:pt x="20598" y="31497"/>
                    <a:pt x="19866" y="31748"/>
                    <a:pt x="20975" y="32020"/>
                  </a:cubicBezTo>
                  <a:cubicBezTo>
                    <a:pt x="21095" y="32051"/>
                    <a:pt x="21206" y="32065"/>
                    <a:pt x="21310" y="32065"/>
                  </a:cubicBezTo>
                  <a:cubicBezTo>
                    <a:pt x="21915" y="32065"/>
                    <a:pt x="22280" y="31590"/>
                    <a:pt x="22691" y="31162"/>
                  </a:cubicBezTo>
                  <a:cubicBezTo>
                    <a:pt x="23842" y="29927"/>
                    <a:pt x="24176" y="28798"/>
                    <a:pt x="25934" y="28254"/>
                  </a:cubicBezTo>
                  <a:cubicBezTo>
                    <a:pt x="26178" y="28177"/>
                    <a:pt x="26420" y="28156"/>
                    <a:pt x="26656" y="28156"/>
                  </a:cubicBezTo>
                  <a:cubicBezTo>
                    <a:pt x="26940" y="28156"/>
                    <a:pt x="27216" y="28186"/>
                    <a:pt x="27478" y="28186"/>
                  </a:cubicBezTo>
                  <a:cubicBezTo>
                    <a:pt x="27653" y="28186"/>
                    <a:pt x="27823" y="28173"/>
                    <a:pt x="27984" y="28128"/>
                  </a:cubicBezTo>
                  <a:cubicBezTo>
                    <a:pt x="28905" y="27898"/>
                    <a:pt x="29010" y="27396"/>
                    <a:pt x="29700" y="26873"/>
                  </a:cubicBezTo>
                  <a:cubicBezTo>
                    <a:pt x="30293" y="26435"/>
                    <a:pt x="31200" y="25960"/>
                    <a:pt x="32055" y="25960"/>
                  </a:cubicBezTo>
                  <a:cubicBezTo>
                    <a:pt x="32467" y="25960"/>
                    <a:pt x="32868" y="26070"/>
                    <a:pt x="33215" y="26350"/>
                  </a:cubicBezTo>
                  <a:cubicBezTo>
                    <a:pt x="34659" y="27542"/>
                    <a:pt x="32922" y="29070"/>
                    <a:pt x="32274" y="30179"/>
                  </a:cubicBezTo>
                  <a:cubicBezTo>
                    <a:pt x="31088" y="32192"/>
                    <a:pt x="31978" y="33183"/>
                    <a:pt x="33181" y="33183"/>
                  </a:cubicBezTo>
                  <a:cubicBezTo>
                    <a:pt x="34228" y="33183"/>
                    <a:pt x="35512" y="32433"/>
                    <a:pt x="35873" y="30953"/>
                  </a:cubicBezTo>
                  <a:cubicBezTo>
                    <a:pt x="36056" y="30200"/>
                    <a:pt x="35112" y="27808"/>
                    <a:pt x="36365" y="27808"/>
                  </a:cubicBezTo>
                  <a:cubicBezTo>
                    <a:pt x="36401" y="27808"/>
                    <a:pt x="36439" y="27810"/>
                    <a:pt x="36479" y="27814"/>
                  </a:cubicBezTo>
                  <a:cubicBezTo>
                    <a:pt x="37839" y="27961"/>
                    <a:pt x="37526" y="30367"/>
                    <a:pt x="37295" y="31120"/>
                  </a:cubicBezTo>
                  <a:cubicBezTo>
                    <a:pt x="36982" y="32083"/>
                    <a:pt x="35663" y="33589"/>
                    <a:pt x="37254" y="33945"/>
                  </a:cubicBezTo>
                  <a:cubicBezTo>
                    <a:pt x="37362" y="33971"/>
                    <a:pt x="37463" y="33983"/>
                    <a:pt x="37557" y="33983"/>
                  </a:cubicBezTo>
                  <a:cubicBezTo>
                    <a:pt x="38684" y="33983"/>
                    <a:pt x="38855" y="32247"/>
                    <a:pt x="38990" y="31455"/>
                  </a:cubicBezTo>
                  <a:cubicBezTo>
                    <a:pt x="39158" y="30199"/>
                    <a:pt x="39325" y="28923"/>
                    <a:pt x="38655" y="27835"/>
                  </a:cubicBezTo>
                  <a:cubicBezTo>
                    <a:pt x="38111" y="26956"/>
                    <a:pt x="36542" y="26036"/>
                    <a:pt x="38823" y="25659"/>
                  </a:cubicBezTo>
                  <a:cubicBezTo>
                    <a:pt x="39006" y="25629"/>
                    <a:pt x="39171" y="25615"/>
                    <a:pt x="39321" y="25615"/>
                  </a:cubicBezTo>
                  <a:cubicBezTo>
                    <a:pt x="40731" y="25615"/>
                    <a:pt x="40784" y="26866"/>
                    <a:pt x="41522" y="27793"/>
                  </a:cubicBezTo>
                  <a:cubicBezTo>
                    <a:pt x="42359" y="28881"/>
                    <a:pt x="43614" y="29195"/>
                    <a:pt x="44933" y="29237"/>
                  </a:cubicBezTo>
                  <a:cubicBezTo>
                    <a:pt x="45051" y="29239"/>
                    <a:pt x="45170" y="29240"/>
                    <a:pt x="45288" y="29240"/>
                  </a:cubicBezTo>
                  <a:cubicBezTo>
                    <a:pt x="46592" y="29240"/>
                    <a:pt x="47895" y="29134"/>
                    <a:pt x="49180" y="28923"/>
                  </a:cubicBezTo>
                  <a:cubicBezTo>
                    <a:pt x="51168" y="28630"/>
                    <a:pt x="50142" y="28191"/>
                    <a:pt x="51168" y="26894"/>
                  </a:cubicBezTo>
                  <a:cubicBezTo>
                    <a:pt x="51505" y="26466"/>
                    <a:pt x="51960" y="26310"/>
                    <a:pt x="52489" y="26310"/>
                  </a:cubicBezTo>
                  <a:cubicBezTo>
                    <a:pt x="53899" y="26310"/>
                    <a:pt x="55836" y="27415"/>
                    <a:pt x="57472" y="27415"/>
                  </a:cubicBezTo>
                  <a:cubicBezTo>
                    <a:pt x="58194" y="27415"/>
                    <a:pt x="58857" y="27200"/>
                    <a:pt x="59391" y="26580"/>
                  </a:cubicBezTo>
                  <a:cubicBezTo>
                    <a:pt x="60646" y="25094"/>
                    <a:pt x="58889" y="24885"/>
                    <a:pt x="58407" y="24257"/>
                  </a:cubicBezTo>
                  <a:cubicBezTo>
                    <a:pt x="57424" y="23023"/>
                    <a:pt x="58449" y="22688"/>
                    <a:pt x="59998" y="22646"/>
                  </a:cubicBezTo>
                  <a:cubicBezTo>
                    <a:pt x="60031" y="22645"/>
                    <a:pt x="60066" y="22645"/>
                    <a:pt x="60100" y="22645"/>
                  </a:cubicBezTo>
                  <a:cubicBezTo>
                    <a:pt x="60413" y="22645"/>
                    <a:pt x="60752" y="22666"/>
                    <a:pt x="61078" y="22666"/>
                  </a:cubicBezTo>
                  <a:cubicBezTo>
                    <a:pt x="62032" y="22666"/>
                    <a:pt x="62876" y="22486"/>
                    <a:pt x="62634" y="21077"/>
                  </a:cubicBezTo>
                  <a:cubicBezTo>
                    <a:pt x="62455" y="20052"/>
                    <a:pt x="61543" y="19651"/>
                    <a:pt x="60570" y="19651"/>
                  </a:cubicBezTo>
                  <a:cubicBezTo>
                    <a:pt x="59836" y="19651"/>
                    <a:pt x="59067" y="19880"/>
                    <a:pt x="58554" y="20240"/>
                  </a:cubicBezTo>
                  <a:cubicBezTo>
                    <a:pt x="57485" y="20963"/>
                    <a:pt x="57011" y="21751"/>
                    <a:pt x="55902" y="21751"/>
                  </a:cubicBezTo>
                  <a:cubicBezTo>
                    <a:pt x="55600" y="21751"/>
                    <a:pt x="55251" y="21693"/>
                    <a:pt x="54829" y="21558"/>
                  </a:cubicBezTo>
                  <a:cubicBezTo>
                    <a:pt x="53407" y="21098"/>
                    <a:pt x="53072" y="19947"/>
                    <a:pt x="54390" y="18901"/>
                  </a:cubicBezTo>
                  <a:cubicBezTo>
                    <a:pt x="54578" y="18756"/>
                    <a:pt x="55091" y="18723"/>
                    <a:pt x="55745" y="18723"/>
                  </a:cubicBezTo>
                  <a:cubicBezTo>
                    <a:pt x="56310" y="18723"/>
                    <a:pt x="56980" y="18748"/>
                    <a:pt x="57638" y="18748"/>
                  </a:cubicBezTo>
                  <a:cubicBezTo>
                    <a:pt x="59523" y="18748"/>
                    <a:pt x="61305" y="18542"/>
                    <a:pt x="60207" y="16955"/>
                  </a:cubicBezTo>
                  <a:cubicBezTo>
                    <a:pt x="59875" y="16477"/>
                    <a:pt x="59541" y="16315"/>
                    <a:pt x="59207" y="16315"/>
                  </a:cubicBezTo>
                  <a:cubicBezTo>
                    <a:pt x="58501" y="16315"/>
                    <a:pt x="57795" y="17039"/>
                    <a:pt x="57107" y="17039"/>
                  </a:cubicBezTo>
                  <a:cubicBezTo>
                    <a:pt x="57094" y="17039"/>
                    <a:pt x="57081" y="17039"/>
                    <a:pt x="57068" y="17039"/>
                  </a:cubicBezTo>
                  <a:cubicBezTo>
                    <a:pt x="55311" y="16955"/>
                    <a:pt x="56901" y="15762"/>
                    <a:pt x="57968" y="15595"/>
                  </a:cubicBezTo>
                  <a:cubicBezTo>
                    <a:pt x="61692" y="14988"/>
                    <a:pt x="64768" y="15678"/>
                    <a:pt x="68304" y="13419"/>
                  </a:cubicBezTo>
                  <a:cubicBezTo>
                    <a:pt x="70794" y="11849"/>
                    <a:pt x="73410" y="6807"/>
                    <a:pt x="69476" y="5279"/>
                  </a:cubicBezTo>
                  <a:cubicBezTo>
                    <a:pt x="68911" y="5057"/>
                    <a:pt x="68395" y="4957"/>
                    <a:pt x="67924" y="4957"/>
                  </a:cubicBezTo>
                  <a:cubicBezTo>
                    <a:pt x="65430" y="4957"/>
                    <a:pt x="64198" y="7769"/>
                    <a:pt x="63617" y="10092"/>
                  </a:cubicBezTo>
                  <a:cubicBezTo>
                    <a:pt x="63344" y="11186"/>
                    <a:pt x="61734" y="14110"/>
                    <a:pt x="60168" y="14110"/>
                  </a:cubicBezTo>
                  <a:cubicBezTo>
                    <a:pt x="59697" y="14110"/>
                    <a:pt x="59230" y="13846"/>
                    <a:pt x="58805" y="13189"/>
                  </a:cubicBezTo>
                  <a:cubicBezTo>
                    <a:pt x="57801" y="11640"/>
                    <a:pt x="59956" y="12310"/>
                    <a:pt x="60604" y="11305"/>
                  </a:cubicBezTo>
                  <a:cubicBezTo>
                    <a:pt x="61290" y="10277"/>
                    <a:pt x="60345" y="9847"/>
                    <a:pt x="59390" y="9847"/>
                  </a:cubicBezTo>
                  <a:cubicBezTo>
                    <a:pt x="59121" y="9847"/>
                    <a:pt x="58851" y="9881"/>
                    <a:pt x="58617" y="9945"/>
                  </a:cubicBezTo>
                  <a:cubicBezTo>
                    <a:pt x="57103" y="10347"/>
                    <a:pt x="55812" y="13497"/>
                    <a:pt x="53940" y="13497"/>
                  </a:cubicBezTo>
                  <a:cubicBezTo>
                    <a:pt x="53664" y="13497"/>
                    <a:pt x="53376" y="13428"/>
                    <a:pt x="53072" y="13272"/>
                  </a:cubicBezTo>
                  <a:cubicBezTo>
                    <a:pt x="49598" y="11494"/>
                    <a:pt x="56482" y="9422"/>
                    <a:pt x="57361" y="9004"/>
                  </a:cubicBezTo>
                  <a:cubicBezTo>
                    <a:pt x="59830" y="7790"/>
                    <a:pt x="61023" y="5049"/>
                    <a:pt x="58889" y="2748"/>
                  </a:cubicBezTo>
                  <a:cubicBezTo>
                    <a:pt x="58186" y="2003"/>
                    <a:pt x="57302" y="1689"/>
                    <a:pt x="56387" y="1689"/>
                  </a:cubicBezTo>
                  <a:cubicBezTo>
                    <a:pt x="54062" y="1689"/>
                    <a:pt x="51531" y="3718"/>
                    <a:pt x="51231" y="5865"/>
                  </a:cubicBezTo>
                  <a:cubicBezTo>
                    <a:pt x="51084" y="6953"/>
                    <a:pt x="51419" y="8334"/>
                    <a:pt x="50896" y="9464"/>
                  </a:cubicBezTo>
                  <a:cubicBezTo>
                    <a:pt x="50163" y="11033"/>
                    <a:pt x="49117" y="10259"/>
                    <a:pt x="47987" y="11075"/>
                  </a:cubicBezTo>
                  <a:cubicBezTo>
                    <a:pt x="45725" y="12733"/>
                    <a:pt x="47862" y="15664"/>
                    <a:pt x="44773" y="15664"/>
                  </a:cubicBezTo>
                  <a:cubicBezTo>
                    <a:pt x="44548" y="15664"/>
                    <a:pt x="44296" y="15648"/>
                    <a:pt x="44012" y="15616"/>
                  </a:cubicBezTo>
                  <a:cubicBezTo>
                    <a:pt x="43333" y="15545"/>
                    <a:pt x="42644" y="15430"/>
                    <a:pt x="41972" y="15430"/>
                  </a:cubicBezTo>
                  <a:cubicBezTo>
                    <a:pt x="41256" y="15430"/>
                    <a:pt x="40558" y="15560"/>
                    <a:pt x="39911" y="16013"/>
                  </a:cubicBezTo>
                  <a:cubicBezTo>
                    <a:pt x="38957" y="16675"/>
                    <a:pt x="38746" y="18642"/>
                    <a:pt x="37659" y="18642"/>
                  </a:cubicBezTo>
                  <a:cubicBezTo>
                    <a:pt x="37577" y="18642"/>
                    <a:pt x="37491" y="18631"/>
                    <a:pt x="37400" y="18608"/>
                  </a:cubicBezTo>
                  <a:cubicBezTo>
                    <a:pt x="35810" y="18231"/>
                    <a:pt x="36270" y="15909"/>
                    <a:pt x="36919" y="15114"/>
                  </a:cubicBezTo>
                  <a:cubicBezTo>
                    <a:pt x="38174" y="13586"/>
                    <a:pt x="40183" y="13649"/>
                    <a:pt x="40873" y="11494"/>
                  </a:cubicBezTo>
                  <a:cubicBezTo>
                    <a:pt x="41474" y="9659"/>
                    <a:pt x="40433" y="8850"/>
                    <a:pt x="39110" y="8850"/>
                  </a:cubicBezTo>
                  <a:cubicBezTo>
                    <a:pt x="37899" y="8850"/>
                    <a:pt x="36450" y="9529"/>
                    <a:pt x="35810" y="10720"/>
                  </a:cubicBezTo>
                  <a:cubicBezTo>
                    <a:pt x="35182" y="11891"/>
                    <a:pt x="35349" y="13481"/>
                    <a:pt x="33822" y="13984"/>
                  </a:cubicBezTo>
                  <a:cubicBezTo>
                    <a:pt x="33606" y="14053"/>
                    <a:pt x="33391" y="14085"/>
                    <a:pt x="33179" y="14085"/>
                  </a:cubicBezTo>
                  <a:cubicBezTo>
                    <a:pt x="32180" y="14085"/>
                    <a:pt x="31260" y="13379"/>
                    <a:pt x="30725" y="12603"/>
                  </a:cubicBezTo>
                  <a:cubicBezTo>
                    <a:pt x="29972" y="11557"/>
                    <a:pt x="29616" y="9904"/>
                    <a:pt x="30077" y="8690"/>
                  </a:cubicBezTo>
                  <a:cubicBezTo>
                    <a:pt x="30788" y="6807"/>
                    <a:pt x="34282" y="6242"/>
                    <a:pt x="33822" y="3961"/>
                  </a:cubicBezTo>
                  <a:cubicBezTo>
                    <a:pt x="33550" y="2640"/>
                    <a:pt x="32680" y="2128"/>
                    <a:pt x="31663" y="2128"/>
                  </a:cubicBezTo>
                  <a:cubicBezTo>
                    <a:pt x="30023" y="2128"/>
                    <a:pt x="27999" y="3461"/>
                    <a:pt x="27482" y="4882"/>
                  </a:cubicBezTo>
                  <a:cubicBezTo>
                    <a:pt x="27207" y="5648"/>
                    <a:pt x="27135" y="8518"/>
                    <a:pt x="26070" y="8518"/>
                  </a:cubicBezTo>
                  <a:cubicBezTo>
                    <a:pt x="26001" y="8518"/>
                    <a:pt x="25928" y="8506"/>
                    <a:pt x="25850" y="8481"/>
                  </a:cubicBezTo>
                  <a:cubicBezTo>
                    <a:pt x="24804" y="8146"/>
                    <a:pt x="24950" y="5698"/>
                    <a:pt x="24867" y="4903"/>
                  </a:cubicBezTo>
                  <a:cubicBezTo>
                    <a:pt x="24720" y="3626"/>
                    <a:pt x="24574" y="2706"/>
                    <a:pt x="23297" y="1974"/>
                  </a:cubicBezTo>
                  <a:cubicBezTo>
                    <a:pt x="22845" y="1714"/>
                    <a:pt x="22435" y="1634"/>
                    <a:pt x="22042" y="1634"/>
                  </a:cubicBezTo>
                  <a:cubicBezTo>
                    <a:pt x="21420" y="1634"/>
                    <a:pt x="20844" y="1835"/>
                    <a:pt x="20216" y="1835"/>
                  </a:cubicBezTo>
                  <a:cubicBezTo>
                    <a:pt x="19995" y="1835"/>
                    <a:pt x="19768" y="1810"/>
                    <a:pt x="19531" y="1743"/>
                  </a:cubicBezTo>
                  <a:cubicBezTo>
                    <a:pt x="18286" y="1377"/>
                    <a:pt x="17922" y="0"/>
                    <a:pt x="1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6"/>
          <p:cNvSpPr txBox="1">
            <a:spLocks noGrp="1"/>
          </p:cNvSpPr>
          <p:nvPr>
            <p:ph type="title"/>
          </p:nvPr>
        </p:nvSpPr>
        <p:spPr>
          <a:xfrm>
            <a:off x="2275650" y="242446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2" name="Google Shape;442;p16"/>
          <p:cNvSpPr txBox="1">
            <a:spLocks noGrp="1"/>
          </p:cNvSpPr>
          <p:nvPr>
            <p:ph type="subTitle" idx="1"/>
          </p:nvPr>
        </p:nvSpPr>
        <p:spPr>
          <a:xfrm>
            <a:off x="1390050" y="673663"/>
            <a:ext cx="63639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43" name="Google Shape;443;p16"/>
          <p:cNvGrpSpPr/>
          <p:nvPr/>
        </p:nvGrpSpPr>
        <p:grpSpPr>
          <a:xfrm>
            <a:off x="-571135" y="1371528"/>
            <a:ext cx="13076241" cy="7259886"/>
            <a:chOff x="-571160" y="2728235"/>
            <a:chExt cx="11182009" cy="6208215"/>
          </a:xfrm>
        </p:grpSpPr>
        <p:grpSp>
          <p:nvGrpSpPr>
            <p:cNvPr id="444" name="Google Shape;444;p16"/>
            <p:cNvGrpSpPr/>
            <p:nvPr/>
          </p:nvGrpSpPr>
          <p:grpSpPr>
            <a:xfrm>
              <a:off x="-571160" y="2728235"/>
              <a:ext cx="11182009" cy="6208215"/>
              <a:chOff x="-571160" y="2728235"/>
              <a:chExt cx="11182009" cy="6208215"/>
            </a:xfrm>
          </p:grpSpPr>
          <p:sp>
            <p:nvSpPr>
              <p:cNvPr id="445" name="Google Shape;445;p16"/>
              <p:cNvSpPr/>
              <p:nvPr/>
            </p:nvSpPr>
            <p:spPr>
              <a:xfrm rot="10800000">
                <a:off x="1081816" y="3399832"/>
                <a:ext cx="145599" cy="7579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923" extrusionOk="0">
                    <a:moveTo>
                      <a:pt x="93" y="1"/>
                    </a:moveTo>
                    <a:cubicBezTo>
                      <a:pt x="47" y="1"/>
                      <a:pt x="0" y="53"/>
                      <a:pt x="33" y="97"/>
                    </a:cubicBezTo>
                    <a:cubicBezTo>
                      <a:pt x="337" y="560"/>
                      <a:pt x="828" y="863"/>
                      <a:pt x="1377" y="921"/>
                    </a:cubicBezTo>
                    <a:cubicBezTo>
                      <a:pt x="1384" y="922"/>
                      <a:pt x="1391" y="923"/>
                      <a:pt x="1397" y="923"/>
                    </a:cubicBezTo>
                    <a:cubicBezTo>
                      <a:pt x="1502" y="923"/>
                      <a:pt x="1515" y="761"/>
                      <a:pt x="1399" y="740"/>
                    </a:cubicBezTo>
                    <a:cubicBezTo>
                      <a:pt x="893" y="646"/>
                      <a:pt x="467" y="430"/>
                      <a:pt x="134" y="18"/>
                    </a:cubicBezTo>
                    <a:cubicBezTo>
                      <a:pt x="122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 rot="10800000">
                <a:off x="1172058" y="3391456"/>
                <a:ext cx="107830" cy="119652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57" extrusionOk="0">
                    <a:moveTo>
                      <a:pt x="121" y="1"/>
                    </a:moveTo>
                    <a:cubicBezTo>
                      <a:pt x="104" y="1"/>
                      <a:pt x="84" y="12"/>
                      <a:pt x="80" y="31"/>
                    </a:cubicBezTo>
                    <a:cubicBezTo>
                      <a:pt x="1" y="638"/>
                      <a:pt x="377" y="1324"/>
                      <a:pt x="998" y="1454"/>
                    </a:cubicBezTo>
                    <a:cubicBezTo>
                      <a:pt x="1005" y="1456"/>
                      <a:pt x="1012" y="1457"/>
                      <a:pt x="1018" y="1457"/>
                    </a:cubicBezTo>
                    <a:cubicBezTo>
                      <a:pt x="1097" y="1457"/>
                      <a:pt x="1122" y="1336"/>
                      <a:pt x="1042" y="1310"/>
                    </a:cubicBezTo>
                    <a:cubicBezTo>
                      <a:pt x="492" y="1100"/>
                      <a:pt x="102" y="645"/>
                      <a:pt x="146" y="31"/>
                    </a:cubicBezTo>
                    <a:cubicBezTo>
                      <a:pt x="149" y="10"/>
                      <a:pt x="13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7" name="Google Shape;447;p16"/>
              <p:cNvGrpSpPr/>
              <p:nvPr/>
            </p:nvGrpSpPr>
            <p:grpSpPr>
              <a:xfrm>
                <a:off x="-571160" y="2728235"/>
                <a:ext cx="11182009" cy="6208215"/>
                <a:chOff x="-571160" y="2728235"/>
                <a:chExt cx="11182009" cy="6208215"/>
              </a:xfrm>
            </p:grpSpPr>
            <p:sp>
              <p:nvSpPr>
                <p:cNvPr id="448" name="Google Shape;448;p16"/>
                <p:cNvSpPr/>
                <p:nvPr/>
              </p:nvSpPr>
              <p:spPr>
                <a:xfrm rot="10800000">
                  <a:off x="-80758" y="5771612"/>
                  <a:ext cx="52473" cy="18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2247" extrusionOk="0">
                      <a:moveTo>
                        <a:pt x="94" y="1"/>
                      </a:moveTo>
                      <a:cubicBezTo>
                        <a:pt x="47" y="1"/>
                        <a:pt x="0" y="39"/>
                        <a:pt x="18" y="96"/>
                      </a:cubicBezTo>
                      <a:cubicBezTo>
                        <a:pt x="90" y="487"/>
                        <a:pt x="170" y="877"/>
                        <a:pt x="206" y="1274"/>
                      </a:cubicBezTo>
                      <a:cubicBezTo>
                        <a:pt x="242" y="1578"/>
                        <a:pt x="235" y="1889"/>
                        <a:pt x="300" y="2185"/>
                      </a:cubicBezTo>
                      <a:cubicBezTo>
                        <a:pt x="309" y="2228"/>
                        <a:pt x="338" y="2246"/>
                        <a:pt x="369" y="2246"/>
                      </a:cubicBezTo>
                      <a:cubicBezTo>
                        <a:pt x="411" y="2246"/>
                        <a:pt x="458" y="2213"/>
                        <a:pt x="466" y="2163"/>
                      </a:cubicBezTo>
                      <a:cubicBezTo>
                        <a:pt x="545" y="1506"/>
                        <a:pt x="357" y="682"/>
                        <a:pt x="170" y="53"/>
                      </a:cubicBezTo>
                      <a:cubicBezTo>
                        <a:pt x="155" y="16"/>
                        <a:pt x="125" y="1"/>
                        <a:pt x="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16"/>
                <p:cNvSpPr/>
                <p:nvPr/>
              </p:nvSpPr>
              <p:spPr>
                <a:xfrm rot="10800000">
                  <a:off x="-33474" y="5778593"/>
                  <a:ext cx="17395" cy="94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1154" extrusionOk="0">
                      <a:moveTo>
                        <a:pt x="91" y="1"/>
                      </a:moveTo>
                      <a:cubicBezTo>
                        <a:pt x="56" y="1"/>
                        <a:pt x="22" y="24"/>
                        <a:pt x="22" y="71"/>
                      </a:cubicBezTo>
                      <a:cubicBezTo>
                        <a:pt x="15" y="404"/>
                        <a:pt x="8" y="736"/>
                        <a:pt x="0" y="1061"/>
                      </a:cubicBezTo>
                      <a:cubicBezTo>
                        <a:pt x="0" y="1123"/>
                        <a:pt x="45" y="1153"/>
                        <a:pt x="91" y="1153"/>
                      </a:cubicBezTo>
                      <a:cubicBezTo>
                        <a:pt x="136" y="1153"/>
                        <a:pt x="181" y="1123"/>
                        <a:pt x="181" y="1061"/>
                      </a:cubicBezTo>
                      <a:cubicBezTo>
                        <a:pt x="174" y="736"/>
                        <a:pt x="166" y="404"/>
                        <a:pt x="159" y="71"/>
                      </a:cubicBezTo>
                      <a:cubicBezTo>
                        <a:pt x="159" y="24"/>
                        <a:pt x="125" y="1"/>
                        <a:pt x="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16"/>
                <p:cNvSpPr/>
                <p:nvPr/>
              </p:nvSpPr>
              <p:spPr>
                <a:xfrm rot="10800000">
                  <a:off x="8653011" y="5925510"/>
                  <a:ext cx="192979" cy="21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263" extrusionOk="0">
                      <a:moveTo>
                        <a:pt x="71" y="1"/>
                      </a:moveTo>
                      <a:cubicBezTo>
                        <a:pt x="12" y="1"/>
                        <a:pt x="1" y="95"/>
                        <a:pt x="63" y="109"/>
                      </a:cubicBezTo>
                      <a:cubicBezTo>
                        <a:pt x="540" y="214"/>
                        <a:pt x="1030" y="262"/>
                        <a:pt x="1523" y="262"/>
                      </a:cubicBezTo>
                      <a:cubicBezTo>
                        <a:pt x="1643" y="262"/>
                        <a:pt x="1764" y="260"/>
                        <a:pt x="1884" y="254"/>
                      </a:cubicBezTo>
                      <a:cubicBezTo>
                        <a:pt x="2005" y="247"/>
                        <a:pt x="2007" y="51"/>
                        <a:pt x="1891" y="51"/>
                      </a:cubicBezTo>
                      <a:cubicBezTo>
                        <a:pt x="1889" y="51"/>
                        <a:pt x="1887" y="51"/>
                        <a:pt x="1884" y="52"/>
                      </a:cubicBezTo>
                      <a:cubicBezTo>
                        <a:pt x="1687" y="63"/>
                        <a:pt x="1490" y="69"/>
                        <a:pt x="1293" y="69"/>
                      </a:cubicBezTo>
                      <a:cubicBezTo>
                        <a:pt x="887" y="69"/>
                        <a:pt x="482" y="45"/>
                        <a:pt x="78" y="1"/>
                      </a:cubicBezTo>
                      <a:cubicBezTo>
                        <a:pt x="76" y="1"/>
                        <a:pt x="73" y="1"/>
                        <a:pt x="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16"/>
                <p:cNvSpPr/>
                <p:nvPr/>
              </p:nvSpPr>
              <p:spPr>
                <a:xfrm rot="10800000">
                  <a:off x="8717592" y="5885845"/>
                  <a:ext cx="286873" cy="6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5" h="794" extrusionOk="0">
                      <a:moveTo>
                        <a:pt x="86" y="0"/>
                      </a:moveTo>
                      <a:cubicBezTo>
                        <a:pt x="37" y="0"/>
                        <a:pt x="1" y="74"/>
                        <a:pt x="58" y="100"/>
                      </a:cubicBezTo>
                      <a:cubicBezTo>
                        <a:pt x="919" y="548"/>
                        <a:pt x="1880" y="793"/>
                        <a:pt x="2855" y="793"/>
                      </a:cubicBezTo>
                      <a:cubicBezTo>
                        <a:pt x="2869" y="793"/>
                        <a:pt x="2883" y="793"/>
                        <a:pt x="2897" y="793"/>
                      </a:cubicBezTo>
                      <a:cubicBezTo>
                        <a:pt x="2984" y="786"/>
                        <a:pt x="2984" y="663"/>
                        <a:pt x="2897" y="656"/>
                      </a:cubicBezTo>
                      <a:cubicBezTo>
                        <a:pt x="1929" y="649"/>
                        <a:pt x="975" y="432"/>
                        <a:pt x="108" y="6"/>
                      </a:cubicBezTo>
                      <a:cubicBezTo>
                        <a:pt x="101" y="2"/>
                        <a:pt x="93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16"/>
                <p:cNvSpPr/>
                <p:nvPr/>
              </p:nvSpPr>
              <p:spPr>
                <a:xfrm rot="10800000">
                  <a:off x="9227330" y="2728235"/>
                  <a:ext cx="152230" cy="11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" h="1414" extrusionOk="0">
                      <a:moveTo>
                        <a:pt x="824" y="1"/>
                      </a:moveTo>
                      <a:cubicBezTo>
                        <a:pt x="586" y="1"/>
                        <a:pt x="350" y="124"/>
                        <a:pt x="188" y="309"/>
                      </a:cubicBezTo>
                      <a:cubicBezTo>
                        <a:pt x="174" y="323"/>
                        <a:pt x="152" y="337"/>
                        <a:pt x="123" y="337"/>
                      </a:cubicBezTo>
                      <a:cubicBezTo>
                        <a:pt x="1" y="612"/>
                        <a:pt x="37" y="937"/>
                        <a:pt x="232" y="1176"/>
                      </a:cubicBezTo>
                      <a:cubicBezTo>
                        <a:pt x="369" y="1332"/>
                        <a:pt x="583" y="1414"/>
                        <a:pt x="795" y="1414"/>
                      </a:cubicBezTo>
                      <a:cubicBezTo>
                        <a:pt x="986" y="1414"/>
                        <a:pt x="1175" y="1348"/>
                        <a:pt x="1308" y="1212"/>
                      </a:cubicBezTo>
                      <a:cubicBezTo>
                        <a:pt x="1583" y="916"/>
                        <a:pt x="1547" y="366"/>
                        <a:pt x="1215" y="128"/>
                      </a:cubicBezTo>
                      <a:cubicBezTo>
                        <a:pt x="1092" y="39"/>
                        <a:pt x="958" y="1"/>
                        <a:pt x="8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16"/>
                <p:cNvSpPr/>
                <p:nvPr/>
              </p:nvSpPr>
              <p:spPr>
                <a:xfrm rot="10800000">
                  <a:off x="9398202" y="2908411"/>
                  <a:ext cx="364046" cy="38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8" h="4642" extrusionOk="0">
                      <a:moveTo>
                        <a:pt x="1096" y="3073"/>
                      </a:moveTo>
                      <a:cubicBezTo>
                        <a:pt x="1111" y="3073"/>
                        <a:pt x="1126" y="3081"/>
                        <a:pt x="1135" y="3100"/>
                      </a:cubicBezTo>
                      <a:lnTo>
                        <a:pt x="1135" y="3093"/>
                      </a:lnTo>
                      <a:cubicBezTo>
                        <a:pt x="1273" y="3389"/>
                        <a:pt x="1511" y="3613"/>
                        <a:pt x="1836" y="3635"/>
                      </a:cubicBezTo>
                      <a:cubicBezTo>
                        <a:pt x="1966" y="3649"/>
                        <a:pt x="1947" y="3825"/>
                        <a:pt x="1834" y="3825"/>
                      </a:cubicBezTo>
                      <a:cubicBezTo>
                        <a:pt x="1828" y="3825"/>
                        <a:pt x="1821" y="3824"/>
                        <a:pt x="1815" y="3823"/>
                      </a:cubicBezTo>
                      <a:cubicBezTo>
                        <a:pt x="1453" y="3779"/>
                        <a:pt x="1106" y="3505"/>
                        <a:pt x="1041" y="3136"/>
                      </a:cubicBezTo>
                      <a:cubicBezTo>
                        <a:pt x="1037" y="3103"/>
                        <a:pt x="1067" y="3073"/>
                        <a:pt x="1096" y="3073"/>
                      </a:cubicBezTo>
                      <a:close/>
                      <a:moveTo>
                        <a:pt x="772" y="2902"/>
                      </a:moveTo>
                      <a:cubicBezTo>
                        <a:pt x="798" y="2902"/>
                        <a:pt x="824" y="2922"/>
                        <a:pt x="810" y="2956"/>
                      </a:cubicBezTo>
                      <a:cubicBezTo>
                        <a:pt x="702" y="3245"/>
                        <a:pt x="731" y="3570"/>
                        <a:pt x="897" y="3837"/>
                      </a:cubicBezTo>
                      <a:cubicBezTo>
                        <a:pt x="1078" y="4105"/>
                        <a:pt x="1359" y="4162"/>
                        <a:pt x="1663" y="4191"/>
                      </a:cubicBezTo>
                      <a:cubicBezTo>
                        <a:pt x="1764" y="4206"/>
                        <a:pt x="1807" y="4365"/>
                        <a:pt x="1685" y="4394"/>
                      </a:cubicBezTo>
                      <a:cubicBezTo>
                        <a:pt x="1617" y="4409"/>
                        <a:pt x="1551" y="4417"/>
                        <a:pt x="1487" y="4417"/>
                      </a:cubicBezTo>
                      <a:cubicBezTo>
                        <a:pt x="781" y="4417"/>
                        <a:pt x="340" y="3516"/>
                        <a:pt x="738" y="2920"/>
                      </a:cubicBezTo>
                      <a:cubicBezTo>
                        <a:pt x="745" y="2907"/>
                        <a:pt x="759" y="2902"/>
                        <a:pt x="772" y="2902"/>
                      </a:cubicBezTo>
                      <a:close/>
                      <a:moveTo>
                        <a:pt x="2537" y="0"/>
                      </a:moveTo>
                      <a:cubicBezTo>
                        <a:pt x="1648" y="383"/>
                        <a:pt x="1056" y="1113"/>
                        <a:pt x="630" y="1966"/>
                      </a:cubicBezTo>
                      <a:cubicBezTo>
                        <a:pt x="189" y="2862"/>
                        <a:pt x="1" y="4473"/>
                        <a:pt x="1374" y="4632"/>
                      </a:cubicBezTo>
                      <a:cubicBezTo>
                        <a:pt x="1429" y="4638"/>
                        <a:pt x="1484" y="4641"/>
                        <a:pt x="1539" y="4641"/>
                      </a:cubicBezTo>
                      <a:cubicBezTo>
                        <a:pt x="2571" y="4641"/>
                        <a:pt x="3357" y="3565"/>
                        <a:pt x="3556" y="2645"/>
                      </a:cubicBezTo>
                      <a:cubicBezTo>
                        <a:pt x="3787" y="1640"/>
                        <a:pt x="3383" y="593"/>
                        <a:pt x="25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16"/>
                <p:cNvSpPr/>
                <p:nvPr/>
              </p:nvSpPr>
              <p:spPr>
                <a:xfrm rot="10800000">
                  <a:off x="9573210" y="2975505"/>
                  <a:ext cx="89282" cy="62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755" extrusionOk="0">
                      <a:moveTo>
                        <a:pt x="61" y="0"/>
                      </a:moveTo>
                      <a:cubicBezTo>
                        <a:pt x="32" y="0"/>
                        <a:pt x="1" y="32"/>
                        <a:pt x="11" y="66"/>
                      </a:cubicBezTo>
                      <a:cubicBezTo>
                        <a:pt x="76" y="435"/>
                        <a:pt x="415" y="702"/>
                        <a:pt x="777" y="753"/>
                      </a:cubicBezTo>
                      <a:cubicBezTo>
                        <a:pt x="783" y="754"/>
                        <a:pt x="790" y="755"/>
                        <a:pt x="796" y="755"/>
                      </a:cubicBezTo>
                      <a:cubicBezTo>
                        <a:pt x="909" y="755"/>
                        <a:pt x="929" y="579"/>
                        <a:pt x="806" y="565"/>
                      </a:cubicBezTo>
                      <a:cubicBezTo>
                        <a:pt x="473" y="543"/>
                        <a:pt x="235" y="319"/>
                        <a:pt x="97" y="23"/>
                      </a:cubicBezTo>
                      <a:cubicBezTo>
                        <a:pt x="88" y="7"/>
                        <a:pt x="75" y="0"/>
                        <a:pt x="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6"/>
                <p:cNvSpPr/>
                <p:nvPr/>
              </p:nvSpPr>
              <p:spPr>
                <a:xfrm rot="10800000">
                  <a:off x="9588491" y="2926725"/>
                  <a:ext cx="140986" cy="124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1511" extrusionOk="0">
                      <a:moveTo>
                        <a:pt x="430" y="1"/>
                      </a:moveTo>
                      <a:cubicBezTo>
                        <a:pt x="417" y="1"/>
                        <a:pt x="405" y="6"/>
                        <a:pt x="397" y="19"/>
                      </a:cubicBezTo>
                      <a:cubicBezTo>
                        <a:pt x="0" y="613"/>
                        <a:pt x="438" y="1510"/>
                        <a:pt x="1140" y="1510"/>
                      </a:cubicBezTo>
                      <a:cubicBezTo>
                        <a:pt x="1206" y="1510"/>
                        <a:pt x="1274" y="1502"/>
                        <a:pt x="1344" y="1486"/>
                      </a:cubicBezTo>
                      <a:cubicBezTo>
                        <a:pt x="1466" y="1457"/>
                        <a:pt x="1423" y="1298"/>
                        <a:pt x="1322" y="1291"/>
                      </a:cubicBezTo>
                      <a:cubicBezTo>
                        <a:pt x="1018" y="1254"/>
                        <a:pt x="737" y="1197"/>
                        <a:pt x="556" y="929"/>
                      </a:cubicBezTo>
                      <a:cubicBezTo>
                        <a:pt x="390" y="662"/>
                        <a:pt x="361" y="337"/>
                        <a:pt x="469" y="48"/>
                      </a:cubicBezTo>
                      <a:cubicBezTo>
                        <a:pt x="479" y="20"/>
                        <a:pt x="454" y="1"/>
                        <a:pt x="4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6"/>
                <p:cNvSpPr/>
                <p:nvPr/>
              </p:nvSpPr>
              <p:spPr>
                <a:xfrm rot="10800000">
                  <a:off x="9061742" y="3524659"/>
                  <a:ext cx="290045" cy="1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8" h="1383" extrusionOk="0">
                      <a:moveTo>
                        <a:pt x="2868" y="1"/>
                      </a:moveTo>
                      <a:cubicBezTo>
                        <a:pt x="2842" y="1"/>
                        <a:pt x="2814" y="10"/>
                        <a:pt x="2790" y="32"/>
                      </a:cubicBezTo>
                      <a:cubicBezTo>
                        <a:pt x="2027" y="746"/>
                        <a:pt x="1243" y="1211"/>
                        <a:pt x="175" y="1211"/>
                      </a:cubicBezTo>
                      <a:cubicBezTo>
                        <a:pt x="151" y="1211"/>
                        <a:pt x="126" y="1211"/>
                        <a:pt x="102" y="1210"/>
                      </a:cubicBezTo>
                      <a:cubicBezTo>
                        <a:pt x="1" y="1210"/>
                        <a:pt x="8" y="1347"/>
                        <a:pt x="102" y="1362"/>
                      </a:cubicBezTo>
                      <a:cubicBezTo>
                        <a:pt x="220" y="1376"/>
                        <a:pt x="340" y="1383"/>
                        <a:pt x="462" y="1383"/>
                      </a:cubicBezTo>
                      <a:cubicBezTo>
                        <a:pt x="1409" y="1383"/>
                        <a:pt x="2438" y="963"/>
                        <a:pt x="2963" y="162"/>
                      </a:cubicBezTo>
                      <a:cubicBezTo>
                        <a:pt x="3017" y="82"/>
                        <a:pt x="2947" y="1"/>
                        <a:pt x="28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57" name="Google Shape;457;p16"/>
                <p:cNvGrpSpPr/>
                <p:nvPr/>
              </p:nvGrpSpPr>
              <p:grpSpPr>
                <a:xfrm>
                  <a:off x="-571160" y="3332081"/>
                  <a:ext cx="11182009" cy="5604368"/>
                  <a:chOff x="-571160" y="3332081"/>
                  <a:chExt cx="11182009" cy="5604368"/>
                </a:xfrm>
              </p:grpSpPr>
              <p:sp>
                <p:nvSpPr>
                  <p:cNvPr id="458" name="Google Shape;458;p16"/>
                  <p:cNvSpPr/>
                  <p:nvPr/>
                </p:nvSpPr>
                <p:spPr>
                  <a:xfrm rot="10800000">
                    <a:off x="9962817" y="4820798"/>
                    <a:ext cx="171547" cy="48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593" extrusionOk="0">
                        <a:moveTo>
                          <a:pt x="1403" y="0"/>
                        </a:moveTo>
                        <a:cubicBezTo>
                          <a:pt x="943" y="0"/>
                          <a:pt x="432" y="181"/>
                          <a:pt x="72" y="421"/>
                        </a:cubicBezTo>
                        <a:cubicBezTo>
                          <a:pt x="1" y="466"/>
                          <a:pt x="34" y="593"/>
                          <a:pt x="109" y="593"/>
                        </a:cubicBezTo>
                        <a:cubicBezTo>
                          <a:pt x="118" y="593"/>
                          <a:pt x="127" y="591"/>
                          <a:pt x="137" y="587"/>
                        </a:cubicBezTo>
                        <a:cubicBezTo>
                          <a:pt x="383" y="472"/>
                          <a:pt x="628" y="385"/>
                          <a:pt x="888" y="320"/>
                        </a:cubicBezTo>
                        <a:cubicBezTo>
                          <a:pt x="1148" y="262"/>
                          <a:pt x="1416" y="269"/>
                          <a:pt x="1676" y="233"/>
                        </a:cubicBezTo>
                        <a:cubicBezTo>
                          <a:pt x="1784" y="204"/>
                          <a:pt x="1784" y="52"/>
                          <a:pt x="1676" y="23"/>
                        </a:cubicBezTo>
                        <a:cubicBezTo>
                          <a:pt x="1588" y="8"/>
                          <a:pt x="1497" y="0"/>
                          <a:pt x="140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6"/>
                  <p:cNvSpPr/>
                  <p:nvPr/>
                </p:nvSpPr>
                <p:spPr>
                  <a:xfrm rot="10800000">
                    <a:off x="9966276" y="4700735"/>
                    <a:ext cx="238148" cy="121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8" h="1476" extrusionOk="0">
                        <a:moveTo>
                          <a:pt x="2376" y="1"/>
                        </a:moveTo>
                        <a:cubicBezTo>
                          <a:pt x="1458" y="1"/>
                          <a:pt x="526" y="651"/>
                          <a:pt x="28" y="1388"/>
                        </a:cubicBezTo>
                        <a:cubicBezTo>
                          <a:pt x="0" y="1432"/>
                          <a:pt x="39" y="1476"/>
                          <a:pt x="81" y="1476"/>
                        </a:cubicBezTo>
                        <a:cubicBezTo>
                          <a:pt x="95" y="1476"/>
                          <a:pt x="109" y="1471"/>
                          <a:pt x="122" y="1461"/>
                        </a:cubicBezTo>
                        <a:cubicBezTo>
                          <a:pt x="418" y="1128"/>
                          <a:pt x="765" y="846"/>
                          <a:pt x="1148" y="615"/>
                        </a:cubicBezTo>
                        <a:cubicBezTo>
                          <a:pt x="1545" y="391"/>
                          <a:pt x="1964" y="297"/>
                          <a:pt x="2398" y="153"/>
                        </a:cubicBezTo>
                        <a:cubicBezTo>
                          <a:pt x="2477" y="131"/>
                          <a:pt x="2463" y="8"/>
                          <a:pt x="237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6"/>
                  <p:cNvSpPr/>
                  <p:nvPr/>
                </p:nvSpPr>
                <p:spPr>
                  <a:xfrm rot="10800000">
                    <a:off x="-571160" y="3332081"/>
                    <a:ext cx="11182009" cy="5604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352" h="68244" extrusionOk="0">
                        <a:moveTo>
                          <a:pt x="9155" y="5594"/>
                        </a:moveTo>
                        <a:cubicBezTo>
                          <a:pt x="9527" y="5594"/>
                          <a:pt x="9896" y="5619"/>
                          <a:pt x="10240" y="5676"/>
                        </a:cubicBezTo>
                        <a:cubicBezTo>
                          <a:pt x="10348" y="5690"/>
                          <a:pt x="10305" y="5835"/>
                          <a:pt x="10218" y="5842"/>
                        </a:cubicBezTo>
                        <a:lnTo>
                          <a:pt x="10218" y="5849"/>
                        </a:lnTo>
                        <a:cubicBezTo>
                          <a:pt x="9763" y="5877"/>
                          <a:pt x="9310" y="5892"/>
                          <a:pt x="8857" y="5892"/>
                        </a:cubicBezTo>
                        <a:cubicBezTo>
                          <a:pt x="8497" y="5892"/>
                          <a:pt x="8137" y="5883"/>
                          <a:pt x="7776" y="5864"/>
                        </a:cubicBezTo>
                        <a:cubicBezTo>
                          <a:pt x="7689" y="5864"/>
                          <a:pt x="7660" y="5719"/>
                          <a:pt x="7754" y="5705"/>
                        </a:cubicBezTo>
                        <a:cubicBezTo>
                          <a:pt x="8194" y="5636"/>
                          <a:pt x="8676" y="5594"/>
                          <a:pt x="9155" y="5594"/>
                        </a:cubicBezTo>
                        <a:close/>
                        <a:moveTo>
                          <a:pt x="72548" y="5842"/>
                        </a:moveTo>
                        <a:cubicBezTo>
                          <a:pt x="72820" y="5842"/>
                          <a:pt x="73092" y="5846"/>
                          <a:pt x="73362" y="5856"/>
                        </a:cubicBezTo>
                        <a:cubicBezTo>
                          <a:pt x="73470" y="5856"/>
                          <a:pt x="73470" y="6015"/>
                          <a:pt x="73362" y="6015"/>
                        </a:cubicBezTo>
                        <a:cubicBezTo>
                          <a:pt x="73092" y="6026"/>
                          <a:pt x="72820" y="6030"/>
                          <a:pt x="72548" y="6030"/>
                        </a:cubicBezTo>
                        <a:cubicBezTo>
                          <a:pt x="71854" y="6030"/>
                          <a:pt x="71157" y="6004"/>
                          <a:pt x="70471" y="5994"/>
                        </a:cubicBezTo>
                        <a:cubicBezTo>
                          <a:pt x="70392" y="5994"/>
                          <a:pt x="70392" y="5878"/>
                          <a:pt x="70471" y="5878"/>
                        </a:cubicBezTo>
                        <a:cubicBezTo>
                          <a:pt x="71157" y="5868"/>
                          <a:pt x="71854" y="5842"/>
                          <a:pt x="72548" y="5842"/>
                        </a:cubicBezTo>
                        <a:close/>
                        <a:moveTo>
                          <a:pt x="10486" y="6182"/>
                        </a:moveTo>
                        <a:cubicBezTo>
                          <a:pt x="10637" y="6182"/>
                          <a:pt x="10637" y="6406"/>
                          <a:pt x="10486" y="6406"/>
                        </a:cubicBezTo>
                        <a:lnTo>
                          <a:pt x="10493" y="6406"/>
                        </a:lnTo>
                        <a:cubicBezTo>
                          <a:pt x="10338" y="6406"/>
                          <a:pt x="10183" y="6406"/>
                          <a:pt x="10027" y="6406"/>
                        </a:cubicBezTo>
                        <a:cubicBezTo>
                          <a:pt x="9638" y="6406"/>
                          <a:pt x="9247" y="6403"/>
                          <a:pt x="8860" y="6377"/>
                        </a:cubicBezTo>
                        <a:cubicBezTo>
                          <a:pt x="8773" y="6355"/>
                          <a:pt x="8773" y="6225"/>
                          <a:pt x="8860" y="6203"/>
                        </a:cubicBezTo>
                        <a:cubicBezTo>
                          <a:pt x="9402" y="6182"/>
                          <a:pt x="9944" y="6182"/>
                          <a:pt x="10486" y="6182"/>
                        </a:cubicBezTo>
                        <a:close/>
                        <a:moveTo>
                          <a:pt x="73448" y="6406"/>
                        </a:moveTo>
                        <a:cubicBezTo>
                          <a:pt x="73542" y="6406"/>
                          <a:pt x="73542" y="6550"/>
                          <a:pt x="73448" y="6550"/>
                        </a:cubicBezTo>
                        <a:cubicBezTo>
                          <a:pt x="72964" y="6550"/>
                          <a:pt x="72487" y="6543"/>
                          <a:pt x="72003" y="6536"/>
                        </a:cubicBezTo>
                        <a:cubicBezTo>
                          <a:pt x="71924" y="6536"/>
                          <a:pt x="71924" y="6420"/>
                          <a:pt x="72003" y="6420"/>
                        </a:cubicBezTo>
                        <a:cubicBezTo>
                          <a:pt x="72487" y="6413"/>
                          <a:pt x="72964" y="6406"/>
                          <a:pt x="73448" y="6406"/>
                        </a:cubicBezTo>
                        <a:close/>
                        <a:moveTo>
                          <a:pt x="97229" y="14394"/>
                        </a:moveTo>
                        <a:cubicBezTo>
                          <a:pt x="97309" y="14394"/>
                          <a:pt x="97389" y="14395"/>
                          <a:pt x="97469" y="14398"/>
                        </a:cubicBezTo>
                        <a:cubicBezTo>
                          <a:pt x="97628" y="14398"/>
                          <a:pt x="97628" y="14629"/>
                          <a:pt x="97469" y="14629"/>
                        </a:cubicBezTo>
                        <a:cubicBezTo>
                          <a:pt x="97374" y="14634"/>
                          <a:pt x="97280" y="14636"/>
                          <a:pt x="97185" y="14636"/>
                        </a:cubicBezTo>
                        <a:cubicBezTo>
                          <a:pt x="96860" y="14636"/>
                          <a:pt x="96534" y="14613"/>
                          <a:pt x="96204" y="14608"/>
                        </a:cubicBezTo>
                        <a:lnTo>
                          <a:pt x="96211" y="14608"/>
                        </a:lnTo>
                        <a:cubicBezTo>
                          <a:pt x="96089" y="14608"/>
                          <a:pt x="96089" y="14427"/>
                          <a:pt x="96204" y="14427"/>
                        </a:cubicBezTo>
                        <a:cubicBezTo>
                          <a:pt x="96549" y="14415"/>
                          <a:pt x="96889" y="14394"/>
                          <a:pt x="97229" y="14394"/>
                        </a:cubicBezTo>
                        <a:close/>
                        <a:moveTo>
                          <a:pt x="97330" y="14902"/>
                        </a:moveTo>
                        <a:cubicBezTo>
                          <a:pt x="97421" y="14902"/>
                          <a:pt x="97473" y="15039"/>
                          <a:pt x="97382" y="15106"/>
                        </a:cubicBezTo>
                        <a:cubicBezTo>
                          <a:pt x="96975" y="15414"/>
                          <a:pt x="96469" y="15560"/>
                          <a:pt x="95962" y="15560"/>
                        </a:cubicBezTo>
                        <a:cubicBezTo>
                          <a:pt x="95614" y="15560"/>
                          <a:pt x="95265" y="15491"/>
                          <a:pt x="94947" y="15359"/>
                        </a:cubicBezTo>
                        <a:cubicBezTo>
                          <a:pt x="94856" y="15320"/>
                          <a:pt x="94882" y="15188"/>
                          <a:pt x="94961" y="15188"/>
                        </a:cubicBezTo>
                        <a:cubicBezTo>
                          <a:pt x="94970" y="15188"/>
                          <a:pt x="94980" y="15189"/>
                          <a:pt x="94990" y="15193"/>
                        </a:cubicBezTo>
                        <a:cubicBezTo>
                          <a:pt x="95283" y="15300"/>
                          <a:pt x="95569" y="15351"/>
                          <a:pt x="95849" y="15351"/>
                        </a:cubicBezTo>
                        <a:cubicBezTo>
                          <a:pt x="96340" y="15351"/>
                          <a:pt x="96813" y="15195"/>
                          <a:pt x="97274" y="14918"/>
                        </a:cubicBezTo>
                        <a:cubicBezTo>
                          <a:pt x="97293" y="14907"/>
                          <a:pt x="97312" y="14902"/>
                          <a:pt x="97330" y="14902"/>
                        </a:cubicBezTo>
                        <a:close/>
                        <a:moveTo>
                          <a:pt x="50505" y="23590"/>
                        </a:moveTo>
                        <a:cubicBezTo>
                          <a:pt x="51018" y="23597"/>
                          <a:pt x="51524" y="23713"/>
                          <a:pt x="51986" y="23937"/>
                        </a:cubicBezTo>
                        <a:cubicBezTo>
                          <a:pt x="52061" y="23968"/>
                          <a:pt x="52018" y="24068"/>
                          <a:pt x="51949" y="24068"/>
                        </a:cubicBezTo>
                        <a:cubicBezTo>
                          <a:pt x="51938" y="24068"/>
                          <a:pt x="51926" y="24066"/>
                          <a:pt x="51914" y="24059"/>
                        </a:cubicBezTo>
                        <a:cubicBezTo>
                          <a:pt x="51473" y="23843"/>
                          <a:pt x="50996" y="23720"/>
                          <a:pt x="50505" y="23691"/>
                        </a:cubicBezTo>
                        <a:cubicBezTo>
                          <a:pt x="50440" y="23684"/>
                          <a:pt x="50440" y="23590"/>
                          <a:pt x="50505" y="23590"/>
                        </a:cubicBezTo>
                        <a:close/>
                        <a:moveTo>
                          <a:pt x="50148" y="23997"/>
                        </a:moveTo>
                        <a:cubicBezTo>
                          <a:pt x="50653" y="23997"/>
                          <a:pt x="51156" y="24080"/>
                          <a:pt x="51618" y="24262"/>
                        </a:cubicBezTo>
                        <a:cubicBezTo>
                          <a:pt x="51711" y="24302"/>
                          <a:pt x="51688" y="24439"/>
                          <a:pt x="51594" y="24439"/>
                        </a:cubicBezTo>
                        <a:cubicBezTo>
                          <a:pt x="51586" y="24439"/>
                          <a:pt x="51577" y="24438"/>
                          <a:pt x="51567" y="24435"/>
                        </a:cubicBezTo>
                        <a:cubicBezTo>
                          <a:pt x="50988" y="24271"/>
                          <a:pt x="50435" y="24177"/>
                          <a:pt x="49873" y="24177"/>
                        </a:cubicBezTo>
                        <a:cubicBezTo>
                          <a:pt x="49494" y="24177"/>
                          <a:pt x="49111" y="24219"/>
                          <a:pt x="48713" y="24312"/>
                        </a:cubicBezTo>
                        <a:cubicBezTo>
                          <a:pt x="48708" y="24313"/>
                          <a:pt x="48704" y="24314"/>
                          <a:pt x="48700" y="24314"/>
                        </a:cubicBezTo>
                        <a:cubicBezTo>
                          <a:pt x="48651" y="24314"/>
                          <a:pt x="48631" y="24239"/>
                          <a:pt x="48684" y="24226"/>
                        </a:cubicBezTo>
                        <a:cubicBezTo>
                          <a:pt x="49147" y="24078"/>
                          <a:pt x="49649" y="23997"/>
                          <a:pt x="50148" y="23997"/>
                        </a:cubicBezTo>
                        <a:close/>
                        <a:moveTo>
                          <a:pt x="18429" y="36394"/>
                        </a:moveTo>
                        <a:cubicBezTo>
                          <a:pt x="18431" y="36394"/>
                          <a:pt x="18433" y="36394"/>
                          <a:pt x="18435" y="36395"/>
                        </a:cubicBezTo>
                        <a:cubicBezTo>
                          <a:pt x="18844" y="36444"/>
                          <a:pt x="19258" y="36466"/>
                          <a:pt x="19670" y="36466"/>
                        </a:cubicBezTo>
                        <a:cubicBezTo>
                          <a:pt x="19861" y="36466"/>
                          <a:pt x="20051" y="36462"/>
                          <a:pt x="20241" y="36453"/>
                        </a:cubicBezTo>
                        <a:cubicBezTo>
                          <a:pt x="20244" y="36452"/>
                          <a:pt x="20246" y="36452"/>
                          <a:pt x="20248" y="36452"/>
                        </a:cubicBezTo>
                        <a:cubicBezTo>
                          <a:pt x="20371" y="36452"/>
                          <a:pt x="20369" y="36641"/>
                          <a:pt x="20241" y="36648"/>
                        </a:cubicBezTo>
                        <a:lnTo>
                          <a:pt x="20248" y="36655"/>
                        </a:lnTo>
                        <a:cubicBezTo>
                          <a:pt x="20128" y="36661"/>
                          <a:pt x="20007" y="36663"/>
                          <a:pt x="19887" y="36663"/>
                        </a:cubicBezTo>
                        <a:cubicBezTo>
                          <a:pt x="19394" y="36663"/>
                          <a:pt x="18902" y="36615"/>
                          <a:pt x="18420" y="36510"/>
                        </a:cubicBezTo>
                        <a:cubicBezTo>
                          <a:pt x="18364" y="36496"/>
                          <a:pt x="18376" y="36394"/>
                          <a:pt x="18429" y="36394"/>
                        </a:cubicBezTo>
                        <a:close/>
                        <a:moveTo>
                          <a:pt x="16794" y="36350"/>
                        </a:moveTo>
                        <a:cubicBezTo>
                          <a:pt x="16803" y="36350"/>
                          <a:pt x="16813" y="36353"/>
                          <a:pt x="16823" y="36359"/>
                        </a:cubicBezTo>
                        <a:cubicBezTo>
                          <a:pt x="17690" y="36778"/>
                          <a:pt x="18644" y="37002"/>
                          <a:pt x="19612" y="37002"/>
                        </a:cubicBezTo>
                        <a:cubicBezTo>
                          <a:pt x="19699" y="37016"/>
                          <a:pt x="19699" y="37139"/>
                          <a:pt x="19612" y="37146"/>
                        </a:cubicBezTo>
                        <a:lnTo>
                          <a:pt x="19612" y="37153"/>
                        </a:lnTo>
                        <a:cubicBezTo>
                          <a:pt x="18622" y="37146"/>
                          <a:pt x="17647" y="36908"/>
                          <a:pt x="16773" y="36445"/>
                        </a:cubicBezTo>
                        <a:cubicBezTo>
                          <a:pt x="16718" y="36421"/>
                          <a:pt x="16745" y="36350"/>
                          <a:pt x="16794" y="36350"/>
                        </a:cubicBezTo>
                        <a:close/>
                        <a:moveTo>
                          <a:pt x="110664" y="37300"/>
                        </a:moveTo>
                        <a:cubicBezTo>
                          <a:pt x="110697" y="37300"/>
                          <a:pt x="110729" y="37323"/>
                          <a:pt x="110729" y="37370"/>
                        </a:cubicBezTo>
                        <a:cubicBezTo>
                          <a:pt x="110743" y="37703"/>
                          <a:pt x="110751" y="38035"/>
                          <a:pt x="110758" y="38360"/>
                        </a:cubicBezTo>
                        <a:cubicBezTo>
                          <a:pt x="110758" y="38422"/>
                          <a:pt x="110713" y="38452"/>
                          <a:pt x="110668" y="38452"/>
                        </a:cubicBezTo>
                        <a:cubicBezTo>
                          <a:pt x="110622" y="38452"/>
                          <a:pt x="110577" y="38422"/>
                          <a:pt x="110577" y="38360"/>
                        </a:cubicBezTo>
                        <a:lnTo>
                          <a:pt x="110570" y="38360"/>
                        </a:lnTo>
                        <a:cubicBezTo>
                          <a:pt x="110577" y="38035"/>
                          <a:pt x="110585" y="37703"/>
                          <a:pt x="110599" y="37370"/>
                        </a:cubicBezTo>
                        <a:cubicBezTo>
                          <a:pt x="110599" y="37323"/>
                          <a:pt x="110631" y="37300"/>
                          <a:pt x="110664" y="37300"/>
                        </a:cubicBezTo>
                        <a:close/>
                        <a:moveTo>
                          <a:pt x="110804" y="36295"/>
                        </a:moveTo>
                        <a:cubicBezTo>
                          <a:pt x="110832" y="36295"/>
                          <a:pt x="110859" y="36310"/>
                          <a:pt x="110874" y="36344"/>
                        </a:cubicBezTo>
                        <a:cubicBezTo>
                          <a:pt x="111061" y="36973"/>
                          <a:pt x="111257" y="37797"/>
                          <a:pt x="111170" y="38454"/>
                        </a:cubicBezTo>
                        <a:cubicBezTo>
                          <a:pt x="111166" y="38504"/>
                          <a:pt x="111119" y="38537"/>
                          <a:pt x="111075" y="38537"/>
                        </a:cubicBezTo>
                        <a:cubicBezTo>
                          <a:pt x="111043" y="38537"/>
                          <a:pt x="111013" y="38519"/>
                          <a:pt x="111004" y="38476"/>
                        </a:cubicBezTo>
                        <a:cubicBezTo>
                          <a:pt x="110946" y="38180"/>
                          <a:pt x="110946" y="37869"/>
                          <a:pt x="110917" y="37565"/>
                        </a:cubicBezTo>
                        <a:lnTo>
                          <a:pt x="110910" y="37565"/>
                        </a:lnTo>
                        <a:cubicBezTo>
                          <a:pt x="110874" y="37168"/>
                          <a:pt x="110794" y="36778"/>
                          <a:pt x="110729" y="36387"/>
                        </a:cubicBezTo>
                        <a:cubicBezTo>
                          <a:pt x="110720" y="36331"/>
                          <a:pt x="110762" y="36295"/>
                          <a:pt x="110804" y="36295"/>
                        </a:cubicBezTo>
                        <a:close/>
                        <a:moveTo>
                          <a:pt x="64328" y="47171"/>
                        </a:moveTo>
                        <a:cubicBezTo>
                          <a:pt x="64492" y="47171"/>
                          <a:pt x="64652" y="47188"/>
                          <a:pt x="64806" y="47227"/>
                        </a:cubicBezTo>
                        <a:cubicBezTo>
                          <a:pt x="64917" y="47241"/>
                          <a:pt x="64901" y="47408"/>
                          <a:pt x="64791" y="47408"/>
                        </a:cubicBezTo>
                        <a:cubicBezTo>
                          <a:pt x="64786" y="47408"/>
                          <a:pt x="64782" y="47408"/>
                          <a:pt x="64777" y="47408"/>
                        </a:cubicBezTo>
                        <a:lnTo>
                          <a:pt x="64777" y="47400"/>
                        </a:lnTo>
                        <a:cubicBezTo>
                          <a:pt x="64473" y="47422"/>
                          <a:pt x="64177" y="47393"/>
                          <a:pt x="63874" y="47436"/>
                        </a:cubicBezTo>
                        <a:cubicBezTo>
                          <a:pt x="63570" y="47473"/>
                          <a:pt x="63274" y="47552"/>
                          <a:pt x="62992" y="47660"/>
                        </a:cubicBezTo>
                        <a:cubicBezTo>
                          <a:pt x="62982" y="47664"/>
                          <a:pt x="62972" y="47666"/>
                          <a:pt x="62962" y="47666"/>
                        </a:cubicBezTo>
                        <a:cubicBezTo>
                          <a:pt x="62877" y="47666"/>
                          <a:pt x="62850" y="47526"/>
                          <a:pt x="62941" y="47487"/>
                        </a:cubicBezTo>
                        <a:cubicBezTo>
                          <a:pt x="63355" y="47315"/>
                          <a:pt x="63853" y="47171"/>
                          <a:pt x="64328" y="47171"/>
                        </a:cubicBezTo>
                        <a:close/>
                        <a:moveTo>
                          <a:pt x="23954" y="47295"/>
                        </a:moveTo>
                        <a:cubicBezTo>
                          <a:pt x="23962" y="47295"/>
                          <a:pt x="23969" y="47297"/>
                          <a:pt x="23977" y="47299"/>
                        </a:cubicBezTo>
                        <a:cubicBezTo>
                          <a:pt x="24432" y="47465"/>
                          <a:pt x="24837" y="47762"/>
                          <a:pt x="25126" y="48159"/>
                        </a:cubicBezTo>
                        <a:cubicBezTo>
                          <a:pt x="25187" y="48241"/>
                          <a:pt x="25105" y="48326"/>
                          <a:pt x="25020" y="48326"/>
                        </a:cubicBezTo>
                        <a:cubicBezTo>
                          <a:pt x="24985" y="48326"/>
                          <a:pt x="24949" y="48311"/>
                          <a:pt x="24924" y="48275"/>
                        </a:cubicBezTo>
                        <a:cubicBezTo>
                          <a:pt x="24671" y="47906"/>
                          <a:pt x="24324" y="47624"/>
                          <a:pt x="23912" y="47451"/>
                        </a:cubicBezTo>
                        <a:cubicBezTo>
                          <a:pt x="23833" y="47418"/>
                          <a:pt x="23880" y="47295"/>
                          <a:pt x="23954" y="47295"/>
                        </a:cubicBezTo>
                        <a:close/>
                        <a:moveTo>
                          <a:pt x="64054" y="47819"/>
                        </a:moveTo>
                        <a:cubicBezTo>
                          <a:pt x="64184" y="47834"/>
                          <a:pt x="64184" y="48022"/>
                          <a:pt x="64054" y="48036"/>
                        </a:cubicBezTo>
                        <a:cubicBezTo>
                          <a:pt x="63259" y="48043"/>
                          <a:pt x="62472" y="48217"/>
                          <a:pt x="61742" y="48542"/>
                        </a:cubicBezTo>
                        <a:cubicBezTo>
                          <a:pt x="61733" y="48546"/>
                          <a:pt x="61724" y="48547"/>
                          <a:pt x="61716" y="48547"/>
                        </a:cubicBezTo>
                        <a:cubicBezTo>
                          <a:pt x="61656" y="48547"/>
                          <a:pt x="61613" y="48464"/>
                          <a:pt x="61677" y="48426"/>
                        </a:cubicBezTo>
                        <a:cubicBezTo>
                          <a:pt x="62414" y="48051"/>
                          <a:pt x="63223" y="47841"/>
                          <a:pt x="64054" y="47819"/>
                        </a:cubicBezTo>
                        <a:close/>
                        <a:moveTo>
                          <a:pt x="22417" y="47334"/>
                        </a:moveTo>
                        <a:cubicBezTo>
                          <a:pt x="22422" y="47334"/>
                          <a:pt x="22426" y="47334"/>
                          <a:pt x="22431" y="47335"/>
                        </a:cubicBezTo>
                        <a:cubicBezTo>
                          <a:pt x="23341" y="47566"/>
                          <a:pt x="24216" y="47949"/>
                          <a:pt x="24996" y="48477"/>
                        </a:cubicBezTo>
                        <a:cubicBezTo>
                          <a:pt x="25093" y="48537"/>
                          <a:pt x="25033" y="48684"/>
                          <a:pt x="24943" y="48684"/>
                        </a:cubicBezTo>
                        <a:cubicBezTo>
                          <a:pt x="24925" y="48684"/>
                          <a:pt x="24907" y="48678"/>
                          <a:pt x="24888" y="48665"/>
                        </a:cubicBezTo>
                        <a:cubicBezTo>
                          <a:pt x="24114" y="48159"/>
                          <a:pt x="23276" y="47740"/>
                          <a:pt x="22402" y="47436"/>
                        </a:cubicBezTo>
                        <a:cubicBezTo>
                          <a:pt x="22341" y="47416"/>
                          <a:pt x="22362" y="47334"/>
                          <a:pt x="22417" y="47334"/>
                        </a:cubicBezTo>
                        <a:close/>
                        <a:moveTo>
                          <a:pt x="86296" y="48823"/>
                        </a:moveTo>
                        <a:cubicBezTo>
                          <a:pt x="86296" y="48823"/>
                          <a:pt x="86297" y="48823"/>
                          <a:pt x="86297" y="48824"/>
                        </a:cubicBezTo>
                        <a:cubicBezTo>
                          <a:pt x="86301" y="48827"/>
                          <a:pt x="86305" y="48831"/>
                          <a:pt x="86310" y="48833"/>
                        </a:cubicBezTo>
                        <a:lnTo>
                          <a:pt x="86310" y="48833"/>
                        </a:lnTo>
                        <a:cubicBezTo>
                          <a:pt x="86305" y="48830"/>
                          <a:pt x="86300" y="48826"/>
                          <a:pt x="86296" y="48823"/>
                        </a:cubicBezTo>
                        <a:close/>
                        <a:moveTo>
                          <a:pt x="84017" y="47852"/>
                        </a:moveTo>
                        <a:cubicBezTo>
                          <a:pt x="84025" y="47852"/>
                          <a:pt x="84034" y="47853"/>
                          <a:pt x="84042" y="47856"/>
                        </a:cubicBezTo>
                        <a:cubicBezTo>
                          <a:pt x="84825" y="48019"/>
                          <a:pt x="85650" y="48337"/>
                          <a:pt x="86296" y="48823"/>
                        </a:cubicBezTo>
                        <a:lnTo>
                          <a:pt x="86296" y="48823"/>
                        </a:lnTo>
                        <a:cubicBezTo>
                          <a:pt x="86152" y="48679"/>
                          <a:pt x="85993" y="48549"/>
                          <a:pt x="85827" y="48434"/>
                        </a:cubicBezTo>
                        <a:cubicBezTo>
                          <a:pt x="85654" y="48325"/>
                          <a:pt x="85466" y="48231"/>
                          <a:pt x="85271" y="48159"/>
                        </a:cubicBezTo>
                        <a:cubicBezTo>
                          <a:pt x="85203" y="48139"/>
                          <a:pt x="85231" y="48042"/>
                          <a:pt x="85294" y="48042"/>
                        </a:cubicBezTo>
                        <a:cubicBezTo>
                          <a:pt x="85298" y="48042"/>
                          <a:pt x="85302" y="48043"/>
                          <a:pt x="85307" y="48043"/>
                        </a:cubicBezTo>
                        <a:lnTo>
                          <a:pt x="85300" y="48043"/>
                        </a:lnTo>
                        <a:cubicBezTo>
                          <a:pt x="85704" y="48130"/>
                          <a:pt x="86167" y="48354"/>
                          <a:pt x="86441" y="48679"/>
                        </a:cubicBezTo>
                        <a:cubicBezTo>
                          <a:pt x="86509" y="48753"/>
                          <a:pt x="86440" y="48849"/>
                          <a:pt x="86362" y="48849"/>
                        </a:cubicBezTo>
                        <a:cubicBezTo>
                          <a:pt x="86344" y="48849"/>
                          <a:pt x="86327" y="48844"/>
                          <a:pt x="86310" y="48833"/>
                        </a:cubicBezTo>
                        <a:lnTo>
                          <a:pt x="86310" y="48833"/>
                        </a:lnTo>
                        <a:cubicBezTo>
                          <a:pt x="86315" y="48837"/>
                          <a:pt x="86320" y="48841"/>
                          <a:pt x="86326" y="48846"/>
                        </a:cubicBezTo>
                        <a:cubicBezTo>
                          <a:pt x="86423" y="48919"/>
                          <a:pt x="86366" y="49064"/>
                          <a:pt x="86268" y="49064"/>
                        </a:cubicBezTo>
                        <a:cubicBezTo>
                          <a:pt x="86250" y="49064"/>
                          <a:pt x="86230" y="49059"/>
                          <a:pt x="86210" y="49048"/>
                        </a:cubicBezTo>
                        <a:cubicBezTo>
                          <a:pt x="85480" y="48629"/>
                          <a:pt x="84801" y="48275"/>
                          <a:pt x="83999" y="48007"/>
                        </a:cubicBezTo>
                        <a:cubicBezTo>
                          <a:pt x="83906" y="47981"/>
                          <a:pt x="83935" y="47852"/>
                          <a:pt x="84017" y="47852"/>
                        </a:cubicBezTo>
                        <a:close/>
                        <a:moveTo>
                          <a:pt x="6368" y="49519"/>
                        </a:moveTo>
                        <a:cubicBezTo>
                          <a:pt x="6459" y="49519"/>
                          <a:pt x="6548" y="49525"/>
                          <a:pt x="6634" y="49539"/>
                        </a:cubicBezTo>
                        <a:cubicBezTo>
                          <a:pt x="6735" y="49568"/>
                          <a:pt x="6735" y="49713"/>
                          <a:pt x="6634" y="49749"/>
                        </a:cubicBezTo>
                        <a:lnTo>
                          <a:pt x="6634" y="49756"/>
                        </a:lnTo>
                        <a:cubicBezTo>
                          <a:pt x="6374" y="49792"/>
                          <a:pt x="6106" y="49785"/>
                          <a:pt x="5846" y="49836"/>
                        </a:cubicBezTo>
                        <a:cubicBezTo>
                          <a:pt x="5586" y="49901"/>
                          <a:pt x="5341" y="49995"/>
                          <a:pt x="5095" y="50103"/>
                        </a:cubicBezTo>
                        <a:cubicBezTo>
                          <a:pt x="5083" y="50108"/>
                          <a:pt x="5072" y="50110"/>
                          <a:pt x="5062" y="50110"/>
                        </a:cubicBezTo>
                        <a:cubicBezTo>
                          <a:pt x="4985" y="50110"/>
                          <a:pt x="4960" y="49981"/>
                          <a:pt x="5030" y="49937"/>
                        </a:cubicBezTo>
                        <a:cubicBezTo>
                          <a:pt x="5387" y="49695"/>
                          <a:pt x="5901" y="49519"/>
                          <a:pt x="6368" y="49519"/>
                        </a:cubicBezTo>
                        <a:close/>
                        <a:moveTo>
                          <a:pt x="109146" y="49929"/>
                        </a:moveTo>
                        <a:cubicBezTo>
                          <a:pt x="109155" y="49929"/>
                          <a:pt x="109165" y="49932"/>
                          <a:pt x="109175" y="49937"/>
                        </a:cubicBezTo>
                        <a:cubicBezTo>
                          <a:pt x="109486" y="50067"/>
                          <a:pt x="109790" y="50226"/>
                          <a:pt x="110093" y="50363"/>
                        </a:cubicBezTo>
                        <a:cubicBezTo>
                          <a:pt x="110198" y="50413"/>
                          <a:pt x="110134" y="50557"/>
                          <a:pt x="110041" y="50557"/>
                        </a:cubicBezTo>
                        <a:cubicBezTo>
                          <a:pt x="110025" y="50557"/>
                          <a:pt x="110009" y="50553"/>
                          <a:pt x="109992" y="50544"/>
                        </a:cubicBezTo>
                        <a:lnTo>
                          <a:pt x="109985" y="50544"/>
                        </a:lnTo>
                        <a:cubicBezTo>
                          <a:pt x="109696" y="50378"/>
                          <a:pt x="109392" y="50226"/>
                          <a:pt x="109110" y="50052"/>
                        </a:cubicBezTo>
                        <a:cubicBezTo>
                          <a:pt x="109042" y="50015"/>
                          <a:pt x="109086" y="49929"/>
                          <a:pt x="109146" y="49929"/>
                        </a:cubicBezTo>
                        <a:close/>
                        <a:moveTo>
                          <a:pt x="108417" y="50240"/>
                        </a:moveTo>
                        <a:cubicBezTo>
                          <a:pt x="108915" y="50247"/>
                          <a:pt x="109472" y="50385"/>
                          <a:pt x="109876" y="50695"/>
                        </a:cubicBezTo>
                        <a:lnTo>
                          <a:pt x="109869" y="50695"/>
                        </a:lnTo>
                        <a:cubicBezTo>
                          <a:pt x="109962" y="50757"/>
                          <a:pt x="109906" y="50888"/>
                          <a:pt x="109816" y="50888"/>
                        </a:cubicBezTo>
                        <a:cubicBezTo>
                          <a:pt x="109801" y="50888"/>
                          <a:pt x="109785" y="50884"/>
                          <a:pt x="109768" y="50876"/>
                        </a:cubicBezTo>
                        <a:cubicBezTo>
                          <a:pt x="109508" y="50746"/>
                          <a:pt x="109255" y="50602"/>
                          <a:pt x="108966" y="50522"/>
                        </a:cubicBezTo>
                        <a:cubicBezTo>
                          <a:pt x="108895" y="50504"/>
                          <a:pt x="108528" y="50425"/>
                          <a:pt x="108249" y="50425"/>
                        </a:cubicBezTo>
                        <a:cubicBezTo>
                          <a:pt x="108072" y="50425"/>
                          <a:pt x="107931" y="50457"/>
                          <a:pt x="107925" y="50558"/>
                        </a:cubicBezTo>
                        <a:cubicBezTo>
                          <a:pt x="107925" y="50594"/>
                          <a:pt x="107896" y="50615"/>
                          <a:pt x="107868" y="50615"/>
                        </a:cubicBezTo>
                        <a:cubicBezTo>
                          <a:pt x="107845" y="50615"/>
                          <a:pt x="107823" y="50602"/>
                          <a:pt x="107817" y="50573"/>
                        </a:cubicBezTo>
                        <a:cubicBezTo>
                          <a:pt x="107716" y="50240"/>
                          <a:pt x="108214" y="50240"/>
                          <a:pt x="108417" y="50240"/>
                        </a:cubicBezTo>
                        <a:close/>
                        <a:moveTo>
                          <a:pt x="6605" y="50096"/>
                        </a:moveTo>
                        <a:cubicBezTo>
                          <a:pt x="6692" y="50103"/>
                          <a:pt x="6706" y="50226"/>
                          <a:pt x="6620" y="50255"/>
                        </a:cubicBezTo>
                        <a:lnTo>
                          <a:pt x="6627" y="50255"/>
                        </a:lnTo>
                        <a:cubicBezTo>
                          <a:pt x="6193" y="50399"/>
                          <a:pt x="5774" y="50493"/>
                          <a:pt x="5377" y="50710"/>
                        </a:cubicBezTo>
                        <a:cubicBezTo>
                          <a:pt x="4994" y="50941"/>
                          <a:pt x="4647" y="51223"/>
                          <a:pt x="4343" y="51555"/>
                        </a:cubicBezTo>
                        <a:cubicBezTo>
                          <a:pt x="4332" y="51568"/>
                          <a:pt x="4319" y="51574"/>
                          <a:pt x="4305" y="51574"/>
                        </a:cubicBezTo>
                        <a:cubicBezTo>
                          <a:pt x="4264" y="51574"/>
                          <a:pt x="4224" y="51526"/>
                          <a:pt x="4257" y="51483"/>
                        </a:cubicBezTo>
                        <a:cubicBezTo>
                          <a:pt x="4748" y="50746"/>
                          <a:pt x="5687" y="50096"/>
                          <a:pt x="6605" y="50096"/>
                        </a:cubicBezTo>
                        <a:close/>
                        <a:moveTo>
                          <a:pt x="40582" y="54338"/>
                        </a:moveTo>
                        <a:cubicBezTo>
                          <a:pt x="40633" y="54338"/>
                          <a:pt x="40685" y="54377"/>
                          <a:pt x="40677" y="54446"/>
                        </a:cubicBezTo>
                        <a:cubicBezTo>
                          <a:pt x="40670" y="54800"/>
                          <a:pt x="40345" y="55154"/>
                          <a:pt x="40027" y="55270"/>
                        </a:cubicBezTo>
                        <a:cubicBezTo>
                          <a:pt x="40019" y="55272"/>
                          <a:pt x="40013" y="55273"/>
                          <a:pt x="40006" y="55273"/>
                        </a:cubicBezTo>
                        <a:cubicBezTo>
                          <a:pt x="39949" y="55273"/>
                          <a:pt x="39931" y="55194"/>
                          <a:pt x="39976" y="55161"/>
                        </a:cubicBezTo>
                        <a:cubicBezTo>
                          <a:pt x="40114" y="55075"/>
                          <a:pt x="40236" y="54966"/>
                          <a:pt x="40323" y="54829"/>
                        </a:cubicBezTo>
                        <a:cubicBezTo>
                          <a:pt x="40395" y="54699"/>
                          <a:pt x="40453" y="54562"/>
                          <a:pt x="40497" y="54417"/>
                        </a:cubicBezTo>
                        <a:cubicBezTo>
                          <a:pt x="40503" y="54363"/>
                          <a:pt x="40542" y="54338"/>
                          <a:pt x="40582" y="54338"/>
                        </a:cubicBezTo>
                        <a:close/>
                        <a:moveTo>
                          <a:pt x="40904" y="54968"/>
                        </a:moveTo>
                        <a:cubicBezTo>
                          <a:pt x="40965" y="54968"/>
                          <a:pt x="41034" y="55024"/>
                          <a:pt x="41010" y="55096"/>
                        </a:cubicBezTo>
                        <a:cubicBezTo>
                          <a:pt x="40806" y="55727"/>
                          <a:pt x="40170" y="56135"/>
                          <a:pt x="39519" y="56135"/>
                        </a:cubicBezTo>
                        <a:cubicBezTo>
                          <a:pt x="39476" y="56135"/>
                          <a:pt x="39434" y="56133"/>
                          <a:pt x="39391" y="56130"/>
                        </a:cubicBezTo>
                        <a:cubicBezTo>
                          <a:pt x="39311" y="56122"/>
                          <a:pt x="39311" y="56007"/>
                          <a:pt x="39391" y="56007"/>
                        </a:cubicBezTo>
                        <a:cubicBezTo>
                          <a:pt x="39402" y="56007"/>
                          <a:pt x="39414" y="56007"/>
                          <a:pt x="39425" y="56007"/>
                        </a:cubicBezTo>
                        <a:cubicBezTo>
                          <a:pt x="40074" y="56007"/>
                          <a:pt x="40580" y="55606"/>
                          <a:pt x="40829" y="55017"/>
                        </a:cubicBezTo>
                        <a:cubicBezTo>
                          <a:pt x="40844" y="54983"/>
                          <a:pt x="40873" y="54968"/>
                          <a:pt x="40904" y="54968"/>
                        </a:cubicBezTo>
                        <a:close/>
                        <a:moveTo>
                          <a:pt x="104763" y="56392"/>
                        </a:moveTo>
                        <a:cubicBezTo>
                          <a:pt x="104779" y="56392"/>
                          <a:pt x="104796" y="56398"/>
                          <a:pt x="104811" y="56411"/>
                        </a:cubicBezTo>
                        <a:cubicBezTo>
                          <a:pt x="105058" y="56632"/>
                          <a:pt x="105379" y="56754"/>
                          <a:pt x="105706" y="56754"/>
                        </a:cubicBezTo>
                        <a:cubicBezTo>
                          <a:pt x="105733" y="56754"/>
                          <a:pt x="105759" y="56753"/>
                          <a:pt x="105786" y="56751"/>
                        </a:cubicBezTo>
                        <a:cubicBezTo>
                          <a:pt x="105789" y="56751"/>
                          <a:pt x="105791" y="56751"/>
                          <a:pt x="105793" y="56751"/>
                        </a:cubicBezTo>
                        <a:cubicBezTo>
                          <a:pt x="105931" y="56751"/>
                          <a:pt x="105928" y="56968"/>
                          <a:pt x="105786" y="56968"/>
                        </a:cubicBezTo>
                        <a:cubicBezTo>
                          <a:pt x="105382" y="56968"/>
                          <a:pt x="104991" y="56802"/>
                          <a:pt x="104710" y="56505"/>
                        </a:cubicBezTo>
                        <a:cubicBezTo>
                          <a:pt x="104665" y="56455"/>
                          <a:pt x="104710" y="56392"/>
                          <a:pt x="104763" y="56392"/>
                        </a:cubicBezTo>
                        <a:close/>
                        <a:moveTo>
                          <a:pt x="103947" y="56369"/>
                        </a:moveTo>
                        <a:cubicBezTo>
                          <a:pt x="103974" y="56369"/>
                          <a:pt x="104000" y="56384"/>
                          <a:pt x="104009" y="56419"/>
                        </a:cubicBezTo>
                        <a:cubicBezTo>
                          <a:pt x="104175" y="56939"/>
                          <a:pt x="104630" y="57214"/>
                          <a:pt x="105158" y="57235"/>
                        </a:cubicBezTo>
                        <a:cubicBezTo>
                          <a:pt x="105244" y="57235"/>
                          <a:pt x="105266" y="57380"/>
                          <a:pt x="105179" y="57394"/>
                        </a:cubicBezTo>
                        <a:lnTo>
                          <a:pt x="105172" y="57394"/>
                        </a:lnTo>
                        <a:cubicBezTo>
                          <a:pt x="105127" y="57400"/>
                          <a:pt x="105082" y="57403"/>
                          <a:pt x="105038" y="57403"/>
                        </a:cubicBezTo>
                        <a:cubicBezTo>
                          <a:pt x="104501" y="57403"/>
                          <a:pt x="103999" y="56975"/>
                          <a:pt x="103878" y="56455"/>
                        </a:cubicBezTo>
                        <a:cubicBezTo>
                          <a:pt x="103865" y="56403"/>
                          <a:pt x="103907" y="56369"/>
                          <a:pt x="103947" y="56369"/>
                        </a:cubicBezTo>
                        <a:close/>
                        <a:moveTo>
                          <a:pt x="76041" y="57023"/>
                        </a:moveTo>
                        <a:cubicBezTo>
                          <a:pt x="76059" y="57023"/>
                          <a:pt x="76076" y="57030"/>
                          <a:pt x="76086" y="57047"/>
                        </a:cubicBezTo>
                        <a:cubicBezTo>
                          <a:pt x="76253" y="57415"/>
                          <a:pt x="76586" y="57578"/>
                          <a:pt x="76967" y="57578"/>
                        </a:cubicBezTo>
                        <a:cubicBezTo>
                          <a:pt x="76998" y="57578"/>
                          <a:pt x="77030" y="57577"/>
                          <a:pt x="77062" y="57575"/>
                        </a:cubicBezTo>
                        <a:cubicBezTo>
                          <a:pt x="77068" y="57574"/>
                          <a:pt x="77074" y="57573"/>
                          <a:pt x="77080" y="57573"/>
                        </a:cubicBezTo>
                        <a:cubicBezTo>
                          <a:pt x="77180" y="57573"/>
                          <a:pt x="77199" y="57735"/>
                          <a:pt x="77083" y="57756"/>
                        </a:cubicBezTo>
                        <a:cubicBezTo>
                          <a:pt x="77029" y="57767"/>
                          <a:pt x="76975" y="57772"/>
                          <a:pt x="76921" y="57772"/>
                        </a:cubicBezTo>
                        <a:cubicBezTo>
                          <a:pt x="76512" y="57772"/>
                          <a:pt x="76120" y="57473"/>
                          <a:pt x="75992" y="57083"/>
                        </a:cubicBezTo>
                        <a:lnTo>
                          <a:pt x="75985" y="57083"/>
                        </a:lnTo>
                        <a:cubicBezTo>
                          <a:pt x="75971" y="57050"/>
                          <a:pt x="76007" y="57023"/>
                          <a:pt x="76041" y="57023"/>
                        </a:cubicBezTo>
                        <a:close/>
                        <a:moveTo>
                          <a:pt x="75419" y="56566"/>
                        </a:moveTo>
                        <a:cubicBezTo>
                          <a:pt x="75438" y="56566"/>
                          <a:pt x="75458" y="56577"/>
                          <a:pt x="75465" y="56599"/>
                        </a:cubicBezTo>
                        <a:cubicBezTo>
                          <a:pt x="75515" y="56917"/>
                          <a:pt x="75653" y="57206"/>
                          <a:pt x="75862" y="57452"/>
                        </a:cubicBezTo>
                        <a:cubicBezTo>
                          <a:pt x="76064" y="57690"/>
                          <a:pt x="76317" y="57806"/>
                          <a:pt x="76570" y="57972"/>
                        </a:cubicBezTo>
                        <a:cubicBezTo>
                          <a:pt x="76626" y="58028"/>
                          <a:pt x="76594" y="58124"/>
                          <a:pt x="76514" y="58124"/>
                        </a:cubicBezTo>
                        <a:cubicBezTo>
                          <a:pt x="76511" y="58124"/>
                          <a:pt x="76508" y="58124"/>
                          <a:pt x="76505" y="58124"/>
                        </a:cubicBezTo>
                        <a:cubicBezTo>
                          <a:pt x="75833" y="58023"/>
                          <a:pt x="75407" y="57228"/>
                          <a:pt x="75371" y="56614"/>
                        </a:cubicBezTo>
                        <a:cubicBezTo>
                          <a:pt x="75371" y="56582"/>
                          <a:pt x="75395" y="56566"/>
                          <a:pt x="75419" y="56566"/>
                        </a:cubicBezTo>
                        <a:close/>
                        <a:moveTo>
                          <a:pt x="46245" y="62630"/>
                        </a:moveTo>
                        <a:cubicBezTo>
                          <a:pt x="46257" y="62630"/>
                          <a:pt x="46269" y="62635"/>
                          <a:pt x="46278" y="62648"/>
                        </a:cubicBezTo>
                        <a:cubicBezTo>
                          <a:pt x="46574" y="63117"/>
                          <a:pt x="47065" y="63414"/>
                          <a:pt x="47614" y="63464"/>
                        </a:cubicBezTo>
                        <a:cubicBezTo>
                          <a:pt x="47721" y="63478"/>
                          <a:pt x="47730" y="63638"/>
                          <a:pt x="47622" y="63638"/>
                        </a:cubicBezTo>
                        <a:cubicBezTo>
                          <a:pt x="47619" y="63638"/>
                          <a:pt x="47617" y="63638"/>
                          <a:pt x="47614" y="63638"/>
                        </a:cubicBezTo>
                        <a:cubicBezTo>
                          <a:pt x="47007" y="63602"/>
                          <a:pt x="46465" y="63240"/>
                          <a:pt x="46198" y="62698"/>
                        </a:cubicBezTo>
                        <a:cubicBezTo>
                          <a:pt x="46183" y="62662"/>
                          <a:pt x="46215" y="62630"/>
                          <a:pt x="46245" y="62630"/>
                        </a:cubicBezTo>
                        <a:close/>
                        <a:moveTo>
                          <a:pt x="44858" y="61908"/>
                        </a:moveTo>
                        <a:cubicBezTo>
                          <a:pt x="44874" y="61908"/>
                          <a:pt x="44891" y="61918"/>
                          <a:pt x="44897" y="61940"/>
                        </a:cubicBezTo>
                        <a:cubicBezTo>
                          <a:pt x="45042" y="62395"/>
                          <a:pt x="45302" y="62807"/>
                          <a:pt x="45656" y="63125"/>
                        </a:cubicBezTo>
                        <a:cubicBezTo>
                          <a:pt x="46039" y="63457"/>
                          <a:pt x="46451" y="63573"/>
                          <a:pt x="46913" y="63732"/>
                        </a:cubicBezTo>
                        <a:cubicBezTo>
                          <a:pt x="47029" y="63752"/>
                          <a:pt x="47017" y="63914"/>
                          <a:pt x="46912" y="63914"/>
                        </a:cubicBezTo>
                        <a:cubicBezTo>
                          <a:pt x="46905" y="63914"/>
                          <a:pt x="46899" y="63914"/>
                          <a:pt x="46892" y="63912"/>
                        </a:cubicBezTo>
                        <a:lnTo>
                          <a:pt x="46892" y="63920"/>
                        </a:lnTo>
                        <a:cubicBezTo>
                          <a:pt x="46888" y="63920"/>
                          <a:pt x="46885" y="63920"/>
                          <a:pt x="46881" y="63920"/>
                        </a:cubicBezTo>
                        <a:cubicBezTo>
                          <a:pt x="45881" y="63920"/>
                          <a:pt x="44962" y="62890"/>
                          <a:pt x="44825" y="61954"/>
                        </a:cubicBezTo>
                        <a:cubicBezTo>
                          <a:pt x="44817" y="61925"/>
                          <a:pt x="44837" y="61908"/>
                          <a:pt x="44858" y="61908"/>
                        </a:cubicBezTo>
                        <a:close/>
                        <a:moveTo>
                          <a:pt x="15962" y="64514"/>
                        </a:moveTo>
                        <a:cubicBezTo>
                          <a:pt x="16041" y="64514"/>
                          <a:pt x="16119" y="64596"/>
                          <a:pt x="16064" y="64678"/>
                        </a:cubicBezTo>
                        <a:cubicBezTo>
                          <a:pt x="15542" y="65474"/>
                          <a:pt x="14522" y="65894"/>
                          <a:pt x="13580" y="65894"/>
                        </a:cubicBezTo>
                        <a:cubicBezTo>
                          <a:pt x="13452" y="65894"/>
                          <a:pt x="13326" y="65886"/>
                          <a:pt x="13203" y="65871"/>
                        </a:cubicBezTo>
                        <a:cubicBezTo>
                          <a:pt x="13109" y="65863"/>
                          <a:pt x="13102" y="65726"/>
                          <a:pt x="13203" y="65726"/>
                        </a:cubicBezTo>
                        <a:cubicBezTo>
                          <a:pt x="13220" y="65726"/>
                          <a:pt x="13236" y="65726"/>
                          <a:pt x="13253" y="65726"/>
                        </a:cubicBezTo>
                        <a:cubicBezTo>
                          <a:pt x="14333" y="65726"/>
                          <a:pt x="15122" y="65267"/>
                          <a:pt x="15891" y="64541"/>
                        </a:cubicBezTo>
                        <a:cubicBezTo>
                          <a:pt x="15912" y="64522"/>
                          <a:pt x="15937" y="64514"/>
                          <a:pt x="15962" y="64514"/>
                        </a:cubicBezTo>
                        <a:close/>
                        <a:moveTo>
                          <a:pt x="17426" y="61564"/>
                        </a:moveTo>
                        <a:cubicBezTo>
                          <a:pt x="17463" y="61564"/>
                          <a:pt x="17500" y="61584"/>
                          <a:pt x="17517" y="61629"/>
                        </a:cubicBezTo>
                        <a:cubicBezTo>
                          <a:pt x="17791" y="62698"/>
                          <a:pt x="17726" y="63862"/>
                          <a:pt x="17119" y="64801"/>
                        </a:cubicBezTo>
                        <a:cubicBezTo>
                          <a:pt x="16585" y="65632"/>
                          <a:pt x="15717" y="66189"/>
                          <a:pt x="14720" y="66217"/>
                        </a:cubicBezTo>
                        <a:cubicBezTo>
                          <a:pt x="14641" y="66217"/>
                          <a:pt x="14626" y="66095"/>
                          <a:pt x="14699" y="66080"/>
                        </a:cubicBezTo>
                        <a:cubicBezTo>
                          <a:pt x="16794" y="65733"/>
                          <a:pt x="17806" y="63638"/>
                          <a:pt x="17322" y="61687"/>
                        </a:cubicBezTo>
                        <a:cubicBezTo>
                          <a:pt x="17309" y="61612"/>
                          <a:pt x="17368" y="61564"/>
                          <a:pt x="17426" y="61564"/>
                        </a:cubicBezTo>
                        <a:close/>
                        <a:moveTo>
                          <a:pt x="97733" y="66494"/>
                        </a:moveTo>
                        <a:cubicBezTo>
                          <a:pt x="97747" y="66494"/>
                          <a:pt x="97762" y="66500"/>
                          <a:pt x="97772" y="66514"/>
                        </a:cubicBezTo>
                        <a:cubicBezTo>
                          <a:pt x="98105" y="66926"/>
                          <a:pt x="98531" y="67135"/>
                          <a:pt x="99044" y="67236"/>
                        </a:cubicBezTo>
                        <a:cubicBezTo>
                          <a:pt x="99162" y="67250"/>
                          <a:pt x="99140" y="67418"/>
                          <a:pt x="99035" y="67418"/>
                        </a:cubicBezTo>
                        <a:cubicBezTo>
                          <a:pt x="99031" y="67418"/>
                          <a:pt x="99027" y="67418"/>
                          <a:pt x="99022" y="67417"/>
                        </a:cubicBezTo>
                        <a:lnTo>
                          <a:pt x="99015" y="67424"/>
                        </a:lnTo>
                        <a:cubicBezTo>
                          <a:pt x="98466" y="67359"/>
                          <a:pt x="97975" y="67056"/>
                          <a:pt x="97671" y="66593"/>
                        </a:cubicBezTo>
                        <a:cubicBezTo>
                          <a:pt x="97638" y="66550"/>
                          <a:pt x="97688" y="66494"/>
                          <a:pt x="97733" y="66494"/>
                        </a:cubicBezTo>
                        <a:close/>
                        <a:moveTo>
                          <a:pt x="97210" y="66065"/>
                        </a:moveTo>
                        <a:cubicBezTo>
                          <a:pt x="97224" y="66065"/>
                          <a:pt x="97238" y="66074"/>
                          <a:pt x="97238" y="66095"/>
                        </a:cubicBezTo>
                        <a:cubicBezTo>
                          <a:pt x="97194" y="66709"/>
                          <a:pt x="97584" y="67164"/>
                          <a:pt x="98134" y="67374"/>
                        </a:cubicBezTo>
                        <a:cubicBezTo>
                          <a:pt x="98214" y="67400"/>
                          <a:pt x="98189" y="67521"/>
                          <a:pt x="98110" y="67521"/>
                        </a:cubicBezTo>
                        <a:cubicBezTo>
                          <a:pt x="98104" y="67521"/>
                          <a:pt x="98097" y="67520"/>
                          <a:pt x="98090" y="67518"/>
                        </a:cubicBezTo>
                        <a:cubicBezTo>
                          <a:pt x="97469" y="67381"/>
                          <a:pt x="97093" y="66694"/>
                          <a:pt x="97172" y="66095"/>
                        </a:cubicBezTo>
                        <a:cubicBezTo>
                          <a:pt x="97176" y="66076"/>
                          <a:pt x="97194" y="66065"/>
                          <a:pt x="97210" y="66065"/>
                        </a:cubicBezTo>
                        <a:close/>
                        <a:moveTo>
                          <a:pt x="49718" y="0"/>
                        </a:moveTo>
                        <a:cubicBezTo>
                          <a:pt x="42919" y="0"/>
                          <a:pt x="36119" y="18"/>
                          <a:pt x="29317" y="68"/>
                        </a:cubicBezTo>
                        <a:cubicBezTo>
                          <a:pt x="25690" y="90"/>
                          <a:pt x="22055" y="126"/>
                          <a:pt x="18427" y="177"/>
                        </a:cubicBezTo>
                        <a:cubicBezTo>
                          <a:pt x="14850" y="220"/>
                          <a:pt x="11266" y="184"/>
                          <a:pt x="7696" y="365"/>
                        </a:cubicBezTo>
                        <a:cubicBezTo>
                          <a:pt x="6374" y="430"/>
                          <a:pt x="4994" y="581"/>
                          <a:pt x="3787" y="1152"/>
                        </a:cubicBezTo>
                        <a:cubicBezTo>
                          <a:pt x="2378" y="1810"/>
                          <a:pt x="1539" y="3002"/>
                          <a:pt x="1229" y="4505"/>
                        </a:cubicBezTo>
                        <a:cubicBezTo>
                          <a:pt x="882" y="6153"/>
                          <a:pt x="969" y="7916"/>
                          <a:pt x="911" y="9585"/>
                        </a:cubicBezTo>
                        <a:cubicBezTo>
                          <a:pt x="860" y="11356"/>
                          <a:pt x="802" y="13126"/>
                          <a:pt x="752" y="14897"/>
                        </a:cubicBezTo>
                        <a:cubicBezTo>
                          <a:pt x="521" y="22210"/>
                          <a:pt x="195" y="29530"/>
                          <a:pt x="109" y="36843"/>
                        </a:cubicBezTo>
                        <a:cubicBezTo>
                          <a:pt x="65" y="40290"/>
                          <a:pt x="0" y="43751"/>
                          <a:pt x="210" y="47191"/>
                        </a:cubicBezTo>
                        <a:cubicBezTo>
                          <a:pt x="412" y="50428"/>
                          <a:pt x="954" y="53694"/>
                          <a:pt x="2479" y="56592"/>
                        </a:cubicBezTo>
                        <a:cubicBezTo>
                          <a:pt x="2732" y="55552"/>
                          <a:pt x="3021" y="54518"/>
                          <a:pt x="3483" y="53557"/>
                        </a:cubicBezTo>
                        <a:cubicBezTo>
                          <a:pt x="3989" y="52495"/>
                          <a:pt x="4741" y="51483"/>
                          <a:pt x="5803" y="50934"/>
                        </a:cubicBezTo>
                        <a:cubicBezTo>
                          <a:pt x="6429" y="50610"/>
                          <a:pt x="7143" y="50429"/>
                          <a:pt x="7857" y="50429"/>
                        </a:cubicBezTo>
                        <a:cubicBezTo>
                          <a:pt x="8148" y="50429"/>
                          <a:pt x="8438" y="50459"/>
                          <a:pt x="8722" y="50522"/>
                        </a:cubicBezTo>
                        <a:cubicBezTo>
                          <a:pt x="9669" y="50739"/>
                          <a:pt x="10442" y="51360"/>
                          <a:pt x="10782" y="52278"/>
                        </a:cubicBezTo>
                        <a:cubicBezTo>
                          <a:pt x="11288" y="53622"/>
                          <a:pt x="10861" y="55255"/>
                          <a:pt x="10608" y="56614"/>
                        </a:cubicBezTo>
                        <a:cubicBezTo>
                          <a:pt x="10334" y="58124"/>
                          <a:pt x="9900" y="59620"/>
                          <a:pt x="9676" y="61130"/>
                        </a:cubicBezTo>
                        <a:cubicBezTo>
                          <a:pt x="9452" y="62633"/>
                          <a:pt x="9481" y="64288"/>
                          <a:pt x="10536" y="65495"/>
                        </a:cubicBezTo>
                        <a:cubicBezTo>
                          <a:pt x="11370" y="66443"/>
                          <a:pt x="12521" y="66880"/>
                          <a:pt x="13686" y="66880"/>
                        </a:cubicBezTo>
                        <a:cubicBezTo>
                          <a:pt x="15076" y="66880"/>
                          <a:pt x="16486" y="66258"/>
                          <a:pt x="17394" y="65141"/>
                        </a:cubicBezTo>
                        <a:cubicBezTo>
                          <a:pt x="18276" y="64057"/>
                          <a:pt x="18449" y="62706"/>
                          <a:pt x="18073" y="61383"/>
                        </a:cubicBezTo>
                        <a:cubicBezTo>
                          <a:pt x="17669" y="59988"/>
                          <a:pt x="16838" y="58767"/>
                          <a:pt x="16274" y="57438"/>
                        </a:cubicBezTo>
                        <a:cubicBezTo>
                          <a:pt x="15291" y="55132"/>
                          <a:pt x="15313" y="52307"/>
                          <a:pt x="16881" y="50255"/>
                        </a:cubicBezTo>
                        <a:cubicBezTo>
                          <a:pt x="17893" y="48936"/>
                          <a:pt x="19565" y="48098"/>
                          <a:pt x="21228" y="48098"/>
                        </a:cubicBezTo>
                        <a:cubicBezTo>
                          <a:pt x="21834" y="48098"/>
                          <a:pt x="22438" y="48209"/>
                          <a:pt x="23009" y="48448"/>
                        </a:cubicBezTo>
                        <a:cubicBezTo>
                          <a:pt x="24324" y="48997"/>
                          <a:pt x="25213" y="50168"/>
                          <a:pt x="26427" y="50883"/>
                        </a:cubicBezTo>
                        <a:cubicBezTo>
                          <a:pt x="26961" y="51203"/>
                          <a:pt x="27579" y="51442"/>
                          <a:pt x="28201" y="51442"/>
                        </a:cubicBezTo>
                        <a:cubicBezTo>
                          <a:pt x="28396" y="51442"/>
                          <a:pt x="28590" y="51419"/>
                          <a:pt x="28783" y="51368"/>
                        </a:cubicBezTo>
                        <a:cubicBezTo>
                          <a:pt x="29375" y="51209"/>
                          <a:pt x="29874" y="50811"/>
                          <a:pt x="30358" y="50464"/>
                        </a:cubicBezTo>
                        <a:cubicBezTo>
                          <a:pt x="30806" y="50146"/>
                          <a:pt x="31261" y="49821"/>
                          <a:pt x="31818" y="49713"/>
                        </a:cubicBezTo>
                        <a:cubicBezTo>
                          <a:pt x="31938" y="49688"/>
                          <a:pt x="32055" y="49677"/>
                          <a:pt x="32169" y="49677"/>
                        </a:cubicBezTo>
                        <a:cubicBezTo>
                          <a:pt x="32587" y="49677"/>
                          <a:pt x="32975" y="49824"/>
                          <a:pt x="33371" y="49995"/>
                        </a:cubicBezTo>
                        <a:cubicBezTo>
                          <a:pt x="33707" y="50140"/>
                          <a:pt x="34037" y="50286"/>
                          <a:pt x="34400" y="50286"/>
                        </a:cubicBezTo>
                        <a:cubicBezTo>
                          <a:pt x="34451" y="50286"/>
                          <a:pt x="34503" y="50283"/>
                          <a:pt x="34556" y="50276"/>
                        </a:cubicBezTo>
                        <a:cubicBezTo>
                          <a:pt x="34874" y="50226"/>
                          <a:pt x="35178" y="50117"/>
                          <a:pt x="35460" y="49958"/>
                        </a:cubicBezTo>
                        <a:cubicBezTo>
                          <a:pt x="35922" y="49734"/>
                          <a:pt x="36385" y="49438"/>
                          <a:pt x="36912" y="49373"/>
                        </a:cubicBezTo>
                        <a:cubicBezTo>
                          <a:pt x="36979" y="49365"/>
                          <a:pt x="37045" y="49360"/>
                          <a:pt x="37108" y="49360"/>
                        </a:cubicBezTo>
                        <a:cubicBezTo>
                          <a:pt x="38012" y="49360"/>
                          <a:pt x="38521" y="50200"/>
                          <a:pt x="38582" y="51064"/>
                        </a:cubicBezTo>
                        <a:cubicBezTo>
                          <a:pt x="38675" y="52451"/>
                          <a:pt x="37505" y="53665"/>
                          <a:pt x="37830" y="55053"/>
                        </a:cubicBezTo>
                        <a:cubicBezTo>
                          <a:pt x="38052" y="55996"/>
                          <a:pt x="38869" y="56494"/>
                          <a:pt x="39698" y="56494"/>
                        </a:cubicBezTo>
                        <a:cubicBezTo>
                          <a:pt x="40322" y="56494"/>
                          <a:pt x="40954" y="56211"/>
                          <a:pt x="41342" y="55624"/>
                        </a:cubicBezTo>
                        <a:cubicBezTo>
                          <a:pt x="42108" y="54468"/>
                          <a:pt x="41291" y="53073"/>
                          <a:pt x="40959" y="51909"/>
                        </a:cubicBezTo>
                        <a:cubicBezTo>
                          <a:pt x="40684" y="50956"/>
                          <a:pt x="40706" y="49872"/>
                          <a:pt x="41595" y="49243"/>
                        </a:cubicBezTo>
                        <a:cubicBezTo>
                          <a:pt x="41991" y="48963"/>
                          <a:pt x="42465" y="48830"/>
                          <a:pt x="42940" y="48830"/>
                        </a:cubicBezTo>
                        <a:cubicBezTo>
                          <a:pt x="43471" y="48830"/>
                          <a:pt x="44004" y="48996"/>
                          <a:pt x="44435" y="49308"/>
                        </a:cubicBezTo>
                        <a:cubicBezTo>
                          <a:pt x="46863" y="51064"/>
                          <a:pt x="45642" y="54670"/>
                          <a:pt x="45143" y="57033"/>
                        </a:cubicBezTo>
                        <a:cubicBezTo>
                          <a:pt x="44970" y="57857"/>
                          <a:pt x="44796" y="58680"/>
                          <a:pt x="44623" y="59512"/>
                        </a:cubicBezTo>
                        <a:cubicBezTo>
                          <a:pt x="44507" y="60010"/>
                          <a:pt x="44420" y="60523"/>
                          <a:pt x="44363" y="61036"/>
                        </a:cubicBezTo>
                        <a:cubicBezTo>
                          <a:pt x="44341" y="61318"/>
                          <a:pt x="44334" y="61600"/>
                          <a:pt x="44348" y="61875"/>
                        </a:cubicBezTo>
                        <a:cubicBezTo>
                          <a:pt x="44442" y="63204"/>
                          <a:pt x="45280" y="64230"/>
                          <a:pt x="46559" y="64606"/>
                        </a:cubicBezTo>
                        <a:cubicBezTo>
                          <a:pt x="46873" y="64697"/>
                          <a:pt x="47196" y="64743"/>
                          <a:pt x="47516" y="64743"/>
                        </a:cubicBezTo>
                        <a:cubicBezTo>
                          <a:pt x="48319" y="64743"/>
                          <a:pt x="49102" y="64451"/>
                          <a:pt x="49659" y="63826"/>
                        </a:cubicBezTo>
                        <a:cubicBezTo>
                          <a:pt x="50556" y="62828"/>
                          <a:pt x="50678" y="61390"/>
                          <a:pt x="50490" y="60111"/>
                        </a:cubicBezTo>
                        <a:cubicBezTo>
                          <a:pt x="50288" y="58724"/>
                          <a:pt x="49681" y="57459"/>
                          <a:pt x="49139" y="56180"/>
                        </a:cubicBezTo>
                        <a:cubicBezTo>
                          <a:pt x="48604" y="54923"/>
                          <a:pt x="48012" y="53463"/>
                          <a:pt x="48185" y="52061"/>
                        </a:cubicBezTo>
                        <a:cubicBezTo>
                          <a:pt x="48269" y="51352"/>
                          <a:pt x="48738" y="50384"/>
                          <a:pt x="49532" y="50384"/>
                        </a:cubicBezTo>
                        <a:cubicBezTo>
                          <a:pt x="49627" y="50384"/>
                          <a:pt x="49728" y="50398"/>
                          <a:pt x="49833" y="50428"/>
                        </a:cubicBezTo>
                        <a:cubicBezTo>
                          <a:pt x="50664" y="50667"/>
                          <a:pt x="50830" y="51685"/>
                          <a:pt x="51278" y="52292"/>
                        </a:cubicBezTo>
                        <a:cubicBezTo>
                          <a:pt x="51495" y="52583"/>
                          <a:pt x="51709" y="52698"/>
                          <a:pt x="51916" y="52698"/>
                        </a:cubicBezTo>
                        <a:cubicBezTo>
                          <a:pt x="52518" y="52698"/>
                          <a:pt x="53065" y="51734"/>
                          <a:pt x="53468" y="51310"/>
                        </a:cubicBezTo>
                        <a:cubicBezTo>
                          <a:pt x="53766" y="50983"/>
                          <a:pt x="54134" y="50775"/>
                          <a:pt x="54579" y="50775"/>
                        </a:cubicBezTo>
                        <a:cubicBezTo>
                          <a:pt x="54587" y="50775"/>
                          <a:pt x="54595" y="50775"/>
                          <a:pt x="54602" y="50775"/>
                        </a:cubicBezTo>
                        <a:cubicBezTo>
                          <a:pt x="55282" y="50789"/>
                          <a:pt x="55881" y="51187"/>
                          <a:pt x="56553" y="51245"/>
                        </a:cubicBezTo>
                        <a:cubicBezTo>
                          <a:pt x="56641" y="51252"/>
                          <a:pt x="56728" y="51256"/>
                          <a:pt x="56814" y="51256"/>
                        </a:cubicBezTo>
                        <a:cubicBezTo>
                          <a:pt x="57956" y="51256"/>
                          <a:pt x="59010" y="50616"/>
                          <a:pt x="59957" y="50045"/>
                        </a:cubicBezTo>
                        <a:cubicBezTo>
                          <a:pt x="60961" y="49438"/>
                          <a:pt x="61988" y="48766"/>
                          <a:pt x="63151" y="48520"/>
                        </a:cubicBezTo>
                        <a:cubicBezTo>
                          <a:pt x="63478" y="48451"/>
                          <a:pt x="63809" y="48422"/>
                          <a:pt x="64143" y="48422"/>
                        </a:cubicBezTo>
                        <a:cubicBezTo>
                          <a:pt x="66003" y="48422"/>
                          <a:pt x="67960" y="49326"/>
                          <a:pt x="69796" y="49326"/>
                        </a:cubicBezTo>
                        <a:cubicBezTo>
                          <a:pt x="70603" y="49326"/>
                          <a:pt x="71385" y="49152"/>
                          <a:pt x="72126" y="48650"/>
                        </a:cubicBezTo>
                        <a:cubicBezTo>
                          <a:pt x="72155" y="48636"/>
                          <a:pt x="72177" y="48622"/>
                          <a:pt x="72206" y="48622"/>
                        </a:cubicBezTo>
                        <a:cubicBezTo>
                          <a:pt x="72227" y="48585"/>
                          <a:pt x="72249" y="48556"/>
                          <a:pt x="72271" y="48528"/>
                        </a:cubicBezTo>
                        <a:cubicBezTo>
                          <a:pt x="72625" y="48043"/>
                          <a:pt x="73174" y="47747"/>
                          <a:pt x="73774" y="47711"/>
                        </a:cubicBezTo>
                        <a:cubicBezTo>
                          <a:pt x="73786" y="47711"/>
                          <a:pt x="73799" y="47711"/>
                          <a:pt x="73812" y="47711"/>
                        </a:cubicBezTo>
                        <a:cubicBezTo>
                          <a:pt x="74585" y="47711"/>
                          <a:pt x="75290" y="48141"/>
                          <a:pt x="75645" y="48831"/>
                        </a:cubicBezTo>
                        <a:cubicBezTo>
                          <a:pt x="76072" y="49684"/>
                          <a:pt x="76007" y="50811"/>
                          <a:pt x="75891" y="51722"/>
                        </a:cubicBezTo>
                        <a:cubicBezTo>
                          <a:pt x="75674" y="53348"/>
                          <a:pt x="74554" y="55248"/>
                          <a:pt x="75031" y="56896"/>
                        </a:cubicBezTo>
                        <a:cubicBezTo>
                          <a:pt x="75118" y="57192"/>
                          <a:pt x="75255" y="57474"/>
                          <a:pt x="75436" y="57719"/>
                        </a:cubicBezTo>
                        <a:cubicBezTo>
                          <a:pt x="75789" y="58211"/>
                          <a:pt x="76308" y="58485"/>
                          <a:pt x="76835" y="58485"/>
                        </a:cubicBezTo>
                        <a:cubicBezTo>
                          <a:pt x="77215" y="58485"/>
                          <a:pt x="77599" y="58343"/>
                          <a:pt x="77929" y="58037"/>
                        </a:cubicBezTo>
                        <a:cubicBezTo>
                          <a:pt x="78630" y="57387"/>
                          <a:pt x="78861" y="56383"/>
                          <a:pt x="78716" y="55465"/>
                        </a:cubicBezTo>
                        <a:cubicBezTo>
                          <a:pt x="78427" y="53543"/>
                          <a:pt x="76664" y="51555"/>
                          <a:pt x="77423" y="49554"/>
                        </a:cubicBezTo>
                        <a:cubicBezTo>
                          <a:pt x="77676" y="48903"/>
                          <a:pt x="78225" y="48304"/>
                          <a:pt x="78940" y="48217"/>
                        </a:cubicBezTo>
                        <a:cubicBezTo>
                          <a:pt x="79002" y="48208"/>
                          <a:pt x="79065" y="48204"/>
                          <a:pt x="79128" y="48204"/>
                        </a:cubicBezTo>
                        <a:cubicBezTo>
                          <a:pt x="79711" y="48204"/>
                          <a:pt x="80314" y="48559"/>
                          <a:pt x="80523" y="49120"/>
                        </a:cubicBezTo>
                        <a:cubicBezTo>
                          <a:pt x="80653" y="49474"/>
                          <a:pt x="80581" y="49836"/>
                          <a:pt x="80451" y="50175"/>
                        </a:cubicBezTo>
                        <a:cubicBezTo>
                          <a:pt x="80285" y="50609"/>
                          <a:pt x="79923" y="51143"/>
                          <a:pt x="80176" y="51613"/>
                        </a:cubicBezTo>
                        <a:cubicBezTo>
                          <a:pt x="80334" y="51907"/>
                          <a:pt x="80627" y="52041"/>
                          <a:pt x="80927" y="52041"/>
                        </a:cubicBezTo>
                        <a:cubicBezTo>
                          <a:pt x="81188" y="52041"/>
                          <a:pt x="81455" y="51939"/>
                          <a:pt x="81643" y="51751"/>
                        </a:cubicBezTo>
                        <a:cubicBezTo>
                          <a:pt x="82084" y="51317"/>
                          <a:pt x="82062" y="50746"/>
                          <a:pt x="82004" y="50182"/>
                        </a:cubicBezTo>
                        <a:cubicBezTo>
                          <a:pt x="81968" y="49929"/>
                          <a:pt x="81976" y="49677"/>
                          <a:pt x="82019" y="49431"/>
                        </a:cubicBezTo>
                        <a:cubicBezTo>
                          <a:pt x="82113" y="48961"/>
                          <a:pt x="82387" y="48593"/>
                          <a:pt x="82973" y="48470"/>
                        </a:cubicBezTo>
                        <a:cubicBezTo>
                          <a:pt x="83090" y="48444"/>
                          <a:pt x="83206" y="48433"/>
                          <a:pt x="83318" y="48433"/>
                        </a:cubicBezTo>
                        <a:cubicBezTo>
                          <a:pt x="84008" y="48433"/>
                          <a:pt x="84606" y="48871"/>
                          <a:pt x="85141" y="49294"/>
                        </a:cubicBezTo>
                        <a:cubicBezTo>
                          <a:pt x="85969" y="49952"/>
                          <a:pt x="86935" y="50610"/>
                          <a:pt x="88033" y="50610"/>
                        </a:cubicBezTo>
                        <a:cubicBezTo>
                          <a:pt x="88057" y="50610"/>
                          <a:pt x="88080" y="50609"/>
                          <a:pt x="88103" y="50609"/>
                        </a:cubicBezTo>
                        <a:cubicBezTo>
                          <a:pt x="89049" y="50588"/>
                          <a:pt x="89721" y="49730"/>
                          <a:pt x="90646" y="49730"/>
                        </a:cubicBezTo>
                        <a:cubicBezTo>
                          <a:pt x="90682" y="49730"/>
                          <a:pt x="90719" y="49732"/>
                          <a:pt x="90756" y="49734"/>
                        </a:cubicBezTo>
                        <a:cubicBezTo>
                          <a:pt x="91232" y="49763"/>
                          <a:pt x="91652" y="50009"/>
                          <a:pt x="92063" y="50233"/>
                        </a:cubicBezTo>
                        <a:cubicBezTo>
                          <a:pt x="92548" y="50508"/>
                          <a:pt x="93061" y="50753"/>
                          <a:pt x="93617" y="50840"/>
                        </a:cubicBezTo>
                        <a:cubicBezTo>
                          <a:pt x="93739" y="50862"/>
                          <a:pt x="93856" y="50871"/>
                          <a:pt x="93967" y="50871"/>
                        </a:cubicBezTo>
                        <a:cubicBezTo>
                          <a:pt x="94456" y="50871"/>
                          <a:pt x="94862" y="50685"/>
                          <a:pt x="95344" y="50479"/>
                        </a:cubicBezTo>
                        <a:cubicBezTo>
                          <a:pt x="95587" y="50366"/>
                          <a:pt x="95853" y="50306"/>
                          <a:pt x="96119" y="50306"/>
                        </a:cubicBezTo>
                        <a:cubicBezTo>
                          <a:pt x="96193" y="50306"/>
                          <a:pt x="96268" y="50310"/>
                          <a:pt x="96341" y="50320"/>
                        </a:cubicBezTo>
                        <a:cubicBezTo>
                          <a:pt x="98314" y="50551"/>
                          <a:pt x="98777" y="52957"/>
                          <a:pt x="98820" y="54576"/>
                        </a:cubicBezTo>
                        <a:cubicBezTo>
                          <a:pt x="98863" y="56628"/>
                          <a:pt x="98278" y="58637"/>
                          <a:pt x="97714" y="60588"/>
                        </a:cubicBezTo>
                        <a:cubicBezTo>
                          <a:pt x="97418" y="61622"/>
                          <a:pt x="97115" y="62655"/>
                          <a:pt x="96898" y="63710"/>
                        </a:cubicBezTo>
                        <a:cubicBezTo>
                          <a:pt x="96775" y="64281"/>
                          <a:pt x="96681" y="64859"/>
                          <a:pt x="96623" y="65437"/>
                        </a:cubicBezTo>
                        <a:cubicBezTo>
                          <a:pt x="96573" y="65957"/>
                          <a:pt x="96537" y="66550"/>
                          <a:pt x="96826" y="67020"/>
                        </a:cubicBezTo>
                        <a:cubicBezTo>
                          <a:pt x="97144" y="67540"/>
                          <a:pt x="97823" y="67836"/>
                          <a:pt x="98379" y="68024"/>
                        </a:cubicBezTo>
                        <a:cubicBezTo>
                          <a:pt x="98759" y="68157"/>
                          <a:pt x="99160" y="68243"/>
                          <a:pt x="99560" y="68243"/>
                        </a:cubicBezTo>
                        <a:cubicBezTo>
                          <a:pt x="99723" y="68243"/>
                          <a:pt x="99887" y="68229"/>
                          <a:pt x="100049" y="68197"/>
                        </a:cubicBezTo>
                        <a:cubicBezTo>
                          <a:pt x="100995" y="68017"/>
                          <a:pt x="101725" y="67294"/>
                          <a:pt x="102144" y="66463"/>
                        </a:cubicBezTo>
                        <a:cubicBezTo>
                          <a:pt x="103206" y="64360"/>
                          <a:pt x="102267" y="61896"/>
                          <a:pt x="101696" y="59793"/>
                        </a:cubicBezTo>
                        <a:cubicBezTo>
                          <a:pt x="101385" y="58615"/>
                          <a:pt x="101067" y="57445"/>
                          <a:pt x="100749" y="56267"/>
                        </a:cubicBezTo>
                        <a:cubicBezTo>
                          <a:pt x="100475" y="55270"/>
                          <a:pt x="100164" y="54222"/>
                          <a:pt x="100258" y="53174"/>
                        </a:cubicBezTo>
                        <a:cubicBezTo>
                          <a:pt x="100330" y="52365"/>
                          <a:pt x="100656" y="51628"/>
                          <a:pt x="101328" y="51143"/>
                        </a:cubicBezTo>
                        <a:cubicBezTo>
                          <a:pt x="101706" y="50865"/>
                          <a:pt x="102187" y="50674"/>
                          <a:pt x="102663" y="50674"/>
                        </a:cubicBezTo>
                        <a:cubicBezTo>
                          <a:pt x="102842" y="50674"/>
                          <a:pt x="103020" y="50701"/>
                          <a:pt x="103192" y="50761"/>
                        </a:cubicBezTo>
                        <a:cubicBezTo>
                          <a:pt x="105027" y="51396"/>
                          <a:pt x="104103" y="53723"/>
                          <a:pt x="103705" y="54966"/>
                        </a:cubicBezTo>
                        <a:cubicBezTo>
                          <a:pt x="103358" y="56065"/>
                          <a:pt x="103373" y="57430"/>
                          <a:pt x="104637" y="57900"/>
                        </a:cubicBezTo>
                        <a:cubicBezTo>
                          <a:pt x="104833" y="57971"/>
                          <a:pt x="105025" y="58004"/>
                          <a:pt x="105209" y="58004"/>
                        </a:cubicBezTo>
                        <a:cubicBezTo>
                          <a:pt x="106150" y="58004"/>
                          <a:pt x="106887" y="57148"/>
                          <a:pt x="106971" y="56180"/>
                        </a:cubicBezTo>
                        <a:cubicBezTo>
                          <a:pt x="107116" y="54590"/>
                          <a:pt x="105931" y="51989"/>
                          <a:pt x="107947" y="51086"/>
                        </a:cubicBezTo>
                        <a:cubicBezTo>
                          <a:pt x="108138" y="51000"/>
                          <a:pt x="108319" y="50965"/>
                          <a:pt x="108493" y="50965"/>
                        </a:cubicBezTo>
                        <a:cubicBezTo>
                          <a:pt x="109117" y="50965"/>
                          <a:pt x="109657" y="51416"/>
                          <a:pt x="110267" y="51642"/>
                        </a:cubicBezTo>
                        <a:cubicBezTo>
                          <a:pt x="110476" y="51718"/>
                          <a:pt x="110691" y="51754"/>
                          <a:pt x="110904" y="51754"/>
                        </a:cubicBezTo>
                        <a:cubicBezTo>
                          <a:pt x="111626" y="51754"/>
                          <a:pt x="112325" y="51346"/>
                          <a:pt x="112687" y="50710"/>
                        </a:cubicBezTo>
                        <a:cubicBezTo>
                          <a:pt x="112651" y="49084"/>
                          <a:pt x="112637" y="47458"/>
                          <a:pt x="112658" y="45832"/>
                        </a:cubicBezTo>
                        <a:cubicBezTo>
                          <a:pt x="112731" y="38635"/>
                          <a:pt x="113338" y="31452"/>
                          <a:pt x="114472" y="24341"/>
                        </a:cubicBezTo>
                        <a:cubicBezTo>
                          <a:pt x="115043" y="20772"/>
                          <a:pt x="115744" y="17216"/>
                          <a:pt x="116098" y="13618"/>
                        </a:cubicBezTo>
                        <a:cubicBezTo>
                          <a:pt x="116286" y="11825"/>
                          <a:pt x="116351" y="10026"/>
                          <a:pt x="116301" y="8219"/>
                        </a:cubicBezTo>
                        <a:cubicBezTo>
                          <a:pt x="116279" y="7323"/>
                          <a:pt x="116207" y="6427"/>
                          <a:pt x="116098" y="5531"/>
                        </a:cubicBezTo>
                        <a:cubicBezTo>
                          <a:pt x="115990" y="4715"/>
                          <a:pt x="115918" y="3768"/>
                          <a:pt x="115462" y="3053"/>
                        </a:cubicBezTo>
                        <a:cubicBezTo>
                          <a:pt x="114595" y="1701"/>
                          <a:pt x="112449" y="1738"/>
                          <a:pt x="111040" y="1564"/>
                        </a:cubicBezTo>
                        <a:cubicBezTo>
                          <a:pt x="109226" y="1347"/>
                          <a:pt x="107412" y="1152"/>
                          <a:pt x="105591" y="993"/>
                        </a:cubicBezTo>
                        <a:cubicBezTo>
                          <a:pt x="102029" y="682"/>
                          <a:pt x="98459" y="480"/>
                          <a:pt x="94882" y="343"/>
                        </a:cubicBezTo>
                        <a:cubicBezTo>
                          <a:pt x="87641" y="68"/>
                          <a:pt x="80386" y="68"/>
                          <a:pt x="73138" y="47"/>
                        </a:cubicBezTo>
                        <a:cubicBezTo>
                          <a:pt x="65331" y="23"/>
                          <a:pt x="57525" y="0"/>
                          <a:pt x="497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6"/>
                  <p:cNvSpPr/>
                  <p:nvPr/>
                </p:nvSpPr>
                <p:spPr>
                  <a:xfrm rot="10800000">
                    <a:off x="43599" y="3824077"/>
                    <a:ext cx="332043" cy="283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5" h="3457" extrusionOk="0">
                        <a:moveTo>
                          <a:pt x="774" y="0"/>
                        </a:moveTo>
                        <a:cubicBezTo>
                          <a:pt x="1" y="470"/>
                          <a:pt x="232" y="2002"/>
                          <a:pt x="644" y="2616"/>
                        </a:cubicBezTo>
                        <a:cubicBezTo>
                          <a:pt x="926" y="3045"/>
                          <a:pt x="1508" y="3456"/>
                          <a:pt x="2060" y="3456"/>
                        </a:cubicBezTo>
                        <a:cubicBezTo>
                          <a:pt x="2299" y="3456"/>
                          <a:pt x="2532" y="3379"/>
                          <a:pt x="2732" y="3194"/>
                        </a:cubicBezTo>
                        <a:cubicBezTo>
                          <a:pt x="3455" y="2515"/>
                          <a:pt x="2147" y="1864"/>
                          <a:pt x="1858" y="1315"/>
                        </a:cubicBezTo>
                        <a:cubicBezTo>
                          <a:pt x="1721" y="1062"/>
                          <a:pt x="1735" y="846"/>
                          <a:pt x="1800" y="571"/>
                        </a:cubicBezTo>
                        <a:cubicBezTo>
                          <a:pt x="1921" y="63"/>
                          <a:pt x="1623" y="12"/>
                          <a:pt x="1281" y="12"/>
                        </a:cubicBezTo>
                        <a:cubicBezTo>
                          <a:pt x="1196" y="12"/>
                          <a:pt x="1107" y="15"/>
                          <a:pt x="1022" y="15"/>
                        </a:cubicBezTo>
                        <a:cubicBezTo>
                          <a:pt x="939" y="15"/>
                          <a:pt x="860" y="12"/>
                          <a:pt x="78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6"/>
                  <p:cNvSpPr/>
                  <p:nvPr/>
                </p:nvSpPr>
                <p:spPr>
                  <a:xfrm rot="10800000">
                    <a:off x="20247" y="4784500"/>
                    <a:ext cx="111482" cy="51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627" extrusionOk="0">
                        <a:moveTo>
                          <a:pt x="108" y="1"/>
                        </a:moveTo>
                        <a:cubicBezTo>
                          <a:pt x="43" y="1"/>
                          <a:pt x="1" y="83"/>
                          <a:pt x="64" y="121"/>
                        </a:cubicBezTo>
                        <a:cubicBezTo>
                          <a:pt x="353" y="295"/>
                          <a:pt x="657" y="447"/>
                          <a:pt x="946" y="613"/>
                        </a:cubicBezTo>
                        <a:cubicBezTo>
                          <a:pt x="963" y="622"/>
                          <a:pt x="981" y="626"/>
                          <a:pt x="997" y="626"/>
                        </a:cubicBezTo>
                        <a:cubicBezTo>
                          <a:pt x="1095" y="626"/>
                          <a:pt x="1159" y="482"/>
                          <a:pt x="1054" y="432"/>
                        </a:cubicBezTo>
                        <a:cubicBezTo>
                          <a:pt x="743" y="288"/>
                          <a:pt x="447" y="136"/>
                          <a:pt x="136" y="6"/>
                        </a:cubicBezTo>
                        <a:cubicBezTo>
                          <a:pt x="127" y="2"/>
                          <a:pt x="117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6"/>
                  <p:cNvSpPr/>
                  <p:nvPr/>
                </p:nvSpPr>
                <p:spPr>
                  <a:xfrm rot="10800000">
                    <a:off x="123463" y="3579188"/>
                    <a:ext cx="188942" cy="146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6" h="1786" extrusionOk="0">
                        <a:moveTo>
                          <a:pt x="810" y="1"/>
                        </a:moveTo>
                        <a:cubicBezTo>
                          <a:pt x="362" y="160"/>
                          <a:pt x="0" y="630"/>
                          <a:pt x="145" y="1128"/>
                        </a:cubicBezTo>
                        <a:cubicBezTo>
                          <a:pt x="253" y="1507"/>
                          <a:pt x="611" y="1785"/>
                          <a:pt x="994" y="1785"/>
                        </a:cubicBezTo>
                        <a:cubicBezTo>
                          <a:pt x="1072" y="1785"/>
                          <a:pt x="1151" y="1774"/>
                          <a:pt x="1229" y="1750"/>
                        </a:cubicBezTo>
                        <a:cubicBezTo>
                          <a:pt x="1727" y="1598"/>
                          <a:pt x="1966" y="1020"/>
                          <a:pt x="1720" y="550"/>
                        </a:cubicBezTo>
                        <a:cubicBezTo>
                          <a:pt x="1525" y="232"/>
                          <a:pt x="1185" y="23"/>
                          <a:pt x="81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6"/>
                  <p:cNvSpPr/>
                  <p:nvPr/>
                </p:nvSpPr>
                <p:spPr>
                  <a:xfrm rot="10800000">
                    <a:off x="43504" y="4757564"/>
                    <a:ext cx="215467" cy="53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2" h="646" extrusionOk="0">
                        <a:moveTo>
                          <a:pt x="694" y="0"/>
                        </a:moveTo>
                        <a:cubicBezTo>
                          <a:pt x="492" y="0"/>
                          <a:pt x="1" y="7"/>
                          <a:pt x="95" y="333"/>
                        </a:cubicBezTo>
                        <a:cubicBezTo>
                          <a:pt x="104" y="362"/>
                          <a:pt x="128" y="375"/>
                          <a:pt x="152" y="375"/>
                        </a:cubicBezTo>
                        <a:cubicBezTo>
                          <a:pt x="181" y="375"/>
                          <a:pt x="210" y="354"/>
                          <a:pt x="210" y="318"/>
                        </a:cubicBezTo>
                        <a:cubicBezTo>
                          <a:pt x="216" y="215"/>
                          <a:pt x="362" y="182"/>
                          <a:pt x="543" y="182"/>
                        </a:cubicBezTo>
                        <a:cubicBezTo>
                          <a:pt x="818" y="182"/>
                          <a:pt x="1174" y="257"/>
                          <a:pt x="1244" y="275"/>
                        </a:cubicBezTo>
                        <a:cubicBezTo>
                          <a:pt x="1540" y="354"/>
                          <a:pt x="1786" y="499"/>
                          <a:pt x="2053" y="636"/>
                        </a:cubicBezTo>
                        <a:cubicBezTo>
                          <a:pt x="2067" y="643"/>
                          <a:pt x="2082" y="646"/>
                          <a:pt x="2095" y="646"/>
                        </a:cubicBezTo>
                        <a:cubicBezTo>
                          <a:pt x="2183" y="646"/>
                          <a:pt x="2242" y="518"/>
                          <a:pt x="2154" y="455"/>
                        </a:cubicBezTo>
                        <a:cubicBezTo>
                          <a:pt x="1757" y="145"/>
                          <a:pt x="1200" y="7"/>
                          <a:pt x="69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6"/>
                  <p:cNvSpPr/>
                  <p:nvPr/>
                </p:nvSpPr>
                <p:spPr>
                  <a:xfrm rot="10800000">
                    <a:off x="431093" y="4258095"/>
                    <a:ext cx="120996" cy="47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576" extrusionOk="0">
                        <a:moveTo>
                          <a:pt x="98" y="0"/>
                        </a:moveTo>
                        <a:cubicBezTo>
                          <a:pt x="45" y="0"/>
                          <a:pt x="0" y="63"/>
                          <a:pt x="45" y="113"/>
                        </a:cubicBezTo>
                        <a:cubicBezTo>
                          <a:pt x="326" y="410"/>
                          <a:pt x="717" y="576"/>
                          <a:pt x="1121" y="576"/>
                        </a:cubicBezTo>
                        <a:cubicBezTo>
                          <a:pt x="1256" y="576"/>
                          <a:pt x="1258" y="359"/>
                          <a:pt x="1128" y="359"/>
                        </a:cubicBezTo>
                        <a:cubicBezTo>
                          <a:pt x="1126" y="359"/>
                          <a:pt x="1123" y="359"/>
                          <a:pt x="1121" y="359"/>
                        </a:cubicBezTo>
                        <a:cubicBezTo>
                          <a:pt x="1094" y="361"/>
                          <a:pt x="1067" y="362"/>
                          <a:pt x="1040" y="362"/>
                        </a:cubicBezTo>
                        <a:cubicBezTo>
                          <a:pt x="708" y="362"/>
                          <a:pt x="393" y="240"/>
                          <a:pt x="146" y="19"/>
                        </a:cubicBezTo>
                        <a:cubicBezTo>
                          <a:pt x="131" y="6"/>
                          <a:pt x="114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6"/>
                  <p:cNvSpPr/>
                  <p:nvPr/>
                </p:nvSpPr>
                <p:spPr>
                  <a:xfrm rot="10800000">
                    <a:off x="494330" y="4222289"/>
                    <a:ext cx="135028" cy="85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5" h="1036" extrusionOk="0">
                        <a:moveTo>
                          <a:pt x="84" y="1"/>
                        </a:moveTo>
                        <a:cubicBezTo>
                          <a:pt x="43" y="1"/>
                          <a:pt x="0" y="35"/>
                          <a:pt x="17" y="87"/>
                        </a:cubicBezTo>
                        <a:cubicBezTo>
                          <a:pt x="138" y="607"/>
                          <a:pt x="640" y="1035"/>
                          <a:pt x="1177" y="1035"/>
                        </a:cubicBezTo>
                        <a:cubicBezTo>
                          <a:pt x="1221" y="1035"/>
                          <a:pt x="1266" y="1032"/>
                          <a:pt x="1311" y="1026"/>
                        </a:cubicBezTo>
                        <a:cubicBezTo>
                          <a:pt x="1405" y="1012"/>
                          <a:pt x="1383" y="867"/>
                          <a:pt x="1289" y="867"/>
                        </a:cubicBezTo>
                        <a:cubicBezTo>
                          <a:pt x="762" y="846"/>
                          <a:pt x="314" y="571"/>
                          <a:pt x="148" y="51"/>
                        </a:cubicBezTo>
                        <a:cubicBezTo>
                          <a:pt x="139" y="16"/>
                          <a:pt x="112" y="1"/>
                          <a:pt x="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6"/>
                  <p:cNvSpPr/>
                  <p:nvPr/>
                </p:nvSpPr>
                <p:spPr>
                  <a:xfrm rot="10800000">
                    <a:off x="1282673" y="4496250"/>
                    <a:ext cx="212969" cy="167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2043" extrusionOk="0">
                        <a:moveTo>
                          <a:pt x="1010" y="0"/>
                        </a:moveTo>
                        <a:cubicBezTo>
                          <a:pt x="656" y="260"/>
                          <a:pt x="288" y="557"/>
                          <a:pt x="165" y="997"/>
                        </a:cubicBezTo>
                        <a:cubicBezTo>
                          <a:pt x="0" y="1559"/>
                          <a:pt x="310" y="2042"/>
                          <a:pt x="878" y="2042"/>
                        </a:cubicBezTo>
                        <a:cubicBezTo>
                          <a:pt x="909" y="2042"/>
                          <a:pt x="941" y="2041"/>
                          <a:pt x="974" y="2038"/>
                        </a:cubicBezTo>
                        <a:cubicBezTo>
                          <a:pt x="1509" y="1995"/>
                          <a:pt x="2065" y="1575"/>
                          <a:pt x="2138" y="1033"/>
                        </a:cubicBezTo>
                        <a:cubicBezTo>
                          <a:pt x="2216" y="499"/>
                          <a:pt x="1800" y="41"/>
                          <a:pt x="1283" y="41"/>
                        </a:cubicBezTo>
                        <a:cubicBezTo>
                          <a:pt x="1227" y="41"/>
                          <a:pt x="1170" y="47"/>
                          <a:pt x="1111" y="58"/>
                        </a:cubicBezTo>
                        <a:cubicBezTo>
                          <a:pt x="1106" y="59"/>
                          <a:pt x="1100" y="59"/>
                          <a:pt x="1095" y="59"/>
                        </a:cubicBezTo>
                        <a:cubicBezTo>
                          <a:pt x="1058" y="59"/>
                          <a:pt x="1023" y="38"/>
                          <a:pt x="101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6"/>
                  <p:cNvSpPr/>
                  <p:nvPr/>
                </p:nvSpPr>
                <p:spPr>
                  <a:xfrm rot="10800000">
                    <a:off x="1509672" y="4363704"/>
                    <a:ext cx="92453" cy="707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2" h="861" extrusionOk="0">
                        <a:moveTo>
                          <a:pt x="471" y="1"/>
                        </a:moveTo>
                        <a:lnTo>
                          <a:pt x="471" y="1"/>
                        </a:lnTo>
                        <a:cubicBezTo>
                          <a:pt x="449" y="22"/>
                          <a:pt x="427" y="37"/>
                          <a:pt x="391" y="44"/>
                        </a:cubicBezTo>
                        <a:cubicBezTo>
                          <a:pt x="167" y="80"/>
                          <a:pt x="1" y="275"/>
                          <a:pt x="8" y="499"/>
                        </a:cubicBezTo>
                        <a:cubicBezTo>
                          <a:pt x="15" y="731"/>
                          <a:pt x="211" y="861"/>
                          <a:pt x="420" y="861"/>
                        </a:cubicBezTo>
                        <a:cubicBezTo>
                          <a:pt x="423" y="861"/>
                          <a:pt x="425" y="861"/>
                          <a:pt x="428" y="861"/>
                        </a:cubicBezTo>
                        <a:cubicBezTo>
                          <a:pt x="962" y="861"/>
                          <a:pt x="938" y="123"/>
                          <a:pt x="4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6"/>
                  <p:cNvSpPr/>
                  <p:nvPr/>
                </p:nvSpPr>
                <p:spPr>
                  <a:xfrm rot="10800000">
                    <a:off x="2297439" y="4924847"/>
                    <a:ext cx="125129" cy="662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807" extrusionOk="0">
                        <a:moveTo>
                          <a:pt x="85" y="0"/>
                        </a:moveTo>
                        <a:cubicBezTo>
                          <a:pt x="22" y="0"/>
                          <a:pt x="1" y="97"/>
                          <a:pt x="69" y="117"/>
                        </a:cubicBezTo>
                        <a:cubicBezTo>
                          <a:pt x="264" y="189"/>
                          <a:pt x="445" y="276"/>
                          <a:pt x="625" y="392"/>
                        </a:cubicBezTo>
                        <a:cubicBezTo>
                          <a:pt x="791" y="507"/>
                          <a:pt x="943" y="637"/>
                          <a:pt x="1095" y="782"/>
                        </a:cubicBezTo>
                        <a:cubicBezTo>
                          <a:pt x="1115" y="799"/>
                          <a:pt x="1137" y="807"/>
                          <a:pt x="1159" y="807"/>
                        </a:cubicBezTo>
                        <a:cubicBezTo>
                          <a:pt x="1235" y="807"/>
                          <a:pt x="1302" y="711"/>
                          <a:pt x="1239" y="637"/>
                        </a:cubicBezTo>
                        <a:cubicBezTo>
                          <a:pt x="965" y="312"/>
                          <a:pt x="502" y="88"/>
                          <a:pt x="98" y="1"/>
                        </a:cubicBezTo>
                        <a:cubicBezTo>
                          <a:pt x="93" y="1"/>
                          <a:pt x="89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6"/>
                  <p:cNvSpPr/>
                  <p:nvPr/>
                </p:nvSpPr>
                <p:spPr>
                  <a:xfrm rot="10800000">
                    <a:off x="2305223" y="4907109"/>
                    <a:ext cx="242569" cy="99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" h="1213" extrusionOk="0">
                        <a:moveTo>
                          <a:pt x="118" y="0"/>
                        </a:moveTo>
                        <a:cubicBezTo>
                          <a:pt x="29" y="0"/>
                          <a:pt x="0" y="136"/>
                          <a:pt x="100" y="163"/>
                        </a:cubicBezTo>
                        <a:cubicBezTo>
                          <a:pt x="895" y="423"/>
                          <a:pt x="1589" y="784"/>
                          <a:pt x="2311" y="1196"/>
                        </a:cubicBezTo>
                        <a:cubicBezTo>
                          <a:pt x="2332" y="1207"/>
                          <a:pt x="2352" y="1213"/>
                          <a:pt x="2371" y="1213"/>
                        </a:cubicBezTo>
                        <a:cubicBezTo>
                          <a:pt x="2468" y="1213"/>
                          <a:pt x="2524" y="1072"/>
                          <a:pt x="2427" y="994"/>
                        </a:cubicBezTo>
                        <a:cubicBezTo>
                          <a:pt x="1776" y="495"/>
                          <a:pt x="938" y="170"/>
                          <a:pt x="143" y="4"/>
                        </a:cubicBezTo>
                        <a:cubicBezTo>
                          <a:pt x="134" y="1"/>
                          <a:pt x="126" y="0"/>
                          <a:pt x="1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6"/>
                  <p:cNvSpPr/>
                  <p:nvPr/>
                </p:nvSpPr>
                <p:spPr>
                  <a:xfrm rot="10800000">
                    <a:off x="2619389" y="4460280"/>
                    <a:ext cx="141755" cy="1092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5" h="1330" extrusionOk="0">
                        <a:moveTo>
                          <a:pt x="506" y="1"/>
                        </a:moveTo>
                        <a:cubicBezTo>
                          <a:pt x="454" y="1"/>
                          <a:pt x="404" y="3"/>
                          <a:pt x="354" y="5"/>
                        </a:cubicBezTo>
                        <a:cubicBezTo>
                          <a:pt x="109" y="200"/>
                          <a:pt x="0" y="518"/>
                          <a:pt x="65" y="822"/>
                        </a:cubicBezTo>
                        <a:cubicBezTo>
                          <a:pt x="162" y="1125"/>
                          <a:pt x="442" y="1330"/>
                          <a:pt x="753" y="1330"/>
                        </a:cubicBezTo>
                        <a:cubicBezTo>
                          <a:pt x="791" y="1330"/>
                          <a:pt x="829" y="1327"/>
                          <a:pt x="867" y="1320"/>
                        </a:cubicBezTo>
                        <a:cubicBezTo>
                          <a:pt x="1265" y="1263"/>
                          <a:pt x="1474" y="836"/>
                          <a:pt x="1373" y="468"/>
                        </a:cubicBezTo>
                        <a:cubicBezTo>
                          <a:pt x="1253" y="83"/>
                          <a:pt x="863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6"/>
                  <p:cNvSpPr/>
                  <p:nvPr/>
                </p:nvSpPr>
                <p:spPr>
                  <a:xfrm rot="10800000">
                    <a:off x="3192075" y="4192479"/>
                    <a:ext cx="117729" cy="61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5" h="747" extrusionOk="0">
                        <a:moveTo>
                          <a:pt x="73" y="1"/>
                        </a:moveTo>
                        <a:cubicBezTo>
                          <a:pt x="40" y="1"/>
                          <a:pt x="0" y="29"/>
                          <a:pt x="15" y="63"/>
                        </a:cubicBezTo>
                        <a:cubicBezTo>
                          <a:pt x="148" y="450"/>
                          <a:pt x="530" y="747"/>
                          <a:pt x="939" y="747"/>
                        </a:cubicBezTo>
                        <a:cubicBezTo>
                          <a:pt x="996" y="747"/>
                          <a:pt x="1055" y="741"/>
                          <a:pt x="1113" y="728"/>
                        </a:cubicBezTo>
                        <a:cubicBezTo>
                          <a:pt x="1225" y="714"/>
                          <a:pt x="1209" y="547"/>
                          <a:pt x="1098" y="547"/>
                        </a:cubicBezTo>
                        <a:cubicBezTo>
                          <a:pt x="1094" y="547"/>
                          <a:pt x="1089" y="547"/>
                          <a:pt x="1084" y="548"/>
                        </a:cubicBezTo>
                        <a:cubicBezTo>
                          <a:pt x="1046" y="551"/>
                          <a:pt x="1008" y="553"/>
                          <a:pt x="971" y="553"/>
                        </a:cubicBezTo>
                        <a:cubicBezTo>
                          <a:pt x="598" y="553"/>
                          <a:pt x="273" y="388"/>
                          <a:pt x="109" y="20"/>
                        </a:cubicBezTo>
                        <a:cubicBezTo>
                          <a:pt x="102" y="7"/>
                          <a:pt x="88" y="1"/>
                          <a:pt x="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6"/>
                  <p:cNvSpPr/>
                  <p:nvPr/>
                </p:nvSpPr>
                <p:spPr>
                  <a:xfrm rot="10800000">
                    <a:off x="3794457" y="4679383"/>
                    <a:ext cx="123014" cy="872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0" h="1063" extrusionOk="0">
                        <a:moveTo>
                          <a:pt x="890" y="1"/>
                        </a:moveTo>
                        <a:cubicBezTo>
                          <a:pt x="814" y="1"/>
                          <a:pt x="736" y="28"/>
                          <a:pt x="665" y="87"/>
                        </a:cubicBezTo>
                        <a:cubicBezTo>
                          <a:pt x="658" y="94"/>
                          <a:pt x="651" y="101"/>
                          <a:pt x="644" y="101"/>
                        </a:cubicBezTo>
                        <a:cubicBezTo>
                          <a:pt x="636" y="108"/>
                          <a:pt x="629" y="123"/>
                          <a:pt x="615" y="130"/>
                        </a:cubicBezTo>
                        <a:cubicBezTo>
                          <a:pt x="597" y="151"/>
                          <a:pt x="572" y="162"/>
                          <a:pt x="546" y="162"/>
                        </a:cubicBezTo>
                        <a:cubicBezTo>
                          <a:pt x="519" y="162"/>
                          <a:pt x="492" y="149"/>
                          <a:pt x="477" y="123"/>
                        </a:cubicBezTo>
                        <a:cubicBezTo>
                          <a:pt x="196" y="195"/>
                          <a:pt x="0" y="513"/>
                          <a:pt x="167" y="795"/>
                        </a:cubicBezTo>
                        <a:cubicBezTo>
                          <a:pt x="267" y="966"/>
                          <a:pt x="451" y="1063"/>
                          <a:pt x="639" y="1063"/>
                        </a:cubicBezTo>
                        <a:cubicBezTo>
                          <a:pt x="722" y="1063"/>
                          <a:pt x="805" y="1044"/>
                          <a:pt x="882" y="1004"/>
                        </a:cubicBezTo>
                        <a:cubicBezTo>
                          <a:pt x="1135" y="889"/>
                          <a:pt x="1280" y="614"/>
                          <a:pt x="1243" y="332"/>
                        </a:cubicBezTo>
                        <a:cubicBezTo>
                          <a:pt x="1209" y="129"/>
                          <a:pt x="1055" y="1"/>
                          <a:pt x="8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6"/>
                  <p:cNvSpPr/>
                  <p:nvPr/>
                </p:nvSpPr>
                <p:spPr>
                  <a:xfrm rot="10800000">
                    <a:off x="4372043" y="5022409"/>
                    <a:ext cx="198553" cy="40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6" h="498" extrusionOk="0">
                        <a:moveTo>
                          <a:pt x="1474" y="1"/>
                        </a:moveTo>
                        <a:cubicBezTo>
                          <a:pt x="1002" y="1"/>
                          <a:pt x="504" y="145"/>
                          <a:pt x="90" y="317"/>
                        </a:cubicBezTo>
                        <a:cubicBezTo>
                          <a:pt x="0" y="355"/>
                          <a:pt x="25" y="497"/>
                          <a:pt x="108" y="497"/>
                        </a:cubicBezTo>
                        <a:cubicBezTo>
                          <a:pt x="118" y="497"/>
                          <a:pt x="129" y="495"/>
                          <a:pt x="141" y="490"/>
                        </a:cubicBezTo>
                        <a:cubicBezTo>
                          <a:pt x="430" y="382"/>
                          <a:pt x="719" y="310"/>
                          <a:pt x="1023" y="266"/>
                        </a:cubicBezTo>
                        <a:cubicBezTo>
                          <a:pt x="1156" y="247"/>
                          <a:pt x="1288" y="243"/>
                          <a:pt x="1420" y="243"/>
                        </a:cubicBezTo>
                        <a:cubicBezTo>
                          <a:pt x="1504" y="243"/>
                          <a:pt x="1587" y="245"/>
                          <a:pt x="1671" y="245"/>
                        </a:cubicBezTo>
                        <a:cubicBezTo>
                          <a:pt x="1755" y="245"/>
                          <a:pt x="1840" y="243"/>
                          <a:pt x="1926" y="237"/>
                        </a:cubicBezTo>
                        <a:cubicBezTo>
                          <a:pt x="1931" y="238"/>
                          <a:pt x="1935" y="238"/>
                          <a:pt x="1940" y="238"/>
                        </a:cubicBezTo>
                        <a:cubicBezTo>
                          <a:pt x="2050" y="238"/>
                          <a:pt x="2066" y="71"/>
                          <a:pt x="1948" y="57"/>
                        </a:cubicBezTo>
                        <a:cubicBezTo>
                          <a:pt x="1796" y="18"/>
                          <a:pt x="1637" y="1"/>
                          <a:pt x="147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6"/>
                  <p:cNvSpPr/>
                  <p:nvPr/>
                </p:nvSpPr>
                <p:spPr>
                  <a:xfrm rot="10800000">
                    <a:off x="3246758" y="4163079"/>
                    <a:ext cx="121381" cy="128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560" extrusionOk="0">
                        <a:moveTo>
                          <a:pt x="51" y="1"/>
                        </a:moveTo>
                        <a:cubicBezTo>
                          <a:pt x="27" y="1"/>
                          <a:pt x="0" y="17"/>
                          <a:pt x="0" y="49"/>
                        </a:cubicBezTo>
                        <a:cubicBezTo>
                          <a:pt x="37" y="656"/>
                          <a:pt x="470" y="1458"/>
                          <a:pt x="1135" y="1559"/>
                        </a:cubicBezTo>
                        <a:cubicBezTo>
                          <a:pt x="1138" y="1559"/>
                          <a:pt x="1141" y="1559"/>
                          <a:pt x="1144" y="1559"/>
                        </a:cubicBezTo>
                        <a:cubicBezTo>
                          <a:pt x="1225" y="1559"/>
                          <a:pt x="1263" y="1463"/>
                          <a:pt x="1200" y="1407"/>
                        </a:cubicBezTo>
                        <a:cubicBezTo>
                          <a:pt x="954" y="1241"/>
                          <a:pt x="694" y="1125"/>
                          <a:pt x="492" y="887"/>
                        </a:cubicBezTo>
                        <a:cubicBezTo>
                          <a:pt x="290" y="641"/>
                          <a:pt x="152" y="352"/>
                          <a:pt x="94" y="34"/>
                        </a:cubicBezTo>
                        <a:cubicBezTo>
                          <a:pt x="91" y="12"/>
                          <a:pt x="72" y="1"/>
                          <a:pt x="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6"/>
                  <p:cNvSpPr/>
                  <p:nvPr/>
                </p:nvSpPr>
                <p:spPr>
                  <a:xfrm rot="10800000">
                    <a:off x="4442391" y="4949566"/>
                    <a:ext cx="247182" cy="59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2" h="729" extrusionOk="0">
                        <a:moveTo>
                          <a:pt x="2441" y="0"/>
                        </a:moveTo>
                        <a:cubicBezTo>
                          <a:pt x="1610" y="22"/>
                          <a:pt x="801" y="232"/>
                          <a:pt x="64" y="615"/>
                        </a:cubicBezTo>
                        <a:cubicBezTo>
                          <a:pt x="0" y="646"/>
                          <a:pt x="43" y="728"/>
                          <a:pt x="103" y="728"/>
                        </a:cubicBezTo>
                        <a:cubicBezTo>
                          <a:pt x="111" y="728"/>
                          <a:pt x="120" y="727"/>
                          <a:pt x="129" y="723"/>
                        </a:cubicBezTo>
                        <a:cubicBezTo>
                          <a:pt x="859" y="398"/>
                          <a:pt x="1646" y="232"/>
                          <a:pt x="2441" y="217"/>
                        </a:cubicBezTo>
                        <a:cubicBezTo>
                          <a:pt x="2571" y="203"/>
                          <a:pt x="2571" y="15"/>
                          <a:pt x="244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6"/>
                  <p:cNvSpPr/>
                  <p:nvPr/>
                </p:nvSpPr>
                <p:spPr>
                  <a:xfrm rot="10800000">
                    <a:off x="8616425" y="4702092"/>
                    <a:ext cx="133490" cy="10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9" h="1232" extrusionOk="0">
                        <a:moveTo>
                          <a:pt x="290" y="0"/>
                        </a:moveTo>
                        <a:cubicBezTo>
                          <a:pt x="80" y="210"/>
                          <a:pt x="1" y="528"/>
                          <a:pt x="95" y="810"/>
                        </a:cubicBezTo>
                        <a:cubicBezTo>
                          <a:pt x="187" y="1059"/>
                          <a:pt x="466" y="1231"/>
                          <a:pt x="738" y="1231"/>
                        </a:cubicBezTo>
                        <a:cubicBezTo>
                          <a:pt x="828" y="1231"/>
                          <a:pt x="917" y="1212"/>
                          <a:pt x="998" y="1171"/>
                        </a:cubicBezTo>
                        <a:cubicBezTo>
                          <a:pt x="1309" y="983"/>
                          <a:pt x="1388" y="571"/>
                          <a:pt x="1171" y="282"/>
                        </a:cubicBezTo>
                        <a:cubicBezTo>
                          <a:pt x="969" y="44"/>
                          <a:pt x="600" y="44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6"/>
                  <p:cNvSpPr/>
                  <p:nvPr/>
                </p:nvSpPr>
                <p:spPr>
                  <a:xfrm rot="10800000">
                    <a:off x="8780379" y="4613811"/>
                    <a:ext cx="70253" cy="565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" h="689" extrusionOk="0">
                        <a:moveTo>
                          <a:pt x="239" y="1"/>
                        </a:moveTo>
                        <a:cubicBezTo>
                          <a:pt x="1" y="160"/>
                          <a:pt x="8" y="666"/>
                          <a:pt x="348" y="687"/>
                        </a:cubicBezTo>
                        <a:cubicBezTo>
                          <a:pt x="355" y="688"/>
                          <a:pt x="362" y="688"/>
                          <a:pt x="369" y="688"/>
                        </a:cubicBezTo>
                        <a:cubicBezTo>
                          <a:pt x="540" y="688"/>
                          <a:pt x="674" y="522"/>
                          <a:pt x="709" y="369"/>
                        </a:cubicBezTo>
                        <a:cubicBezTo>
                          <a:pt x="731" y="297"/>
                          <a:pt x="716" y="210"/>
                          <a:pt x="658" y="153"/>
                        </a:cubicBezTo>
                        <a:cubicBezTo>
                          <a:pt x="572" y="102"/>
                          <a:pt x="398" y="88"/>
                          <a:pt x="304" y="59"/>
                        </a:cubicBezTo>
                        <a:cubicBezTo>
                          <a:pt x="275" y="51"/>
                          <a:pt x="246" y="30"/>
                          <a:pt x="2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6"/>
                  <p:cNvSpPr/>
                  <p:nvPr/>
                </p:nvSpPr>
                <p:spPr>
                  <a:xfrm rot="10800000">
                    <a:off x="6700748" y="4397292"/>
                    <a:ext cx="72655" cy="76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935" extrusionOk="0">
                        <a:moveTo>
                          <a:pt x="651" y="0"/>
                        </a:moveTo>
                        <a:cubicBezTo>
                          <a:pt x="610" y="0"/>
                          <a:pt x="569" y="25"/>
                          <a:pt x="559" y="79"/>
                        </a:cubicBezTo>
                        <a:cubicBezTo>
                          <a:pt x="523" y="224"/>
                          <a:pt x="465" y="368"/>
                          <a:pt x="393" y="498"/>
                        </a:cubicBezTo>
                        <a:cubicBezTo>
                          <a:pt x="299" y="628"/>
                          <a:pt x="184" y="737"/>
                          <a:pt x="46" y="823"/>
                        </a:cubicBezTo>
                        <a:cubicBezTo>
                          <a:pt x="1" y="856"/>
                          <a:pt x="19" y="935"/>
                          <a:pt x="71" y="935"/>
                        </a:cubicBezTo>
                        <a:cubicBezTo>
                          <a:pt x="77" y="935"/>
                          <a:pt x="83" y="934"/>
                          <a:pt x="90" y="932"/>
                        </a:cubicBezTo>
                        <a:cubicBezTo>
                          <a:pt x="415" y="816"/>
                          <a:pt x="740" y="462"/>
                          <a:pt x="747" y="108"/>
                        </a:cubicBezTo>
                        <a:cubicBezTo>
                          <a:pt x="755" y="39"/>
                          <a:pt x="703" y="0"/>
                          <a:pt x="6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16"/>
                  <p:cNvSpPr/>
                  <p:nvPr/>
                </p:nvSpPr>
                <p:spPr>
                  <a:xfrm rot="10800000">
                    <a:off x="6961287" y="4180653"/>
                    <a:ext cx="97354" cy="704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3" h="858" extrusionOk="0">
                        <a:moveTo>
                          <a:pt x="479" y="1"/>
                        </a:moveTo>
                        <a:cubicBezTo>
                          <a:pt x="469" y="1"/>
                          <a:pt x="459" y="1"/>
                          <a:pt x="449" y="2"/>
                        </a:cubicBezTo>
                        <a:cubicBezTo>
                          <a:pt x="442" y="23"/>
                          <a:pt x="420" y="45"/>
                          <a:pt x="391" y="59"/>
                        </a:cubicBezTo>
                        <a:cubicBezTo>
                          <a:pt x="0" y="241"/>
                          <a:pt x="93" y="857"/>
                          <a:pt x="512" y="857"/>
                        </a:cubicBezTo>
                        <a:cubicBezTo>
                          <a:pt x="542" y="857"/>
                          <a:pt x="574" y="854"/>
                          <a:pt x="608" y="847"/>
                        </a:cubicBezTo>
                        <a:cubicBezTo>
                          <a:pt x="817" y="804"/>
                          <a:pt x="1013" y="616"/>
                          <a:pt x="962" y="385"/>
                        </a:cubicBezTo>
                        <a:cubicBezTo>
                          <a:pt x="907" y="156"/>
                          <a:pt x="705" y="1"/>
                          <a:pt x="47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16"/>
                  <p:cNvSpPr/>
                  <p:nvPr/>
                </p:nvSpPr>
                <p:spPr>
                  <a:xfrm rot="10800000">
                    <a:off x="7695332" y="4278543"/>
                    <a:ext cx="99469" cy="72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5" h="878" extrusionOk="0">
                        <a:moveTo>
                          <a:pt x="461" y="1"/>
                        </a:moveTo>
                        <a:cubicBezTo>
                          <a:pt x="333" y="1"/>
                          <a:pt x="241" y="70"/>
                          <a:pt x="124" y="144"/>
                        </a:cubicBezTo>
                        <a:cubicBezTo>
                          <a:pt x="117" y="151"/>
                          <a:pt x="102" y="159"/>
                          <a:pt x="80" y="159"/>
                        </a:cubicBezTo>
                        <a:cubicBezTo>
                          <a:pt x="8" y="296"/>
                          <a:pt x="1" y="455"/>
                          <a:pt x="52" y="599"/>
                        </a:cubicBezTo>
                        <a:cubicBezTo>
                          <a:pt x="113" y="784"/>
                          <a:pt x="273" y="878"/>
                          <a:pt x="448" y="878"/>
                        </a:cubicBezTo>
                        <a:cubicBezTo>
                          <a:pt x="520" y="878"/>
                          <a:pt x="595" y="862"/>
                          <a:pt x="666" y="831"/>
                        </a:cubicBezTo>
                        <a:cubicBezTo>
                          <a:pt x="904" y="722"/>
                          <a:pt x="1034" y="462"/>
                          <a:pt x="883" y="224"/>
                        </a:cubicBezTo>
                        <a:cubicBezTo>
                          <a:pt x="796" y="108"/>
                          <a:pt x="673" y="28"/>
                          <a:pt x="528" y="7"/>
                        </a:cubicBezTo>
                        <a:cubicBezTo>
                          <a:pt x="505" y="3"/>
                          <a:pt x="482" y="1"/>
                          <a:pt x="46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16"/>
                  <p:cNvSpPr/>
                  <p:nvPr/>
                </p:nvSpPr>
                <p:spPr>
                  <a:xfrm rot="10800000">
                    <a:off x="6667111" y="4326010"/>
                    <a:ext cx="165781" cy="960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5" h="1169" extrusionOk="0">
                        <a:moveTo>
                          <a:pt x="1599" y="0"/>
                        </a:moveTo>
                        <a:cubicBezTo>
                          <a:pt x="1569" y="0"/>
                          <a:pt x="1540" y="15"/>
                          <a:pt x="1525" y="52"/>
                        </a:cubicBezTo>
                        <a:cubicBezTo>
                          <a:pt x="1277" y="634"/>
                          <a:pt x="770" y="1035"/>
                          <a:pt x="122" y="1035"/>
                        </a:cubicBezTo>
                        <a:cubicBezTo>
                          <a:pt x="110" y="1035"/>
                          <a:pt x="99" y="1035"/>
                          <a:pt x="87" y="1035"/>
                        </a:cubicBezTo>
                        <a:cubicBezTo>
                          <a:pt x="0" y="1035"/>
                          <a:pt x="8" y="1158"/>
                          <a:pt x="87" y="1165"/>
                        </a:cubicBezTo>
                        <a:cubicBezTo>
                          <a:pt x="125" y="1168"/>
                          <a:pt x="163" y="1169"/>
                          <a:pt x="201" y="1169"/>
                        </a:cubicBezTo>
                        <a:cubicBezTo>
                          <a:pt x="856" y="1169"/>
                          <a:pt x="1494" y="760"/>
                          <a:pt x="1706" y="124"/>
                        </a:cubicBezTo>
                        <a:cubicBezTo>
                          <a:pt x="1725" y="57"/>
                          <a:pt x="1659" y="0"/>
                          <a:pt x="159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16"/>
                  <p:cNvSpPr/>
                  <p:nvPr/>
                </p:nvSpPr>
                <p:spPr>
                  <a:xfrm rot="10800000">
                    <a:off x="7751648" y="4406901"/>
                    <a:ext cx="261213" cy="161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8" h="1961" extrusionOk="0">
                        <a:moveTo>
                          <a:pt x="550" y="1"/>
                        </a:moveTo>
                        <a:cubicBezTo>
                          <a:pt x="167" y="275"/>
                          <a:pt x="1" y="752"/>
                          <a:pt x="117" y="1200"/>
                        </a:cubicBezTo>
                        <a:cubicBezTo>
                          <a:pt x="256" y="1694"/>
                          <a:pt x="736" y="1960"/>
                          <a:pt x="1223" y="1960"/>
                        </a:cubicBezTo>
                        <a:cubicBezTo>
                          <a:pt x="1242" y="1960"/>
                          <a:pt x="1261" y="1960"/>
                          <a:pt x="1280" y="1959"/>
                        </a:cubicBezTo>
                        <a:cubicBezTo>
                          <a:pt x="1952" y="1930"/>
                          <a:pt x="2718" y="1164"/>
                          <a:pt x="2147" y="521"/>
                        </a:cubicBezTo>
                        <a:cubicBezTo>
                          <a:pt x="1764" y="87"/>
                          <a:pt x="1092" y="22"/>
                          <a:pt x="55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16"/>
                  <p:cNvSpPr/>
                  <p:nvPr/>
                </p:nvSpPr>
                <p:spPr>
                  <a:xfrm rot="10800000">
                    <a:off x="8190173" y="4967797"/>
                    <a:ext cx="130222" cy="846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5" h="1031" extrusionOk="0">
                        <a:moveTo>
                          <a:pt x="121" y="0"/>
                        </a:moveTo>
                        <a:cubicBezTo>
                          <a:pt x="47" y="0"/>
                          <a:pt x="0" y="123"/>
                          <a:pt x="79" y="156"/>
                        </a:cubicBezTo>
                        <a:cubicBezTo>
                          <a:pt x="491" y="329"/>
                          <a:pt x="838" y="611"/>
                          <a:pt x="1091" y="980"/>
                        </a:cubicBezTo>
                        <a:cubicBezTo>
                          <a:pt x="1116" y="1016"/>
                          <a:pt x="1152" y="1031"/>
                          <a:pt x="1187" y="1031"/>
                        </a:cubicBezTo>
                        <a:cubicBezTo>
                          <a:pt x="1272" y="1031"/>
                          <a:pt x="1354" y="946"/>
                          <a:pt x="1293" y="864"/>
                        </a:cubicBezTo>
                        <a:cubicBezTo>
                          <a:pt x="1004" y="467"/>
                          <a:pt x="599" y="170"/>
                          <a:pt x="144" y="4"/>
                        </a:cubicBezTo>
                        <a:cubicBezTo>
                          <a:pt x="136" y="2"/>
                          <a:pt x="129" y="0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16"/>
                  <p:cNvSpPr/>
                  <p:nvPr/>
                </p:nvSpPr>
                <p:spPr>
                  <a:xfrm rot="10800000">
                    <a:off x="8198725" y="4938315"/>
                    <a:ext cx="265058" cy="1110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58" h="1352" extrusionOk="0">
                        <a:moveTo>
                          <a:pt x="76" y="1"/>
                        </a:moveTo>
                        <a:cubicBezTo>
                          <a:pt x="21" y="1"/>
                          <a:pt x="0" y="83"/>
                          <a:pt x="61" y="103"/>
                        </a:cubicBezTo>
                        <a:cubicBezTo>
                          <a:pt x="935" y="407"/>
                          <a:pt x="1773" y="826"/>
                          <a:pt x="2547" y="1332"/>
                        </a:cubicBezTo>
                        <a:cubicBezTo>
                          <a:pt x="2566" y="1345"/>
                          <a:pt x="2586" y="1351"/>
                          <a:pt x="2604" y="1351"/>
                        </a:cubicBezTo>
                        <a:cubicBezTo>
                          <a:pt x="2695" y="1351"/>
                          <a:pt x="2757" y="1210"/>
                          <a:pt x="2655" y="1144"/>
                        </a:cubicBezTo>
                        <a:cubicBezTo>
                          <a:pt x="1875" y="616"/>
                          <a:pt x="1000" y="233"/>
                          <a:pt x="90" y="2"/>
                        </a:cubicBezTo>
                        <a:cubicBezTo>
                          <a:pt x="85" y="1"/>
                          <a:pt x="81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16"/>
                  <p:cNvSpPr/>
                  <p:nvPr/>
                </p:nvSpPr>
                <p:spPr>
                  <a:xfrm rot="10800000">
                    <a:off x="6023789" y="3710338"/>
                    <a:ext cx="148194" cy="82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2" h="1007" extrusionOk="0">
                        <a:moveTo>
                          <a:pt x="56" y="1"/>
                        </a:moveTo>
                        <a:cubicBezTo>
                          <a:pt x="28" y="1"/>
                          <a:pt x="0" y="25"/>
                          <a:pt x="10" y="60"/>
                        </a:cubicBezTo>
                        <a:cubicBezTo>
                          <a:pt x="277" y="609"/>
                          <a:pt x="819" y="971"/>
                          <a:pt x="1426" y="1007"/>
                        </a:cubicBezTo>
                        <a:cubicBezTo>
                          <a:pt x="1429" y="1007"/>
                          <a:pt x="1431" y="1007"/>
                          <a:pt x="1433" y="1007"/>
                        </a:cubicBezTo>
                        <a:cubicBezTo>
                          <a:pt x="1542" y="1007"/>
                          <a:pt x="1533" y="840"/>
                          <a:pt x="1426" y="833"/>
                        </a:cubicBezTo>
                        <a:cubicBezTo>
                          <a:pt x="877" y="783"/>
                          <a:pt x="386" y="479"/>
                          <a:pt x="90" y="17"/>
                        </a:cubicBezTo>
                        <a:cubicBezTo>
                          <a:pt x="81" y="6"/>
                          <a:pt x="68" y="1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16"/>
                  <p:cNvSpPr/>
                  <p:nvPr/>
                </p:nvSpPr>
                <p:spPr>
                  <a:xfrm rot="10800000">
                    <a:off x="8899614" y="3498462"/>
                    <a:ext cx="305422" cy="3816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8" h="4647" extrusionOk="0">
                        <a:moveTo>
                          <a:pt x="2798" y="0"/>
                        </a:moveTo>
                        <a:cubicBezTo>
                          <a:pt x="2740" y="0"/>
                          <a:pt x="2681" y="48"/>
                          <a:pt x="2694" y="123"/>
                        </a:cubicBezTo>
                        <a:cubicBezTo>
                          <a:pt x="3178" y="2074"/>
                          <a:pt x="2166" y="4170"/>
                          <a:pt x="78" y="4516"/>
                        </a:cubicBezTo>
                        <a:cubicBezTo>
                          <a:pt x="1" y="4530"/>
                          <a:pt x="19" y="4647"/>
                          <a:pt x="93" y="4647"/>
                        </a:cubicBezTo>
                        <a:cubicBezTo>
                          <a:pt x="95" y="4647"/>
                          <a:pt x="97" y="4647"/>
                          <a:pt x="99" y="4646"/>
                        </a:cubicBezTo>
                        <a:cubicBezTo>
                          <a:pt x="1089" y="4618"/>
                          <a:pt x="1949" y="4061"/>
                          <a:pt x="2491" y="3230"/>
                        </a:cubicBezTo>
                        <a:cubicBezTo>
                          <a:pt x="3098" y="2291"/>
                          <a:pt x="3171" y="1127"/>
                          <a:pt x="2889" y="65"/>
                        </a:cubicBezTo>
                        <a:cubicBezTo>
                          <a:pt x="2872" y="20"/>
                          <a:pt x="2835" y="0"/>
                          <a:pt x="279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16"/>
                  <p:cNvSpPr/>
                  <p:nvPr/>
                </p:nvSpPr>
                <p:spPr>
                  <a:xfrm rot="10800000">
                    <a:off x="6090869" y="3687097"/>
                    <a:ext cx="212969" cy="165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2011" extrusionOk="0">
                        <a:moveTo>
                          <a:pt x="46" y="1"/>
                        </a:moveTo>
                        <a:cubicBezTo>
                          <a:pt x="23" y="1"/>
                          <a:pt x="0" y="21"/>
                          <a:pt x="9" y="51"/>
                        </a:cubicBezTo>
                        <a:cubicBezTo>
                          <a:pt x="146" y="980"/>
                          <a:pt x="1065" y="2010"/>
                          <a:pt x="2065" y="2010"/>
                        </a:cubicBezTo>
                        <a:cubicBezTo>
                          <a:pt x="2069" y="2010"/>
                          <a:pt x="2072" y="2010"/>
                          <a:pt x="2076" y="2010"/>
                        </a:cubicBezTo>
                        <a:cubicBezTo>
                          <a:pt x="2081" y="2010"/>
                          <a:pt x="2085" y="2010"/>
                          <a:pt x="2089" y="2010"/>
                        </a:cubicBezTo>
                        <a:cubicBezTo>
                          <a:pt x="2200" y="2010"/>
                          <a:pt x="2216" y="1843"/>
                          <a:pt x="2105" y="1829"/>
                        </a:cubicBezTo>
                        <a:cubicBezTo>
                          <a:pt x="1635" y="1670"/>
                          <a:pt x="1223" y="1554"/>
                          <a:pt x="847" y="1215"/>
                        </a:cubicBezTo>
                        <a:cubicBezTo>
                          <a:pt x="486" y="897"/>
                          <a:pt x="226" y="485"/>
                          <a:pt x="81" y="30"/>
                        </a:cubicBezTo>
                        <a:cubicBezTo>
                          <a:pt x="76" y="9"/>
                          <a:pt x="61" y="1"/>
                          <a:pt x="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489" name="Google Shape;489;p16"/>
            <p:cNvSpPr/>
            <p:nvPr/>
          </p:nvSpPr>
          <p:spPr>
            <a:xfrm rot="10800000">
              <a:off x="1228375" y="7734422"/>
              <a:ext cx="148002" cy="19956"/>
            </a:xfrm>
            <a:custGeom>
              <a:avLst/>
              <a:gdLst/>
              <a:ahLst/>
              <a:cxnLst/>
              <a:rect l="l" t="t" r="r" b="b"/>
              <a:pathLst>
                <a:path w="1540" h="243" extrusionOk="0">
                  <a:moveTo>
                    <a:pt x="1147" y="0"/>
                  </a:moveTo>
                  <a:cubicBezTo>
                    <a:pt x="806" y="0"/>
                    <a:pt x="462" y="21"/>
                    <a:pt x="123" y="33"/>
                  </a:cubicBezTo>
                  <a:cubicBezTo>
                    <a:pt x="1" y="33"/>
                    <a:pt x="1" y="214"/>
                    <a:pt x="123" y="214"/>
                  </a:cubicBezTo>
                  <a:cubicBezTo>
                    <a:pt x="448" y="219"/>
                    <a:pt x="777" y="242"/>
                    <a:pt x="1103" y="242"/>
                  </a:cubicBezTo>
                  <a:cubicBezTo>
                    <a:pt x="1198" y="242"/>
                    <a:pt x="1293" y="240"/>
                    <a:pt x="1388" y="235"/>
                  </a:cubicBezTo>
                  <a:cubicBezTo>
                    <a:pt x="1540" y="235"/>
                    <a:pt x="1540" y="4"/>
                    <a:pt x="1388" y="4"/>
                  </a:cubicBezTo>
                  <a:cubicBezTo>
                    <a:pt x="1308" y="1"/>
                    <a:pt x="1228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F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 rot="10800000">
              <a:off x="1243270" y="7658541"/>
              <a:ext cx="251603" cy="54201"/>
            </a:xfrm>
            <a:custGeom>
              <a:avLst/>
              <a:gdLst/>
              <a:ahLst/>
              <a:cxnLst/>
              <a:rect l="l" t="t" r="r" b="b"/>
              <a:pathLst>
                <a:path w="2618" h="660" extrusionOk="0">
                  <a:moveTo>
                    <a:pt x="2475" y="1"/>
                  </a:moveTo>
                  <a:cubicBezTo>
                    <a:pt x="2457" y="1"/>
                    <a:pt x="2438" y="6"/>
                    <a:pt x="2419" y="17"/>
                  </a:cubicBezTo>
                  <a:cubicBezTo>
                    <a:pt x="1958" y="294"/>
                    <a:pt x="1485" y="450"/>
                    <a:pt x="994" y="450"/>
                  </a:cubicBezTo>
                  <a:cubicBezTo>
                    <a:pt x="714" y="450"/>
                    <a:pt x="428" y="399"/>
                    <a:pt x="135" y="292"/>
                  </a:cubicBezTo>
                  <a:cubicBezTo>
                    <a:pt x="125" y="288"/>
                    <a:pt x="115" y="287"/>
                    <a:pt x="106" y="287"/>
                  </a:cubicBezTo>
                  <a:cubicBezTo>
                    <a:pt x="27" y="287"/>
                    <a:pt x="0" y="419"/>
                    <a:pt x="85" y="458"/>
                  </a:cubicBezTo>
                  <a:cubicBezTo>
                    <a:pt x="405" y="590"/>
                    <a:pt x="756" y="659"/>
                    <a:pt x="1106" y="659"/>
                  </a:cubicBezTo>
                  <a:cubicBezTo>
                    <a:pt x="1614" y="659"/>
                    <a:pt x="2120" y="513"/>
                    <a:pt x="2527" y="205"/>
                  </a:cubicBezTo>
                  <a:cubicBezTo>
                    <a:pt x="2618" y="138"/>
                    <a:pt x="2566" y="1"/>
                    <a:pt x="24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F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 rot="10800000">
              <a:off x="5607561" y="6959843"/>
              <a:ext cx="155882" cy="39419"/>
            </a:xfrm>
            <a:custGeom>
              <a:avLst/>
              <a:gdLst/>
              <a:ahLst/>
              <a:cxnLst/>
              <a:rect l="l" t="t" r="r" b="b"/>
              <a:pathLst>
                <a:path w="1622" h="480" extrusionOk="0">
                  <a:moveTo>
                    <a:pt x="66" y="1"/>
                  </a:moveTo>
                  <a:cubicBezTo>
                    <a:pt x="1" y="1"/>
                    <a:pt x="1" y="95"/>
                    <a:pt x="66" y="102"/>
                  </a:cubicBezTo>
                  <a:cubicBezTo>
                    <a:pt x="557" y="131"/>
                    <a:pt x="1034" y="254"/>
                    <a:pt x="1475" y="470"/>
                  </a:cubicBezTo>
                  <a:cubicBezTo>
                    <a:pt x="1487" y="477"/>
                    <a:pt x="1499" y="479"/>
                    <a:pt x="1510" y="479"/>
                  </a:cubicBezTo>
                  <a:cubicBezTo>
                    <a:pt x="1579" y="479"/>
                    <a:pt x="1622" y="379"/>
                    <a:pt x="1547" y="348"/>
                  </a:cubicBezTo>
                  <a:cubicBezTo>
                    <a:pt x="1085" y="124"/>
                    <a:pt x="579" y="8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F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 rot="10800000">
              <a:off x="5641196" y="6929457"/>
              <a:ext cx="296100" cy="36298"/>
            </a:xfrm>
            <a:custGeom>
              <a:avLst/>
              <a:gdLst/>
              <a:ahLst/>
              <a:cxnLst/>
              <a:rect l="l" t="t" r="r" b="b"/>
              <a:pathLst>
                <a:path w="3081" h="442" extrusionOk="0">
                  <a:moveTo>
                    <a:pt x="1518" y="0"/>
                  </a:moveTo>
                  <a:cubicBezTo>
                    <a:pt x="1019" y="0"/>
                    <a:pt x="517" y="81"/>
                    <a:pt x="54" y="229"/>
                  </a:cubicBezTo>
                  <a:cubicBezTo>
                    <a:pt x="1" y="242"/>
                    <a:pt x="15" y="317"/>
                    <a:pt x="69" y="317"/>
                  </a:cubicBezTo>
                  <a:cubicBezTo>
                    <a:pt x="73" y="317"/>
                    <a:pt x="78" y="316"/>
                    <a:pt x="83" y="315"/>
                  </a:cubicBezTo>
                  <a:cubicBezTo>
                    <a:pt x="481" y="222"/>
                    <a:pt x="864" y="180"/>
                    <a:pt x="1243" y="180"/>
                  </a:cubicBezTo>
                  <a:cubicBezTo>
                    <a:pt x="1805" y="180"/>
                    <a:pt x="2358" y="274"/>
                    <a:pt x="2937" y="438"/>
                  </a:cubicBezTo>
                  <a:cubicBezTo>
                    <a:pt x="2947" y="441"/>
                    <a:pt x="2956" y="442"/>
                    <a:pt x="2964" y="442"/>
                  </a:cubicBezTo>
                  <a:cubicBezTo>
                    <a:pt x="3058" y="442"/>
                    <a:pt x="3081" y="305"/>
                    <a:pt x="2988" y="265"/>
                  </a:cubicBezTo>
                  <a:cubicBezTo>
                    <a:pt x="2526" y="83"/>
                    <a:pt x="2023" y="0"/>
                    <a:pt x="15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FFF2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17"/>
          <p:cNvGrpSpPr/>
          <p:nvPr/>
        </p:nvGrpSpPr>
        <p:grpSpPr>
          <a:xfrm rot="-5400000">
            <a:off x="-2081188" y="-284710"/>
            <a:ext cx="9660416" cy="6208215"/>
            <a:chOff x="-200001" y="-453110"/>
            <a:chExt cx="9660416" cy="6208215"/>
          </a:xfrm>
        </p:grpSpPr>
        <p:sp>
          <p:nvSpPr>
            <p:cNvPr id="495" name="Google Shape;495;p17"/>
            <p:cNvSpPr/>
            <p:nvPr/>
          </p:nvSpPr>
          <p:spPr>
            <a:xfrm>
              <a:off x="-200001" y="-453110"/>
              <a:ext cx="9660416" cy="5604368"/>
            </a:xfrm>
            <a:custGeom>
              <a:avLst/>
              <a:gdLst/>
              <a:ahLst/>
              <a:cxnLst/>
              <a:rect l="l" t="t" r="r" b="b"/>
              <a:pathLst>
                <a:path w="116352" h="68244" extrusionOk="0">
                  <a:moveTo>
                    <a:pt x="9155" y="5594"/>
                  </a:moveTo>
                  <a:cubicBezTo>
                    <a:pt x="9527" y="5594"/>
                    <a:pt x="9896" y="5619"/>
                    <a:pt x="10240" y="5676"/>
                  </a:cubicBezTo>
                  <a:cubicBezTo>
                    <a:pt x="10348" y="5690"/>
                    <a:pt x="10305" y="5835"/>
                    <a:pt x="10218" y="5842"/>
                  </a:cubicBezTo>
                  <a:lnTo>
                    <a:pt x="10218" y="5849"/>
                  </a:lnTo>
                  <a:cubicBezTo>
                    <a:pt x="9763" y="5877"/>
                    <a:pt x="9310" y="5892"/>
                    <a:pt x="8857" y="5892"/>
                  </a:cubicBezTo>
                  <a:cubicBezTo>
                    <a:pt x="8497" y="5892"/>
                    <a:pt x="8137" y="5883"/>
                    <a:pt x="7776" y="5864"/>
                  </a:cubicBezTo>
                  <a:cubicBezTo>
                    <a:pt x="7689" y="5864"/>
                    <a:pt x="7660" y="5719"/>
                    <a:pt x="7754" y="5705"/>
                  </a:cubicBezTo>
                  <a:cubicBezTo>
                    <a:pt x="8194" y="5636"/>
                    <a:pt x="8676" y="5594"/>
                    <a:pt x="9155" y="5594"/>
                  </a:cubicBezTo>
                  <a:close/>
                  <a:moveTo>
                    <a:pt x="72548" y="5842"/>
                  </a:moveTo>
                  <a:cubicBezTo>
                    <a:pt x="72820" y="5842"/>
                    <a:pt x="73092" y="5846"/>
                    <a:pt x="73362" y="5856"/>
                  </a:cubicBezTo>
                  <a:cubicBezTo>
                    <a:pt x="73470" y="5856"/>
                    <a:pt x="73470" y="6015"/>
                    <a:pt x="73362" y="6015"/>
                  </a:cubicBezTo>
                  <a:cubicBezTo>
                    <a:pt x="73092" y="6026"/>
                    <a:pt x="72820" y="6030"/>
                    <a:pt x="72548" y="6030"/>
                  </a:cubicBezTo>
                  <a:cubicBezTo>
                    <a:pt x="71854" y="6030"/>
                    <a:pt x="71157" y="6004"/>
                    <a:pt x="70471" y="5994"/>
                  </a:cubicBezTo>
                  <a:cubicBezTo>
                    <a:pt x="70392" y="5994"/>
                    <a:pt x="70392" y="5878"/>
                    <a:pt x="70471" y="5878"/>
                  </a:cubicBezTo>
                  <a:cubicBezTo>
                    <a:pt x="71157" y="5868"/>
                    <a:pt x="71854" y="5842"/>
                    <a:pt x="72548" y="5842"/>
                  </a:cubicBezTo>
                  <a:close/>
                  <a:moveTo>
                    <a:pt x="10486" y="6182"/>
                  </a:moveTo>
                  <a:cubicBezTo>
                    <a:pt x="10637" y="6182"/>
                    <a:pt x="10637" y="6406"/>
                    <a:pt x="10486" y="6406"/>
                  </a:cubicBezTo>
                  <a:lnTo>
                    <a:pt x="10493" y="6406"/>
                  </a:lnTo>
                  <a:cubicBezTo>
                    <a:pt x="10338" y="6406"/>
                    <a:pt x="10183" y="6406"/>
                    <a:pt x="10027" y="6406"/>
                  </a:cubicBezTo>
                  <a:cubicBezTo>
                    <a:pt x="9638" y="6406"/>
                    <a:pt x="9247" y="6403"/>
                    <a:pt x="8860" y="6377"/>
                  </a:cubicBezTo>
                  <a:cubicBezTo>
                    <a:pt x="8773" y="6355"/>
                    <a:pt x="8773" y="6225"/>
                    <a:pt x="8860" y="6203"/>
                  </a:cubicBezTo>
                  <a:cubicBezTo>
                    <a:pt x="9402" y="6182"/>
                    <a:pt x="9944" y="6182"/>
                    <a:pt x="10486" y="6182"/>
                  </a:cubicBezTo>
                  <a:close/>
                  <a:moveTo>
                    <a:pt x="73448" y="6406"/>
                  </a:moveTo>
                  <a:cubicBezTo>
                    <a:pt x="73542" y="6406"/>
                    <a:pt x="73542" y="6550"/>
                    <a:pt x="73448" y="6550"/>
                  </a:cubicBezTo>
                  <a:cubicBezTo>
                    <a:pt x="72964" y="6550"/>
                    <a:pt x="72487" y="6543"/>
                    <a:pt x="72003" y="6536"/>
                  </a:cubicBezTo>
                  <a:cubicBezTo>
                    <a:pt x="71924" y="6536"/>
                    <a:pt x="71924" y="6420"/>
                    <a:pt x="72003" y="6420"/>
                  </a:cubicBezTo>
                  <a:cubicBezTo>
                    <a:pt x="72487" y="6413"/>
                    <a:pt x="72964" y="6406"/>
                    <a:pt x="73448" y="6406"/>
                  </a:cubicBezTo>
                  <a:close/>
                  <a:moveTo>
                    <a:pt x="97229" y="14394"/>
                  </a:moveTo>
                  <a:cubicBezTo>
                    <a:pt x="97309" y="14394"/>
                    <a:pt x="97389" y="14395"/>
                    <a:pt x="97469" y="14398"/>
                  </a:cubicBezTo>
                  <a:cubicBezTo>
                    <a:pt x="97628" y="14398"/>
                    <a:pt x="97628" y="14629"/>
                    <a:pt x="97469" y="14629"/>
                  </a:cubicBezTo>
                  <a:cubicBezTo>
                    <a:pt x="97374" y="14634"/>
                    <a:pt x="97280" y="14636"/>
                    <a:pt x="97185" y="14636"/>
                  </a:cubicBezTo>
                  <a:cubicBezTo>
                    <a:pt x="96860" y="14636"/>
                    <a:pt x="96534" y="14613"/>
                    <a:pt x="96204" y="14608"/>
                  </a:cubicBezTo>
                  <a:lnTo>
                    <a:pt x="96211" y="14608"/>
                  </a:lnTo>
                  <a:cubicBezTo>
                    <a:pt x="96089" y="14608"/>
                    <a:pt x="96089" y="14427"/>
                    <a:pt x="96204" y="14427"/>
                  </a:cubicBezTo>
                  <a:cubicBezTo>
                    <a:pt x="96549" y="14415"/>
                    <a:pt x="96889" y="14394"/>
                    <a:pt x="97229" y="14394"/>
                  </a:cubicBezTo>
                  <a:close/>
                  <a:moveTo>
                    <a:pt x="97330" y="14902"/>
                  </a:moveTo>
                  <a:cubicBezTo>
                    <a:pt x="97421" y="14902"/>
                    <a:pt x="97473" y="15039"/>
                    <a:pt x="97382" y="15106"/>
                  </a:cubicBezTo>
                  <a:cubicBezTo>
                    <a:pt x="96975" y="15414"/>
                    <a:pt x="96469" y="15560"/>
                    <a:pt x="95962" y="15560"/>
                  </a:cubicBezTo>
                  <a:cubicBezTo>
                    <a:pt x="95614" y="15560"/>
                    <a:pt x="95265" y="15491"/>
                    <a:pt x="94947" y="15359"/>
                  </a:cubicBezTo>
                  <a:cubicBezTo>
                    <a:pt x="94856" y="15320"/>
                    <a:pt x="94882" y="15188"/>
                    <a:pt x="94961" y="15188"/>
                  </a:cubicBezTo>
                  <a:cubicBezTo>
                    <a:pt x="94970" y="15188"/>
                    <a:pt x="94980" y="15189"/>
                    <a:pt x="94990" y="15193"/>
                  </a:cubicBezTo>
                  <a:cubicBezTo>
                    <a:pt x="95283" y="15300"/>
                    <a:pt x="95569" y="15351"/>
                    <a:pt x="95849" y="15351"/>
                  </a:cubicBezTo>
                  <a:cubicBezTo>
                    <a:pt x="96340" y="15351"/>
                    <a:pt x="96813" y="15195"/>
                    <a:pt x="97274" y="14918"/>
                  </a:cubicBezTo>
                  <a:cubicBezTo>
                    <a:pt x="97293" y="14907"/>
                    <a:pt x="97312" y="14902"/>
                    <a:pt x="97330" y="14902"/>
                  </a:cubicBezTo>
                  <a:close/>
                  <a:moveTo>
                    <a:pt x="50505" y="23590"/>
                  </a:moveTo>
                  <a:cubicBezTo>
                    <a:pt x="51018" y="23597"/>
                    <a:pt x="51524" y="23713"/>
                    <a:pt x="51986" y="23937"/>
                  </a:cubicBezTo>
                  <a:cubicBezTo>
                    <a:pt x="52061" y="23968"/>
                    <a:pt x="52018" y="24068"/>
                    <a:pt x="51949" y="24068"/>
                  </a:cubicBezTo>
                  <a:cubicBezTo>
                    <a:pt x="51938" y="24068"/>
                    <a:pt x="51926" y="24066"/>
                    <a:pt x="51914" y="24059"/>
                  </a:cubicBezTo>
                  <a:cubicBezTo>
                    <a:pt x="51473" y="23843"/>
                    <a:pt x="50996" y="23720"/>
                    <a:pt x="50505" y="23691"/>
                  </a:cubicBezTo>
                  <a:cubicBezTo>
                    <a:pt x="50440" y="23684"/>
                    <a:pt x="50440" y="23590"/>
                    <a:pt x="50505" y="23590"/>
                  </a:cubicBezTo>
                  <a:close/>
                  <a:moveTo>
                    <a:pt x="50148" y="23997"/>
                  </a:moveTo>
                  <a:cubicBezTo>
                    <a:pt x="50653" y="23997"/>
                    <a:pt x="51156" y="24080"/>
                    <a:pt x="51618" y="24262"/>
                  </a:cubicBezTo>
                  <a:cubicBezTo>
                    <a:pt x="51711" y="24302"/>
                    <a:pt x="51688" y="24439"/>
                    <a:pt x="51594" y="24439"/>
                  </a:cubicBezTo>
                  <a:cubicBezTo>
                    <a:pt x="51586" y="24439"/>
                    <a:pt x="51577" y="24438"/>
                    <a:pt x="51567" y="24435"/>
                  </a:cubicBezTo>
                  <a:cubicBezTo>
                    <a:pt x="50988" y="24271"/>
                    <a:pt x="50435" y="24177"/>
                    <a:pt x="49873" y="24177"/>
                  </a:cubicBezTo>
                  <a:cubicBezTo>
                    <a:pt x="49494" y="24177"/>
                    <a:pt x="49111" y="24219"/>
                    <a:pt x="48713" y="24312"/>
                  </a:cubicBezTo>
                  <a:cubicBezTo>
                    <a:pt x="48708" y="24313"/>
                    <a:pt x="48704" y="24314"/>
                    <a:pt x="48700" y="24314"/>
                  </a:cubicBezTo>
                  <a:cubicBezTo>
                    <a:pt x="48651" y="24314"/>
                    <a:pt x="48631" y="24239"/>
                    <a:pt x="48684" y="24226"/>
                  </a:cubicBezTo>
                  <a:cubicBezTo>
                    <a:pt x="49147" y="24078"/>
                    <a:pt x="49649" y="23997"/>
                    <a:pt x="50148" y="23997"/>
                  </a:cubicBezTo>
                  <a:close/>
                  <a:moveTo>
                    <a:pt x="18429" y="36394"/>
                  </a:moveTo>
                  <a:cubicBezTo>
                    <a:pt x="18431" y="36394"/>
                    <a:pt x="18433" y="36394"/>
                    <a:pt x="18435" y="36395"/>
                  </a:cubicBezTo>
                  <a:cubicBezTo>
                    <a:pt x="18844" y="36444"/>
                    <a:pt x="19258" y="36466"/>
                    <a:pt x="19670" y="36466"/>
                  </a:cubicBezTo>
                  <a:cubicBezTo>
                    <a:pt x="19861" y="36466"/>
                    <a:pt x="20051" y="36462"/>
                    <a:pt x="20241" y="36453"/>
                  </a:cubicBezTo>
                  <a:cubicBezTo>
                    <a:pt x="20244" y="36452"/>
                    <a:pt x="20246" y="36452"/>
                    <a:pt x="20248" y="36452"/>
                  </a:cubicBezTo>
                  <a:cubicBezTo>
                    <a:pt x="20371" y="36452"/>
                    <a:pt x="20369" y="36641"/>
                    <a:pt x="20241" y="36648"/>
                  </a:cubicBezTo>
                  <a:lnTo>
                    <a:pt x="20248" y="36655"/>
                  </a:lnTo>
                  <a:cubicBezTo>
                    <a:pt x="20128" y="36661"/>
                    <a:pt x="20007" y="36663"/>
                    <a:pt x="19887" y="36663"/>
                  </a:cubicBezTo>
                  <a:cubicBezTo>
                    <a:pt x="19394" y="36663"/>
                    <a:pt x="18902" y="36615"/>
                    <a:pt x="18420" y="36510"/>
                  </a:cubicBezTo>
                  <a:cubicBezTo>
                    <a:pt x="18364" y="36496"/>
                    <a:pt x="18376" y="36394"/>
                    <a:pt x="18429" y="36394"/>
                  </a:cubicBezTo>
                  <a:close/>
                  <a:moveTo>
                    <a:pt x="16794" y="36350"/>
                  </a:moveTo>
                  <a:cubicBezTo>
                    <a:pt x="16803" y="36350"/>
                    <a:pt x="16813" y="36353"/>
                    <a:pt x="16823" y="36359"/>
                  </a:cubicBezTo>
                  <a:cubicBezTo>
                    <a:pt x="17690" y="36778"/>
                    <a:pt x="18644" y="37002"/>
                    <a:pt x="19612" y="37002"/>
                  </a:cubicBezTo>
                  <a:cubicBezTo>
                    <a:pt x="19699" y="37016"/>
                    <a:pt x="19699" y="37139"/>
                    <a:pt x="19612" y="37146"/>
                  </a:cubicBezTo>
                  <a:lnTo>
                    <a:pt x="19612" y="37153"/>
                  </a:lnTo>
                  <a:cubicBezTo>
                    <a:pt x="18622" y="37146"/>
                    <a:pt x="17647" y="36908"/>
                    <a:pt x="16773" y="36445"/>
                  </a:cubicBezTo>
                  <a:cubicBezTo>
                    <a:pt x="16718" y="36421"/>
                    <a:pt x="16745" y="36350"/>
                    <a:pt x="16794" y="36350"/>
                  </a:cubicBezTo>
                  <a:close/>
                  <a:moveTo>
                    <a:pt x="110664" y="37300"/>
                  </a:moveTo>
                  <a:cubicBezTo>
                    <a:pt x="110697" y="37300"/>
                    <a:pt x="110729" y="37323"/>
                    <a:pt x="110729" y="37370"/>
                  </a:cubicBezTo>
                  <a:cubicBezTo>
                    <a:pt x="110743" y="37703"/>
                    <a:pt x="110751" y="38035"/>
                    <a:pt x="110758" y="38360"/>
                  </a:cubicBezTo>
                  <a:cubicBezTo>
                    <a:pt x="110758" y="38422"/>
                    <a:pt x="110713" y="38452"/>
                    <a:pt x="110668" y="38452"/>
                  </a:cubicBezTo>
                  <a:cubicBezTo>
                    <a:pt x="110622" y="38452"/>
                    <a:pt x="110577" y="38422"/>
                    <a:pt x="110577" y="38360"/>
                  </a:cubicBezTo>
                  <a:lnTo>
                    <a:pt x="110570" y="38360"/>
                  </a:lnTo>
                  <a:cubicBezTo>
                    <a:pt x="110577" y="38035"/>
                    <a:pt x="110585" y="37703"/>
                    <a:pt x="110599" y="37370"/>
                  </a:cubicBezTo>
                  <a:cubicBezTo>
                    <a:pt x="110599" y="37323"/>
                    <a:pt x="110631" y="37300"/>
                    <a:pt x="110664" y="37300"/>
                  </a:cubicBezTo>
                  <a:close/>
                  <a:moveTo>
                    <a:pt x="110804" y="36295"/>
                  </a:moveTo>
                  <a:cubicBezTo>
                    <a:pt x="110832" y="36295"/>
                    <a:pt x="110859" y="36310"/>
                    <a:pt x="110874" y="36344"/>
                  </a:cubicBezTo>
                  <a:cubicBezTo>
                    <a:pt x="111061" y="36973"/>
                    <a:pt x="111257" y="37797"/>
                    <a:pt x="111170" y="38454"/>
                  </a:cubicBezTo>
                  <a:cubicBezTo>
                    <a:pt x="111166" y="38504"/>
                    <a:pt x="111119" y="38537"/>
                    <a:pt x="111075" y="38537"/>
                  </a:cubicBezTo>
                  <a:cubicBezTo>
                    <a:pt x="111043" y="38537"/>
                    <a:pt x="111013" y="38519"/>
                    <a:pt x="111004" y="38476"/>
                  </a:cubicBezTo>
                  <a:cubicBezTo>
                    <a:pt x="110946" y="38180"/>
                    <a:pt x="110946" y="37869"/>
                    <a:pt x="110917" y="37565"/>
                  </a:cubicBezTo>
                  <a:lnTo>
                    <a:pt x="110910" y="37565"/>
                  </a:lnTo>
                  <a:cubicBezTo>
                    <a:pt x="110874" y="37168"/>
                    <a:pt x="110794" y="36778"/>
                    <a:pt x="110729" y="36387"/>
                  </a:cubicBezTo>
                  <a:cubicBezTo>
                    <a:pt x="110720" y="36331"/>
                    <a:pt x="110762" y="36295"/>
                    <a:pt x="110804" y="36295"/>
                  </a:cubicBezTo>
                  <a:close/>
                  <a:moveTo>
                    <a:pt x="64328" y="47171"/>
                  </a:moveTo>
                  <a:cubicBezTo>
                    <a:pt x="64492" y="47171"/>
                    <a:pt x="64652" y="47188"/>
                    <a:pt x="64806" y="47227"/>
                  </a:cubicBezTo>
                  <a:cubicBezTo>
                    <a:pt x="64917" y="47241"/>
                    <a:pt x="64901" y="47408"/>
                    <a:pt x="64791" y="47408"/>
                  </a:cubicBezTo>
                  <a:cubicBezTo>
                    <a:pt x="64786" y="47408"/>
                    <a:pt x="64782" y="47408"/>
                    <a:pt x="64777" y="47408"/>
                  </a:cubicBezTo>
                  <a:lnTo>
                    <a:pt x="64777" y="47400"/>
                  </a:lnTo>
                  <a:cubicBezTo>
                    <a:pt x="64473" y="47422"/>
                    <a:pt x="64177" y="47393"/>
                    <a:pt x="63874" y="47436"/>
                  </a:cubicBezTo>
                  <a:cubicBezTo>
                    <a:pt x="63570" y="47473"/>
                    <a:pt x="63274" y="47552"/>
                    <a:pt x="62992" y="47660"/>
                  </a:cubicBezTo>
                  <a:cubicBezTo>
                    <a:pt x="62982" y="47664"/>
                    <a:pt x="62972" y="47666"/>
                    <a:pt x="62962" y="47666"/>
                  </a:cubicBezTo>
                  <a:cubicBezTo>
                    <a:pt x="62877" y="47666"/>
                    <a:pt x="62850" y="47526"/>
                    <a:pt x="62941" y="47487"/>
                  </a:cubicBezTo>
                  <a:cubicBezTo>
                    <a:pt x="63355" y="47315"/>
                    <a:pt x="63853" y="47171"/>
                    <a:pt x="64328" y="47171"/>
                  </a:cubicBezTo>
                  <a:close/>
                  <a:moveTo>
                    <a:pt x="23954" y="47295"/>
                  </a:moveTo>
                  <a:cubicBezTo>
                    <a:pt x="23962" y="47295"/>
                    <a:pt x="23969" y="47297"/>
                    <a:pt x="23977" y="47299"/>
                  </a:cubicBezTo>
                  <a:cubicBezTo>
                    <a:pt x="24432" y="47465"/>
                    <a:pt x="24837" y="47762"/>
                    <a:pt x="25126" y="48159"/>
                  </a:cubicBezTo>
                  <a:cubicBezTo>
                    <a:pt x="25187" y="48241"/>
                    <a:pt x="25105" y="48326"/>
                    <a:pt x="25020" y="48326"/>
                  </a:cubicBezTo>
                  <a:cubicBezTo>
                    <a:pt x="24985" y="48326"/>
                    <a:pt x="24949" y="48311"/>
                    <a:pt x="24924" y="48275"/>
                  </a:cubicBezTo>
                  <a:cubicBezTo>
                    <a:pt x="24671" y="47906"/>
                    <a:pt x="24324" y="47624"/>
                    <a:pt x="23912" y="47451"/>
                  </a:cubicBezTo>
                  <a:cubicBezTo>
                    <a:pt x="23833" y="47418"/>
                    <a:pt x="23880" y="47295"/>
                    <a:pt x="23954" y="47295"/>
                  </a:cubicBezTo>
                  <a:close/>
                  <a:moveTo>
                    <a:pt x="64054" y="47819"/>
                  </a:moveTo>
                  <a:cubicBezTo>
                    <a:pt x="64184" y="47834"/>
                    <a:pt x="64184" y="48022"/>
                    <a:pt x="64054" y="48036"/>
                  </a:cubicBezTo>
                  <a:cubicBezTo>
                    <a:pt x="63259" y="48043"/>
                    <a:pt x="62472" y="48217"/>
                    <a:pt x="61742" y="48542"/>
                  </a:cubicBezTo>
                  <a:cubicBezTo>
                    <a:pt x="61733" y="48546"/>
                    <a:pt x="61724" y="48547"/>
                    <a:pt x="61716" y="48547"/>
                  </a:cubicBezTo>
                  <a:cubicBezTo>
                    <a:pt x="61656" y="48547"/>
                    <a:pt x="61613" y="48464"/>
                    <a:pt x="61677" y="48426"/>
                  </a:cubicBezTo>
                  <a:cubicBezTo>
                    <a:pt x="62414" y="48051"/>
                    <a:pt x="63223" y="47841"/>
                    <a:pt x="64054" y="47819"/>
                  </a:cubicBezTo>
                  <a:close/>
                  <a:moveTo>
                    <a:pt x="22417" y="47334"/>
                  </a:moveTo>
                  <a:cubicBezTo>
                    <a:pt x="22422" y="47334"/>
                    <a:pt x="22426" y="47334"/>
                    <a:pt x="22431" y="47335"/>
                  </a:cubicBezTo>
                  <a:cubicBezTo>
                    <a:pt x="23341" y="47566"/>
                    <a:pt x="24216" y="47949"/>
                    <a:pt x="24996" y="48477"/>
                  </a:cubicBezTo>
                  <a:cubicBezTo>
                    <a:pt x="25093" y="48537"/>
                    <a:pt x="25033" y="48684"/>
                    <a:pt x="24943" y="48684"/>
                  </a:cubicBezTo>
                  <a:cubicBezTo>
                    <a:pt x="24925" y="48684"/>
                    <a:pt x="24907" y="48678"/>
                    <a:pt x="24888" y="48665"/>
                  </a:cubicBezTo>
                  <a:cubicBezTo>
                    <a:pt x="24114" y="48159"/>
                    <a:pt x="23276" y="47740"/>
                    <a:pt x="22402" y="47436"/>
                  </a:cubicBezTo>
                  <a:cubicBezTo>
                    <a:pt x="22341" y="47416"/>
                    <a:pt x="22362" y="47334"/>
                    <a:pt x="22417" y="47334"/>
                  </a:cubicBezTo>
                  <a:close/>
                  <a:moveTo>
                    <a:pt x="86296" y="48823"/>
                  </a:moveTo>
                  <a:cubicBezTo>
                    <a:pt x="86296" y="48823"/>
                    <a:pt x="86297" y="48823"/>
                    <a:pt x="86297" y="48824"/>
                  </a:cubicBezTo>
                  <a:cubicBezTo>
                    <a:pt x="86301" y="48827"/>
                    <a:pt x="86305" y="48831"/>
                    <a:pt x="86310" y="48833"/>
                  </a:cubicBezTo>
                  <a:lnTo>
                    <a:pt x="86310" y="48833"/>
                  </a:lnTo>
                  <a:cubicBezTo>
                    <a:pt x="86305" y="48830"/>
                    <a:pt x="86300" y="48826"/>
                    <a:pt x="86296" y="48823"/>
                  </a:cubicBezTo>
                  <a:close/>
                  <a:moveTo>
                    <a:pt x="84017" y="47852"/>
                  </a:moveTo>
                  <a:cubicBezTo>
                    <a:pt x="84025" y="47852"/>
                    <a:pt x="84034" y="47853"/>
                    <a:pt x="84042" y="47856"/>
                  </a:cubicBezTo>
                  <a:cubicBezTo>
                    <a:pt x="84825" y="48019"/>
                    <a:pt x="85650" y="48337"/>
                    <a:pt x="86296" y="48823"/>
                  </a:cubicBezTo>
                  <a:lnTo>
                    <a:pt x="86296" y="48823"/>
                  </a:lnTo>
                  <a:cubicBezTo>
                    <a:pt x="86152" y="48679"/>
                    <a:pt x="85993" y="48549"/>
                    <a:pt x="85827" y="48434"/>
                  </a:cubicBezTo>
                  <a:cubicBezTo>
                    <a:pt x="85654" y="48325"/>
                    <a:pt x="85466" y="48231"/>
                    <a:pt x="85271" y="48159"/>
                  </a:cubicBezTo>
                  <a:cubicBezTo>
                    <a:pt x="85203" y="48139"/>
                    <a:pt x="85231" y="48042"/>
                    <a:pt x="85294" y="48042"/>
                  </a:cubicBezTo>
                  <a:cubicBezTo>
                    <a:pt x="85298" y="48042"/>
                    <a:pt x="85302" y="48043"/>
                    <a:pt x="85307" y="48043"/>
                  </a:cubicBezTo>
                  <a:lnTo>
                    <a:pt x="85300" y="48043"/>
                  </a:lnTo>
                  <a:cubicBezTo>
                    <a:pt x="85704" y="48130"/>
                    <a:pt x="86167" y="48354"/>
                    <a:pt x="86441" y="48679"/>
                  </a:cubicBezTo>
                  <a:cubicBezTo>
                    <a:pt x="86509" y="48753"/>
                    <a:pt x="86440" y="48849"/>
                    <a:pt x="86362" y="48849"/>
                  </a:cubicBezTo>
                  <a:cubicBezTo>
                    <a:pt x="86344" y="48849"/>
                    <a:pt x="86327" y="48844"/>
                    <a:pt x="86310" y="48833"/>
                  </a:cubicBezTo>
                  <a:lnTo>
                    <a:pt x="86310" y="48833"/>
                  </a:lnTo>
                  <a:cubicBezTo>
                    <a:pt x="86315" y="48837"/>
                    <a:pt x="86320" y="48841"/>
                    <a:pt x="86326" y="48846"/>
                  </a:cubicBezTo>
                  <a:cubicBezTo>
                    <a:pt x="86423" y="48919"/>
                    <a:pt x="86366" y="49064"/>
                    <a:pt x="86268" y="49064"/>
                  </a:cubicBezTo>
                  <a:cubicBezTo>
                    <a:pt x="86250" y="49064"/>
                    <a:pt x="86230" y="49059"/>
                    <a:pt x="86210" y="49048"/>
                  </a:cubicBezTo>
                  <a:cubicBezTo>
                    <a:pt x="85480" y="48629"/>
                    <a:pt x="84801" y="48275"/>
                    <a:pt x="83999" y="48007"/>
                  </a:cubicBezTo>
                  <a:cubicBezTo>
                    <a:pt x="83906" y="47981"/>
                    <a:pt x="83935" y="47852"/>
                    <a:pt x="84017" y="47852"/>
                  </a:cubicBezTo>
                  <a:close/>
                  <a:moveTo>
                    <a:pt x="6368" y="49519"/>
                  </a:moveTo>
                  <a:cubicBezTo>
                    <a:pt x="6459" y="49519"/>
                    <a:pt x="6548" y="49525"/>
                    <a:pt x="6634" y="49539"/>
                  </a:cubicBezTo>
                  <a:cubicBezTo>
                    <a:pt x="6735" y="49568"/>
                    <a:pt x="6735" y="49713"/>
                    <a:pt x="6634" y="49749"/>
                  </a:cubicBezTo>
                  <a:lnTo>
                    <a:pt x="6634" y="49756"/>
                  </a:lnTo>
                  <a:cubicBezTo>
                    <a:pt x="6374" y="49792"/>
                    <a:pt x="6106" y="49785"/>
                    <a:pt x="5846" y="49836"/>
                  </a:cubicBezTo>
                  <a:cubicBezTo>
                    <a:pt x="5586" y="49901"/>
                    <a:pt x="5341" y="49995"/>
                    <a:pt x="5095" y="50103"/>
                  </a:cubicBezTo>
                  <a:cubicBezTo>
                    <a:pt x="5083" y="50108"/>
                    <a:pt x="5072" y="50110"/>
                    <a:pt x="5062" y="50110"/>
                  </a:cubicBezTo>
                  <a:cubicBezTo>
                    <a:pt x="4985" y="50110"/>
                    <a:pt x="4960" y="49981"/>
                    <a:pt x="5030" y="49937"/>
                  </a:cubicBezTo>
                  <a:cubicBezTo>
                    <a:pt x="5387" y="49695"/>
                    <a:pt x="5901" y="49519"/>
                    <a:pt x="6368" y="49519"/>
                  </a:cubicBezTo>
                  <a:close/>
                  <a:moveTo>
                    <a:pt x="109146" y="49929"/>
                  </a:moveTo>
                  <a:cubicBezTo>
                    <a:pt x="109155" y="49929"/>
                    <a:pt x="109165" y="49932"/>
                    <a:pt x="109175" y="49937"/>
                  </a:cubicBezTo>
                  <a:cubicBezTo>
                    <a:pt x="109486" y="50067"/>
                    <a:pt x="109790" y="50226"/>
                    <a:pt x="110093" y="50363"/>
                  </a:cubicBezTo>
                  <a:cubicBezTo>
                    <a:pt x="110198" y="50413"/>
                    <a:pt x="110134" y="50557"/>
                    <a:pt x="110041" y="50557"/>
                  </a:cubicBezTo>
                  <a:cubicBezTo>
                    <a:pt x="110025" y="50557"/>
                    <a:pt x="110009" y="50553"/>
                    <a:pt x="109992" y="50544"/>
                  </a:cubicBezTo>
                  <a:lnTo>
                    <a:pt x="109985" y="50544"/>
                  </a:lnTo>
                  <a:cubicBezTo>
                    <a:pt x="109696" y="50378"/>
                    <a:pt x="109392" y="50226"/>
                    <a:pt x="109110" y="50052"/>
                  </a:cubicBezTo>
                  <a:cubicBezTo>
                    <a:pt x="109042" y="50015"/>
                    <a:pt x="109086" y="49929"/>
                    <a:pt x="109146" y="49929"/>
                  </a:cubicBezTo>
                  <a:close/>
                  <a:moveTo>
                    <a:pt x="108417" y="50240"/>
                  </a:moveTo>
                  <a:cubicBezTo>
                    <a:pt x="108915" y="50247"/>
                    <a:pt x="109472" y="50385"/>
                    <a:pt x="109876" y="50695"/>
                  </a:cubicBezTo>
                  <a:lnTo>
                    <a:pt x="109869" y="50695"/>
                  </a:lnTo>
                  <a:cubicBezTo>
                    <a:pt x="109962" y="50757"/>
                    <a:pt x="109906" y="50888"/>
                    <a:pt x="109816" y="50888"/>
                  </a:cubicBezTo>
                  <a:cubicBezTo>
                    <a:pt x="109801" y="50888"/>
                    <a:pt x="109785" y="50884"/>
                    <a:pt x="109768" y="50876"/>
                  </a:cubicBezTo>
                  <a:cubicBezTo>
                    <a:pt x="109508" y="50746"/>
                    <a:pt x="109255" y="50602"/>
                    <a:pt x="108966" y="50522"/>
                  </a:cubicBezTo>
                  <a:cubicBezTo>
                    <a:pt x="108895" y="50504"/>
                    <a:pt x="108528" y="50425"/>
                    <a:pt x="108249" y="50425"/>
                  </a:cubicBezTo>
                  <a:cubicBezTo>
                    <a:pt x="108072" y="50425"/>
                    <a:pt x="107931" y="50457"/>
                    <a:pt x="107925" y="50558"/>
                  </a:cubicBezTo>
                  <a:cubicBezTo>
                    <a:pt x="107925" y="50594"/>
                    <a:pt x="107896" y="50615"/>
                    <a:pt x="107868" y="50615"/>
                  </a:cubicBezTo>
                  <a:cubicBezTo>
                    <a:pt x="107845" y="50615"/>
                    <a:pt x="107823" y="50602"/>
                    <a:pt x="107817" y="50573"/>
                  </a:cubicBezTo>
                  <a:cubicBezTo>
                    <a:pt x="107716" y="50240"/>
                    <a:pt x="108214" y="50240"/>
                    <a:pt x="108417" y="50240"/>
                  </a:cubicBezTo>
                  <a:close/>
                  <a:moveTo>
                    <a:pt x="6605" y="50096"/>
                  </a:moveTo>
                  <a:cubicBezTo>
                    <a:pt x="6692" y="50103"/>
                    <a:pt x="6706" y="50226"/>
                    <a:pt x="6620" y="50255"/>
                  </a:cubicBezTo>
                  <a:lnTo>
                    <a:pt x="6627" y="50255"/>
                  </a:lnTo>
                  <a:cubicBezTo>
                    <a:pt x="6193" y="50399"/>
                    <a:pt x="5774" y="50493"/>
                    <a:pt x="5377" y="50710"/>
                  </a:cubicBezTo>
                  <a:cubicBezTo>
                    <a:pt x="4994" y="50941"/>
                    <a:pt x="4647" y="51223"/>
                    <a:pt x="4343" y="51555"/>
                  </a:cubicBezTo>
                  <a:cubicBezTo>
                    <a:pt x="4332" y="51568"/>
                    <a:pt x="4319" y="51574"/>
                    <a:pt x="4305" y="51574"/>
                  </a:cubicBezTo>
                  <a:cubicBezTo>
                    <a:pt x="4264" y="51574"/>
                    <a:pt x="4224" y="51526"/>
                    <a:pt x="4257" y="51483"/>
                  </a:cubicBezTo>
                  <a:cubicBezTo>
                    <a:pt x="4748" y="50746"/>
                    <a:pt x="5687" y="50096"/>
                    <a:pt x="6605" y="50096"/>
                  </a:cubicBezTo>
                  <a:close/>
                  <a:moveTo>
                    <a:pt x="40582" y="54338"/>
                  </a:moveTo>
                  <a:cubicBezTo>
                    <a:pt x="40633" y="54338"/>
                    <a:pt x="40685" y="54377"/>
                    <a:pt x="40677" y="54446"/>
                  </a:cubicBezTo>
                  <a:cubicBezTo>
                    <a:pt x="40670" y="54800"/>
                    <a:pt x="40345" y="55154"/>
                    <a:pt x="40027" y="55270"/>
                  </a:cubicBezTo>
                  <a:cubicBezTo>
                    <a:pt x="40019" y="55272"/>
                    <a:pt x="40013" y="55273"/>
                    <a:pt x="40006" y="55273"/>
                  </a:cubicBezTo>
                  <a:cubicBezTo>
                    <a:pt x="39949" y="55273"/>
                    <a:pt x="39931" y="55194"/>
                    <a:pt x="39976" y="55161"/>
                  </a:cubicBezTo>
                  <a:cubicBezTo>
                    <a:pt x="40114" y="55075"/>
                    <a:pt x="40236" y="54966"/>
                    <a:pt x="40323" y="54829"/>
                  </a:cubicBezTo>
                  <a:cubicBezTo>
                    <a:pt x="40395" y="54699"/>
                    <a:pt x="40453" y="54562"/>
                    <a:pt x="40497" y="54417"/>
                  </a:cubicBezTo>
                  <a:cubicBezTo>
                    <a:pt x="40503" y="54363"/>
                    <a:pt x="40542" y="54338"/>
                    <a:pt x="40582" y="54338"/>
                  </a:cubicBezTo>
                  <a:close/>
                  <a:moveTo>
                    <a:pt x="40904" y="54968"/>
                  </a:moveTo>
                  <a:cubicBezTo>
                    <a:pt x="40965" y="54968"/>
                    <a:pt x="41034" y="55024"/>
                    <a:pt x="41010" y="55096"/>
                  </a:cubicBezTo>
                  <a:cubicBezTo>
                    <a:pt x="40806" y="55727"/>
                    <a:pt x="40170" y="56135"/>
                    <a:pt x="39519" y="56135"/>
                  </a:cubicBezTo>
                  <a:cubicBezTo>
                    <a:pt x="39476" y="56135"/>
                    <a:pt x="39434" y="56133"/>
                    <a:pt x="39391" y="56130"/>
                  </a:cubicBezTo>
                  <a:cubicBezTo>
                    <a:pt x="39311" y="56122"/>
                    <a:pt x="39311" y="56007"/>
                    <a:pt x="39391" y="56007"/>
                  </a:cubicBezTo>
                  <a:cubicBezTo>
                    <a:pt x="39402" y="56007"/>
                    <a:pt x="39414" y="56007"/>
                    <a:pt x="39425" y="56007"/>
                  </a:cubicBezTo>
                  <a:cubicBezTo>
                    <a:pt x="40074" y="56007"/>
                    <a:pt x="40580" y="55606"/>
                    <a:pt x="40829" y="55017"/>
                  </a:cubicBezTo>
                  <a:cubicBezTo>
                    <a:pt x="40844" y="54983"/>
                    <a:pt x="40873" y="54968"/>
                    <a:pt x="40904" y="54968"/>
                  </a:cubicBezTo>
                  <a:close/>
                  <a:moveTo>
                    <a:pt x="104763" y="56392"/>
                  </a:moveTo>
                  <a:cubicBezTo>
                    <a:pt x="104779" y="56392"/>
                    <a:pt x="104796" y="56398"/>
                    <a:pt x="104811" y="56411"/>
                  </a:cubicBezTo>
                  <a:cubicBezTo>
                    <a:pt x="105058" y="56632"/>
                    <a:pt x="105379" y="56754"/>
                    <a:pt x="105706" y="56754"/>
                  </a:cubicBezTo>
                  <a:cubicBezTo>
                    <a:pt x="105733" y="56754"/>
                    <a:pt x="105759" y="56753"/>
                    <a:pt x="105786" y="56751"/>
                  </a:cubicBezTo>
                  <a:cubicBezTo>
                    <a:pt x="105789" y="56751"/>
                    <a:pt x="105791" y="56751"/>
                    <a:pt x="105793" y="56751"/>
                  </a:cubicBezTo>
                  <a:cubicBezTo>
                    <a:pt x="105931" y="56751"/>
                    <a:pt x="105928" y="56968"/>
                    <a:pt x="105786" y="56968"/>
                  </a:cubicBezTo>
                  <a:cubicBezTo>
                    <a:pt x="105382" y="56968"/>
                    <a:pt x="104991" y="56802"/>
                    <a:pt x="104710" y="56505"/>
                  </a:cubicBezTo>
                  <a:cubicBezTo>
                    <a:pt x="104665" y="56455"/>
                    <a:pt x="104710" y="56392"/>
                    <a:pt x="104763" y="56392"/>
                  </a:cubicBezTo>
                  <a:close/>
                  <a:moveTo>
                    <a:pt x="103947" y="56369"/>
                  </a:moveTo>
                  <a:cubicBezTo>
                    <a:pt x="103974" y="56369"/>
                    <a:pt x="104000" y="56384"/>
                    <a:pt x="104009" y="56419"/>
                  </a:cubicBezTo>
                  <a:cubicBezTo>
                    <a:pt x="104175" y="56939"/>
                    <a:pt x="104630" y="57214"/>
                    <a:pt x="105158" y="57235"/>
                  </a:cubicBezTo>
                  <a:cubicBezTo>
                    <a:pt x="105244" y="57235"/>
                    <a:pt x="105266" y="57380"/>
                    <a:pt x="105179" y="57394"/>
                  </a:cubicBezTo>
                  <a:lnTo>
                    <a:pt x="105172" y="57394"/>
                  </a:lnTo>
                  <a:cubicBezTo>
                    <a:pt x="105127" y="57400"/>
                    <a:pt x="105082" y="57403"/>
                    <a:pt x="105038" y="57403"/>
                  </a:cubicBezTo>
                  <a:cubicBezTo>
                    <a:pt x="104501" y="57403"/>
                    <a:pt x="103999" y="56975"/>
                    <a:pt x="103878" y="56455"/>
                  </a:cubicBezTo>
                  <a:cubicBezTo>
                    <a:pt x="103865" y="56403"/>
                    <a:pt x="103907" y="56369"/>
                    <a:pt x="103947" y="56369"/>
                  </a:cubicBezTo>
                  <a:close/>
                  <a:moveTo>
                    <a:pt x="76041" y="57023"/>
                  </a:moveTo>
                  <a:cubicBezTo>
                    <a:pt x="76059" y="57023"/>
                    <a:pt x="76076" y="57030"/>
                    <a:pt x="76086" y="57047"/>
                  </a:cubicBezTo>
                  <a:cubicBezTo>
                    <a:pt x="76253" y="57415"/>
                    <a:pt x="76586" y="57578"/>
                    <a:pt x="76967" y="57578"/>
                  </a:cubicBezTo>
                  <a:cubicBezTo>
                    <a:pt x="76998" y="57578"/>
                    <a:pt x="77030" y="57577"/>
                    <a:pt x="77062" y="57575"/>
                  </a:cubicBezTo>
                  <a:cubicBezTo>
                    <a:pt x="77068" y="57574"/>
                    <a:pt x="77074" y="57573"/>
                    <a:pt x="77080" y="57573"/>
                  </a:cubicBezTo>
                  <a:cubicBezTo>
                    <a:pt x="77180" y="57573"/>
                    <a:pt x="77199" y="57735"/>
                    <a:pt x="77083" y="57756"/>
                  </a:cubicBezTo>
                  <a:cubicBezTo>
                    <a:pt x="77029" y="57767"/>
                    <a:pt x="76975" y="57772"/>
                    <a:pt x="76921" y="57772"/>
                  </a:cubicBezTo>
                  <a:cubicBezTo>
                    <a:pt x="76512" y="57772"/>
                    <a:pt x="76120" y="57473"/>
                    <a:pt x="75992" y="57083"/>
                  </a:cubicBezTo>
                  <a:lnTo>
                    <a:pt x="75985" y="57083"/>
                  </a:lnTo>
                  <a:cubicBezTo>
                    <a:pt x="75971" y="57050"/>
                    <a:pt x="76007" y="57023"/>
                    <a:pt x="76041" y="57023"/>
                  </a:cubicBezTo>
                  <a:close/>
                  <a:moveTo>
                    <a:pt x="75419" y="56566"/>
                  </a:moveTo>
                  <a:cubicBezTo>
                    <a:pt x="75438" y="56566"/>
                    <a:pt x="75458" y="56577"/>
                    <a:pt x="75465" y="56599"/>
                  </a:cubicBezTo>
                  <a:cubicBezTo>
                    <a:pt x="75515" y="56917"/>
                    <a:pt x="75653" y="57206"/>
                    <a:pt x="75862" y="57452"/>
                  </a:cubicBezTo>
                  <a:cubicBezTo>
                    <a:pt x="76064" y="57690"/>
                    <a:pt x="76317" y="57806"/>
                    <a:pt x="76570" y="57972"/>
                  </a:cubicBezTo>
                  <a:cubicBezTo>
                    <a:pt x="76626" y="58028"/>
                    <a:pt x="76594" y="58124"/>
                    <a:pt x="76514" y="58124"/>
                  </a:cubicBezTo>
                  <a:cubicBezTo>
                    <a:pt x="76511" y="58124"/>
                    <a:pt x="76508" y="58124"/>
                    <a:pt x="76505" y="58124"/>
                  </a:cubicBezTo>
                  <a:cubicBezTo>
                    <a:pt x="75833" y="58023"/>
                    <a:pt x="75407" y="57228"/>
                    <a:pt x="75371" y="56614"/>
                  </a:cubicBezTo>
                  <a:cubicBezTo>
                    <a:pt x="75371" y="56582"/>
                    <a:pt x="75395" y="56566"/>
                    <a:pt x="75419" y="56566"/>
                  </a:cubicBezTo>
                  <a:close/>
                  <a:moveTo>
                    <a:pt x="46245" y="62630"/>
                  </a:moveTo>
                  <a:cubicBezTo>
                    <a:pt x="46257" y="62630"/>
                    <a:pt x="46269" y="62635"/>
                    <a:pt x="46278" y="62648"/>
                  </a:cubicBezTo>
                  <a:cubicBezTo>
                    <a:pt x="46574" y="63117"/>
                    <a:pt x="47065" y="63414"/>
                    <a:pt x="47614" y="63464"/>
                  </a:cubicBezTo>
                  <a:cubicBezTo>
                    <a:pt x="47721" y="63478"/>
                    <a:pt x="47730" y="63638"/>
                    <a:pt x="47622" y="63638"/>
                  </a:cubicBezTo>
                  <a:cubicBezTo>
                    <a:pt x="47619" y="63638"/>
                    <a:pt x="47617" y="63638"/>
                    <a:pt x="47614" y="63638"/>
                  </a:cubicBezTo>
                  <a:cubicBezTo>
                    <a:pt x="47007" y="63602"/>
                    <a:pt x="46465" y="63240"/>
                    <a:pt x="46198" y="62698"/>
                  </a:cubicBezTo>
                  <a:cubicBezTo>
                    <a:pt x="46183" y="62662"/>
                    <a:pt x="46215" y="62630"/>
                    <a:pt x="46245" y="62630"/>
                  </a:cubicBezTo>
                  <a:close/>
                  <a:moveTo>
                    <a:pt x="44858" y="61908"/>
                  </a:moveTo>
                  <a:cubicBezTo>
                    <a:pt x="44874" y="61908"/>
                    <a:pt x="44891" y="61918"/>
                    <a:pt x="44897" y="61940"/>
                  </a:cubicBezTo>
                  <a:cubicBezTo>
                    <a:pt x="45042" y="62395"/>
                    <a:pt x="45302" y="62807"/>
                    <a:pt x="45656" y="63125"/>
                  </a:cubicBezTo>
                  <a:cubicBezTo>
                    <a:pt x="46039" y="63457"/>
                    <a:pt x="46451" y="63573"/>
                    <a:pt x="46913" y="63732"/>
                  </a:cubicBezTo>
                  <a:cubicBezTo>
                    <a:pt x="47029" y="63752"/>
                    <a:pt x="47017" y="63914"/>
                    <a:pt x="46912" y="63914"/>
                  </a:cubicBezTo>
                  <a:cubicBezTo>
                    <a:pt x="46905" y="63914"/>
                    <a:pt x="46899" y="63914"/>
                    <a:pt x="46892" y="63912"/>
                  </a:cubicBezTo>
                  <a:lnTo>
                    <a:pt x="46892" y="63920"/>
                  </a:lnTo>
                  <a:cubicBezTo>
                    <a:pt x="46888" y="63920"/>
                    <a:pt x="46885" y="63920"/>
                    <a:pt x="46881" y="63920"/>
                  </a:cubicBezTo>
                  <a:cubicBezTo>
                    <a:pt x="45881" y="63920"/>
                    <a:pt x="44962" y="62890"/>
                    <a:pt x="44825" y="61954"/>
                  </a:cubicBezTo>
                  <a:cubicBezTo>
                    <a:pt x="44817" y="61925"/>
                    <a:pt x="44837" y="61908"/>
                    <a:pt x="44858" y="61908"/>
                  </a:cubicBezTo>
                  <a:close/>
                  <a:moveTo>
                    <a:pt x="15962" y="64514"/>
                  </a:moveTo>
                  <a:cubicBezTo>
                    <a:pt x="16041" y="64514"/>
                    <a:pt x="16119" y="64596"/>
                    <a:pt x="16064" y="64678"/>
                  </a:cubicBezTo>
                  <a:cubicBezTo>
                    <a:pt x="15542" y="65474"/>
                    <a:pt x="14522" y="65894"/>
                    <a:pt x="13580" y="65894"/>
                  </a:cubicBezTo>
                  <a:cubicBezTo>
                    <a:pt x="13452" y="65894"/>
                    <a:pt x="13326" y="65886"/>
                    <a:pt x="13203" y="65871"/>
                  </a:cubicBezTo>
                  <a:cubicBezTo>
                    <a:pt x="13109" y="65863"/>
                    <a:pt x="13102" y="65726"/>
                    <a:pt x="13203" y="65726"/>
                  </a:cubicBezTo>
                  <a:cubicBezTo>
                    <a:pt x="13220" y="65726"/>
                    <a:pt x="13236" y="65726"/>
                    <a:pt x="13253" y="65726"/>
                  </a:cubicBezTo>
                  <a:cubicBezTo>
                    <a:pt x="14333" y="65726"/>
                    <a:pt x="15122" y="65267"/>
                    <a:pt x="15891" y="64541"/>
                  </a:cubicBezTo>
                  <a:cubicBezTo>
                    <a:pt x="15912" y="64522"/>
                    <a:pt x="15937" y="64514"/>
                    <a:pt x="15962" y="64514"/>
                  </a:cubicBezTo>
                  <a:close/>
                  <a:moveTo>
                    <a:pt x="17426" y="61564"/>
                  </a:moveTo>
                  <a:cubicBezTo>
                    <a:pt x="17463" y="61564"/>
                    <a:pt x="17500" y="61584"/>
                    <a:pt x="17517" y="61629"/>
                  </a:cubicBezTo>
                  <a:cubicBezTo>
                    <a:pt x="17791" y="62698"/>
                    <a:pt x="17726" y="63862"/>
                    <a:pt x="17119" y="64801"/>
                  </a:cubicBezTo>
                  <a:cubicBezTo>
                    <a:pt x="16585" y="65632"/>
                    <a:pt x="15717" y="66189"/>
                    <a:pt x="14720" y="66217"/>
                  </a:cubicBezTo>
                  <a:cubicBezTo>
                    <a:pt x="14641" y="66217"/>
                    <a:pt x="14626" y="66095"/>
                    <a:pt x="14699" y="66080"/>
                  </a:cubicBezTo>
                  <a:cubicBezTo>
                    <a:pt x="16794" y="65733"/>
                    <a:pt x="17806" y="63638"/>
                    <a:pt x="17322" y="61687"/>
                  </a:cubicBezTo>
                  <a:cubicBezTo>
                    <a:pt x="17309" y="61612"/>
                    <a:pt x="17368" y="61564"/>
                    <a:pt x="17426" y="61564"/>
                  </a:cubicBezTo>
                  <a:close/>
                  <a:moveTo>
                    <a:pt x="97733" y="66494"/>
                  </a:moveTo>
                  <a:cubicBezTo>
                    <a:pt x="97747" y="66494"/>
                    <a:pt x="97762" y="66500"/>
                    <a:pt x="97772" y="66514"/>
                  </a:cubicBezTo>
                  <a:cubicBezTo>
                    <a:pt x="98105" y="66926"/>
                    <a:pt x="98531" y="67135"/>
                    <a:pt x="99044" y="67236"/>
                  </a:cubicBezTo>
                  <a:cubicBezTo>
                    <a:pt x="99162" y="67250"/>
                    <a:pt x="99140" y="67418"/>
                    <a:pt x="99035" y="67418"/>
                  </a:cubicBezTo>
                  <a:cubicBezTo>
                    <a:pt x="99031" y="67418"/>
                    <a:pt x="99027" y="67418"/>
                    <a:pt x="99022" y="67417"/>
                  </a:cubicBezTo>
                  <a:lnTo>
                    <a:pt x="99015" y="67424"/>
                  </a:lnTo>
                  <a:cubicBezTo>
                    <a:pt x="98466" y="67359"/>
                    <a:pt x="97975" y="67056"/>
                    <a:pt x="97671" y="66593"/>
                  </a:cubicBezTo>
                  <a:cubicBezTo>
                    <a:pt x="97638" y="66550"/>
                    <a:pt x="97688" y="66494"/>
                    <a:pt x="97733" y="66494"/>
                  </a:cubicBezTo>
                  <a:close/>
                  <a:moveTo>
                    <a:pt x="97210" y="66065"/>
                  </a:moveTo>
                  <a:cubicBezTo>
                    <a:pt x="97224" y="66065"/>
                    <a:pt x="97238" y="66074"/>
                    <a:pt x="97238" y="66095"/>
                  </a:cubicBezTo>
                  <a:cubicBezTo>
                    <a:pt x="97194" y="66709"/>
                    <a:pt x="97584" y="67164"/>
                    <a:pt x="98134" y="67374"/>
                  </a:cubicBezTo>
                  <a:cubicBezTo>
                    <a:pt x="98214" y="67400"/>
                    <a:pt x="98189" y="67521"/>
                    <a:pt x="98110" y="67521"/>
                  </a:cubicBezTo>
                  <a:cubicBezTo>
                    <a:pt x="98104" y="67521"/>
                    <a:pt x="98097" y="67520"/>
                    <a:pt x="98090" y="67518"/>
                  </a:cubicBezTo>
                  <a:cubicBezTo>
                    <a:pt x="97469" y="67381"/>
                    <a:pt x="97093" y="66694"/>
                    <a:pt x="97172" y="66095"/>
                  </a:cubicBezTo>
                  <a:cubicBezTo>
                    <a:pt x="97176" y="66076"/>
                    <a:pt x="97194" y="66065"/>
                    <a:pt x="97210" y="66065"/>
                  </a:cubicBezTo>
                  <a:close/>
                  <a:moveTo>
                    <a:pt x="49718" y="0"/>
                  </a:moveTo>
                  <a:cubicBezTo>
                    <a:pt x="42919" y="0"/>
                    <a:pt x="36119" y="18"/>
                    <a:pt x="29317" y="68"/>
                  </a:cubicBezTo>
                  <a:cubicBezTo>
                    <a:pt x="25690" y="90"/>
                    <a:pt x="22055" y="126"/>
                    <a:pt x="18427" y="177"/>
                  </a:cubicBezTo>
                  <a:cubicBezTo>
                    <a:pt x="14850" y="220"/>
                    <a:pt x="11266" y="184"/>
                    <a:pt x="7696" y="365"/>
                  </a:cubicBezTo>
                  <a:cubicBezTo>
                    <a:pt x="6374" y="430"/>
                    <a:pt x="4994" y="581"/>
                    <a:pt x="3787" y="1152"/>
                  </a:cubicBezTo>
                  <a:cubicBezTo>
                    <a:pt x="2378" y="1810"/>
                    <a:pt x="1539" y="3002"/>
                    <a:pt x="1229" y="4505"/>
                  </a:cubicBezTo>
                  <a:cubicBezTo>
                    <a:pt x="882" y="6153"/>
                    <a:pt x="969" y="7916"/>
                    <a:pt x="911" y="9585"/>
                  </a:cubicBezTo>
                  <a:cubicBezTo>
                    <a:pt x="860" y="11356"/>
                    <a:pt x="802" y="13126"/>
                    <a:pt x="752" y="14897"/>
                  </a:cubicBezTo>
                  <a:cubicBezTo>
                    <a:pt x="521" y="22210"/>
                    <a:pt x="195" y="29530"/>
                    <a:pt x="109" y="36843"/>
                  </a:cubicBezTo>
                  <a:cubicBezTo>
                    <a:pt x="65" y="40290"/>
                    <a:pt x="0" y="43751"/>
                    <a:pt x="210" y="47191"/>
                  </a:cubicBezTo>
                  <a:cubicBezTo>
                    <a:pt x="412" y="50428"/>
                    <a:pt x="954" y="53694"/>
                    <a:pt x="2479" y="56592"/>
                  </a:cubicBezTo>
                  <a:cubicBezTo>
                    <a:pt x="2732" y="55552"/>
                    <a:pt x="3021" y="54518"/>
                    <a:pt x="3483" y="53557"/>
                  </a:cubicBezTo>
                  <a:cubicBezTo>
                    <a:pt x="3989" y="52495"/>
                    <a:pt x="4741" y="51483"/>
                    <a:pt x="5803" y="50934"/>
                  </a:cubicBezTo>
                  <a:cubicBezTo>
                    <a:pt x="6429" y="50610"/>
                    <a:pt x="7143" y="50429"/>
                    <a:pt x="7857" y="50429"/>
                  </a:cubicBezTo>
                  <a:cubicBezTo>
                    <a:pt x="8148" y="50429"/>
                    <a:pt x="8438" y="50459"/>
                    <a:pt x="8722" y="50522"/>
                  </a:cubicBezTo>
                  <a:cubicBezTo>
                    <a:pt x="9669" y="50739"/>
                    <a:pt x="10442" y="51360"/>
                    <a:pt x="10782" y="52278"/>
                  </a:cubicBezTo>
                  <a:cubicBezTo>
                    <a:pt x="11288" y="53622"/>
                    <a:pt x="10861" y="55255"/>
                    <a:pt x="10608" y="56614"/>
                  </a:cubicBezTo>
                  <a:cubicBezTo>
                    <a:pt x="10334" y="58124"/>
                    <a:pt x="9900" y="59620"/>
                    <a:pt x="9676" y="61130"/>
                  </a:cubicBezTo>
                  <a:cubicBezTo>
                    <a:pt x="9452" y="62633"/>
                    <a:pt x="9481" y="64288"/>
                    <a:pt x="10536" y="65495"/>
                  </a:cubicBezTo>
                  <a:cubicBezTo>
                    <a:pt x="11370" y="66443"/>
                    <a:pt x="12521" y="66880"/>
                    <a:pt x="13686" y="66880"/>
                  </a:cubicBezTo>
                  <a:cubicBezTo>
                    <a:pt x="15076" y="66880"/>
                    <a:pt x="16486" y="66258"/>
                    <a:pt x="17394" y="65141"/>
                  </a:cubicBezTo>
                  <a:cubicBezTo>
                    <a:pt x="18276" y="64057"/>
                    <a:pt x="18449" y="62706"/>
                    <a:pt x="18073" y="61383"/>
                  </a:cubicBezTo>
                  <a:cubicBezTo>
                    <a:pt x="17669" y="59988"/>
                    <a:pt x="16838" y="58767"/>
                    <a:pt x="16274" y="57438"/>
                  </a:cubicBezTo>
                  <a:cubicBezTo>
                    <a:pt x="15291" y="55132"/>
                    <a:pt x="15313" y="52307"/>
                    <a:pt x="16881" y="50255"/>
                  </a:cubicBezTo>
                  <a:cubicBezTo>
                    <a:pt x="17893" y="48936"/>
                    <a:pt x="19565" y="48098"/>
                    <a:pt x="21228" y="48098"/>
                  </a:cubicBezTo>
                  <a:cubicBezTo>
                    <a:pt x="21834" y="48098"/>
                    <a:pt x="22438" y="48209"/>
                    <a:pt x="23009" y="48448"/>
                  </a:cubicBezTo>
                  <a:cubicBezTo>
                    <a:pt x="24324" y="48997"/>
                    <a:pt x="25213" y="50168"/>
                    <a:pt x="26427" y="50883"/>
                  </a:cubicBezTo>
                  <a:cubicBezTo>
                    <a:pt x="26961" y="51203"/>
                    <a:pt x="27579" y="51442"/>
                    <a:pt x="28201" y="51442"/>
                  </a:cubicBezTo>
                  <a:cubicBezTo>
                    <a:pt x="28396" y="51442"/>
                    <a:pt x="28590" y="51419"/>
                    <a:pt x="28783" y="51368"/>
                  </a:cubicBezTo>
                  <a:cubicBezTo>
                    <a:pt x="29375" y="51209"/>
                    <a:pt x="29874" y="50811"/>
                    <a:pt x="30358" y="50464"/>
                  </a:cubicBezTo>
                  <a:cubicBezTo>
                    <a:pt x="30806" y="50146"/>
                    <a:pt x="31261" y="49821"/>
                    <a:pt x="31818" y="49713"/>
                  </a:cubicBezTo>
                  <a:cubicBezTo>
                    <a:pt x="31938" y="49688"/>
                    <a:pt x="32055" y="49677"/>
                    <a:pt x="32169" y="49677"/>
                  </a:cubicBezTo>
                  <a:cubicBezTo>
                    <a:pt x="32587" y="49677"/>
                    <a:pt x="32975" y="49824"/>
                    <a:pt x="33371" y="49995"/>
                  </a:cubicBezTo>
                  <a:cubicBezTo>
                    <a:pt x="33707" y="50140"/>
                    <a:pt x="34037" y="50286"/>
                    <a:pt x="34400" y="50286"/>
                  </a:cubicBezTo>
                  <a:cubicBezTo>
                    <a:pt x="34451" y="50286"/>
                    <a:pt x="34503" y="50283"/>
                    <a:pt x="34556" y="50276"/>
                  </a:cubicBezTo>
                  <a:cubicBezTo>
                    <a:pt x="34874" y="50226"/>
                    <a:pt x="35178" y="50117"/>
                    <a:pt x="35460" y="49958"/>
                  </a:cubicBezTo>
                  <a:cubicBezTo>
                    <a:pt x="35922" y="49734"/>
                    <a:pt x="36385" y="49438"/>
                    <a:pt x="36912" y="49373"/>
                  </a:cubicBezTo>
                  <a:cubicBezTo>
                    <a:pt x="36979" y="49365"/>
                    <a:pt x="37045" y="49360"/>
                    <a:pt x="37108" y="49360"/>
                  </a:cubicBezTo>
                  <a:cubicBezTo>
                    <a:pt x="38012" y="49360"/>
                    <a:pt x="38521" y="50200"/>
                    <a:pt x="38582" y="51064"/>
                  </a:cubicBezTo>
                  <a:cubicBezTo>
                    <a:pt x="38675" y="52451"/>
                    <a:pt x="37505" y="53665"/>
                    <a:pt x="37830" y="55053"/>
                  </a:cubicBezTo>
                  <a:cubicBezTo>
                    <a:pt x="38052" y="55996"/>
                    <a:pt x="38869" y="56494"/>
                    <a:pt x="39698" y="56494"/>
                  </a:cubicBezTo>
                  <a:cubicBezTo>
                    <a:pt x="40322" y="56494"/>
                    <a:pt x="40954" y="56211"/>
                    <a:pt x="41342" y="55624"/>
                  </a:cubicBezTo>
                  <a:cubicBezTo>
                    <a:pt x="42108" y="54468"/>
                    <a:pt x="41291" y="53073"/>
                    <a:pt x="40959" y="51909"/>
                  </a:cubicBezTo>
                  <a:cubicBezTo>
                    <a:pt x="40684" y="50956"/>
                    <a:pt x="40706" y="49872"/>
                    <a:pt x="41595" y="49243"/>
                  </a:cubicBezTo>
                  <a:cubicBezTo>
                    <a:pt x="41991" y="48963"/>
                    <a:pt x="42465" y="48830"/>
                    <a:pt x="42940" y="48830"/>
                  </a:cubicBezTo>
                  <a:cubicBezTo>
                    <a:pt x="43471" y="48830"/>
                    <a:pt x="44004" y="48996"/>
                    <a:pt x="44435" y="49308"/>
                  </a:cubicBezTo>
                  <a:cubicBezTo>
                    <a:pt x="46863" y="51064"/>
                    <a:pt x="45642" y="54670"/>
                    <a:pt x="45143" y="57033"/>
                  </a:cubicBezTo>
                  <a:cubicBezTo>
                    <a:pt x="44970" y="57857"/>
                    <a:pt x="44796" y="58680"/>
                    <a:pt x="44623" y="59512"/>
                  </a:cubicBezTo>
                  <a:cubicBezTo>
                    <a:pt x="44507" y="60010"/>
                    <a:pt x="44420" y="60523"/>
                    <a:pt x="44363" y="61036"/>
                  </a:cubicBezTo>
                  <a:cubicBezTo>
                    <a:pt x="44341" y="61318"/>
                    <a:pt x="44334" y="61600"/>
                    <a:pt x="44348" y="61875"/>
                  </a:cubicBezTo>
                  <a:cubicBezTo>
                    <a:pt x="44442" y="63204"/>
                    <a:pt x="45280" y="64230"/>
                    <a:pt x="46559" y="64606"/>
                  </a:cubicBezTo>
                  <a:cubicBezTo>
                    <a:pt x="46873" y="64697"/>
                    <a:pt x="47196" y="64743"/>
                    <a:pt x="47516" y="64743"/>
                  </a:cubicBezTo>
                  <a:cubicBezTo>
                    <a:pt x="48319" y="64743"/>
                    <a:pt x="49102" y="64451"/>
                    <a:pt x="49659" y="63826"/>
                  </a:cubicBezTo>
                  <a:cubicBezTo>
                    <a:pt x="50556" y="62828"/>
                    <a:pt x="50678" y="61390"/>
                    <a:pt x="50490" y="60111"/>
                  </a:cubicBezTo>
                  <a:cubicBezTo>
                    <a:pt x="50288" y="58724"/>
                    <a:pt x="49681" y="57459"/>
                    <a:pt x="49139" y="56180"/>
                  </a:cubicBezTo>
                  <a:cubicBezTo>
                    <a:pt x="48604" y="54923"/>
                    <a:pt x="48012" y="53463"/>
                    <a:pt x="48185" y="52061"/>
                  </a:cubicBezTo>
                  <a:cubicBezTo>
                    <a:pt x="48269" y="51352"/>
                    <a:pt x="48738" y="50384"/>
                    <a:pt x="49532" y="50384"/>
                  </a:cubicBezTo>
                  <a:cubicBezTo>
                    <a:pt x="49627" y="50384"/>
                    <a:pt x="49728" y="50398"/>
                    <a:pt x="49833" y="50428"/>
                  </a:cubicBezTo>
                  <a:cubicBezTo>
                    <a:pt x="50664" y="50667"/>
                    <a:pt x="50830" y="51685"/>
                    <a:pt x="51278" y="52292"/>
                  </a:cubicBezTo>
                  <a:cubicBezTo>
                    <a:pt x="51495" y="52583"/>
                    <a:pt x="51709" y="52698"/>
                    <a:pt x="51916" y="52698"/>
                  </a:cubicBezTo>
                  <a:cubicBezTo>
                    <a:pt x="52518" y="52698"/>
                    <a:pt x="53065" y="51734"/>
                    <a:pt x="53468" y="51310"/>
                  </a:cubicBezTo>
                  <a:cubicBezTo>
                    <a:pt x="53766" y="50983"/>
                    <a:pt x="54134" y="50775"/>
                    <a:pt x="54579" y="50775"/>
                  </a:cubicBezTo>
                  <a:cubicBezTo>
                    <a:pt x="54587" y="50775"/>
                    <a:pt x="54595" y="50775"/>
                    <a:pt x="54602" y="50775"/>
                  </a:cubicBezTo>
                  <a:cubicBezTo>
                    <a:pt x="55282" y="50789"/>
                    <a:pt x="55881" y="51187"/>
                    <a:pt x="56553" y="51245"/>
                  </a:cubicBezTo>
                  <a:cubicBezTo>
                    <a:pt x="56641" y="51252"/>
                    <a:pt x="56728" y="51256"/>
                    <a:pt x="56814" y="51256"/>
                  </a:cubicBezTo>
                  <a:cubicBezTo>
                    <a:pt x="57956" y="51256"/>
                    <a:pt x="59010" y="50616"/>
                    <a:pt x="59957" y="50045"/>
                  </a:cubicBezTo>
                  <a:cubicBezTo>
                    <a:pt x="60961" y="49438"/>
                    <a:pt x="61988" y="48766"/>
                    <a:pt x="63151" y="48520"/>
                  </a:cubicBezTo>
                  <a:cubicBezTo>
                    <a:pt x="63478" y="48451"/>
                    <a:pt x="63809" y="48422"/>
                    <a:pt x="64143" y="48422"/>
                  </a:cubicBezTo>
                  <a:cubicBezTo>
                    <a:pt x="66003" y="48422"/>
                    <a:pt x="67960" y="49326"/>
                    <a:pt x="69796" y="49326"/>
                  </a:cubicBezTo>
                  <a:cubicBezTo>
                    <a:pt x="70603" y="49326"/>
                    <a:pt x="71385" y="49152"/>
                    <a:pt x="72126" y="48650"/>
                  </a:cubicBezTo>
                  <a:cubicBezTo>
                    <a:pt x="72155" y="48636"/>
                    <a:pt x="72177" y="48622"/>
                    <a:pt x="72206" y="48622"/>
                  </a:cubicBezTo>
                  <a:cubicBezTo>
                    <a:pt x="72227" y="48585"/>
                    <a:pt x="72249" y="48556"/>
                    <a:pt x="72271" y="48528"/>
                  </a:cubicBezTo>
                  <a:cubicBezTo>
                    <a:pt x="72625" y="48043"/>
                    <a:pt x="73174" y="47747"/>
                    <a:pt x="73774" y="47711"/>
                  </a:cubicBezTo>
                  <a:cubicBezTo>
                    <a:pt x="73786" y="47711"/>
                    <a:pt x="73799" y="47711"/>
                    <a:pt x="73812" y="47711"/>
                  </a:cubicBezTo>
                  <a:cubicBezTo>
                    <a:pt x="74585" y="47711"/>
                    <a:pt x="75290" y="48141"/>
                    <a:pt x="75645" y="48831"/>
                  </a:cubicBezTo>
                  <a:cubicBezTo>
                    <a:pt x="76072" y="49684"/>
                    <a:pt x="76007" y="50811"/>
                    <a:pt x="75891" y="51722"/>
                  </a:cubicBezTo>
                  <a:cubicBezTo>
                    <a:pt x="75674" y="53348"/>
                    <a:pt x="74554" y="55248"/>
                    <a:pt x="75031" y="56896"/>
                  </a:cubicBezTo>
                  <a:cubicBezTo>
                    <a:pt x="75118" y="57192"/>
                    <a:pt x="75255" y="57474"/>
                    <a:pt x="75436" y="57719"/>
                  </a:cubicBezTo>
                  <a:cubicBezTo>
                    <a:pt x="75789" y="58211"/>
                    <a:pt x="76308" y="58485"/>
                    <a:pt x="76835" y="58485"/>
                  </a:cubicBezTo>
                  <a:cubicBezTo>
                    <a:pt x="77215" y="58485"/>
                    <a:pt x="77599" y="58343"/>
                    <a:pt x="77929" y="58037"/>
                  </a:cubicBezTo>
                  <a:cubicBezTo>
                    <a:pt x="78630" y="57387"/>
                    <a:pt x="78861" y="56383"/>
                    <a:pt x="78716" y="55465"/>
                  </a:cubicBezTo>
                  <a:cubicBezTo>
                    <a:pt x="78427" y="53543"/>
                    <a:pt x="76664" y="51555"/>
                    <a:pt x="77423" y="49554"/>
                  </a:cubicBezTo>
                  <a:cubicBezTo>
                    <a:pt x="77676" y="48903"/>
                    <a:pt x="78225" y="48304"/>
                    <a:pt x="78940" y="48217"/>
                  </a:cubicBezTo>
                  <a:cubicBezTo>
                    <a:pt x="79002" y="48208"/>
                    <a:pt x="79065" y="48204"/>
                    <a:pt x="79128" y="48204"/>
                  </a:cubicBezTo>
                  <a:cubicBezTo>
                    <a:pt x="79711" y="48204"/>
                    <a:pt x="80314" y="48559"/>
                    <a:pt x="80523" y="49120"/>
                  </a:cubicBezTo>
                  <a:cubicBezTo>
                    <a:pt x="80653" y="49474"/>
                    <a:pt x="80581" y="49836"/>
                    <a:pt x="80451" y="50175"/>
                  </a:cubicBezTo>
                  <a:cubicBezTo>
                    <a:pt x="80285" y="50609"/>
                    <a:pt x="79923" y="51143"/>
                    <a:pt x="80176" y="51613"/>
                  </a:cubicBezTo>
                  <a:cubicBezTo>
                    <a:pt x="80334" y="51907"/>
                    <a:pt x="80627" y="52041"/>
                    <a:pt x="80927" y="52041"/>
                  </a:cubicBezTo>
                  <a:cubicBezTo>
                    <a:pt x="81188" y="52041"/>
                    <a:pt x="81455" y="51939"/>
                    <a:pt x="81643" y="51751"/>
                  </a:cubicBezTo>
                  <a:cubicBezTo>
                    <a:pt x="82084" y="51317"/>
                    <a:pt x="82062" y="50746"/>
                    <a:pt x="82004" y="50182"/>
                  </a:cubicBezTo>
                  <a:cubicBezTo>
                    <a:pt x="81968" y="49929"/>
                    <a:pt x="81976" y="49677"/>
                    <a:pt x="82019" y="49431"/>
                  </a:cubicBezTo>
                  <a:cubicBezTo>
                    <a:pt x="82113" y="48961"/>
                    <a:pt x="82387" y="48593"/>
                    <a:pt x="82973" y="48470"/>
                  </a:cubicBezTo>
                  <a:cubicBezTo>
                    <a:pt x="83090" y="48444"/>
                    <a:pt x="83206" y="48433"/>
                    <a:pt x="83318" y="48433"/>
                  </a:cubicBezTo>
                  <a:cubicBezTo>
                    <a:pt x="84008" y="48433"/>
                    <a:pt x="84606" y="48871"/>
                    <a:pt x="85141" y="49294"/>
                  </a:cubicBezTo>
                  <a:cubicBezTo>
                    <a:pt x="85969" y="49952"/>
                    <a:pt x="86935" y="50610"/>
                    <a:pt x="88033" y="50610"/>
                  </a:cubicBezTo>
                  <a:cubicBezTo>
                    <a:pt x="88057" y="50610"/>
                    <a:pt x="88080" y="50609"/>
                    <a:pt x="88103" y="50609"/>
                  </a:cubicBezTo>
                  <a:cubicBezTo>
                    <a:pt x="89049" y="50588"/>
                    <a:pt x="89721" y="49730"/>
                    <a:pt x="90646" y="49730"/>
                  </a:cubicBezTo>
                  <a:cubicBezTo>
                    <a:pt x="90682" y="49730"/>
                    <a:pt x="90719" y="49732"/>
                    <a:pt x="90756" y="49734"/>
                  </a:cubicBezTo>
                  <a:cubicBezTo>
                    <a:pt x="91232" y="49763"/>
                    <a:pt x="91652" y="50009"/>
                    <a:pt x="92063" y="50233"/>
                  </a:cubicBezTo>
                  <a:cubicBezTo>
                    <a:pt x="92548" y="50508"/>
                    <a:pt x="93061" y="50753"/>
                    <a:pt x="93617" y="50840"/>
                  </a:cubicBezTo>
                  <a:cubicBezTo>
                    <a:pt x="93739" y="50862"/>
                    <a:pt x="93856" y="50871"/>
                    <a:pt x="93967" y="50871"/>
                  </a:cubicBezTo>
                  <a:cubicBezTo>
                    <a:pt x="94456" y="50871"/>
                    <a:pt x="94862" y="50685"/>
                    <a:pt x="95344" y="50479"/>
                  </a:cubicBezTo>
                  <a:cubicBezTo>
                    <a:pt x="95587" y="50366"/>
                    <a:pt x="95853" y="50306"/>
                    <a:pt x="96119" y="50306"/>
                  </a:cubicBezTo>
                  <a:cubicBezTo>
                    <a:pt x="96193" y="50306"/>
                    <a:pt x="96268" y="50310"/>
                    <a:pt x="96341" y="50320"/>
                  </a:cubicBezTo>
                  <a:cubicBezTo>
                    <a:pt x="98314" y="50551"/>
                    <a:pt x="98777" y="52957"/>
                    <a:pt x="98820" y="54576"/>
                  </a:cubicBezTo>
                  <a:cubicBezTo>
                    <a:pt x="98863" y="56628"/>
                    <a:pt x="98278" y="58637"/>
                    <a:pt x="97714" y="60588"/>
                  </a:cubicBezTo>
                  <a:cubicBezTo>
                    <a:pt x="97418" y="61622"/>
                    <a:pt x="97115" y="62655"/>
                    <a:pt x="96898" y="63710"/>
                  </a:cubicBezTo>
                  <a:cubicBezTo>
                    <a:pt x="96775" y="64281"/>
                    <a:pt x="96681" y="64859"/>
                    <a:pt x="96623" y="65437"/>
                  </a:cubicBezTo>
                  <a:cubicBezTo>
                    <a:pt x="96573" y="65957"/>
                    <a:pt x="96537" y="66550"/>
                    <a:pt x="96826" y="67020"/>
                  </a:cubicBezTo>
                  <a:cubicBezTo>
                    <a:pt x="97144" y="67540"/>
                    <a:pt x="97823" y="67836"/>
                    <a:pt x="98379" y="68024"/>
                  </a:cubicBezTo>
                  <a:cubicBezTo>
                    <a:pt x="98759" y="68157"/>
                    <a:pt x="99160" y="68243"/>
                    <a:pt x="99560" y="68243"/>
                  </a:cubicBezTo>
                  <a:cubicBezTo>
                    <a:pt x="99723" y="68243"/>
                    <a:pt x="99887" y="68229"/>
                    <a:pt x="100049" y="68197"/>
                  </a:cubicBezTo>
                  <a:cubicBezTo>
                    <a:pt x="100995" y="68017"/>
                    <a:pt x="101725" y="67294"/>
                    <a:pt x="102144" y="66463"/>
                  </a:cubicBezTo>
                  <a:cubicBezTo>
                    <a:pt x="103206" y="64360"/>
                    <a:pt x="102267" y="61896"/>
                    <a:pt x="101696" y="59793"/>
                  </a:cubicBezTo>
                  <a:cubicBezTo>
                    <a:pt x="101385" y="58615"/>
                    <a:pt x="101067" y="57445"/>
                    <a:pt x="100749" y="56267"/>
                  </a:cubicBezTo>
                  <a:cubicBezTo>
                    <a:pt x="100475" y="55270"/>
                    <a:pt x="100164" y="54222"/>
                    <a:pt x="100258" y="53174"/>
                  </a:cubicBezTo>
                  <a:cubicBezTo>
                    <a:pt x="100330" y="52365"/>
                    <a:pt x="100656" y="51628"/>
                    <a:pt x="101328" y="51143"/>
                  </a:cubicBezTo>
                  <a:cubicBezTo>
                    <a:pt x="101706" y="50865"/>
                    <a:pt x="102187" y="50674"/>
                    <a:pt x="102663" y="50674"/>
                  </a:cubicBezTo>
                  <a:cubicBezTo>
                    <a:pt x="102842" y="50674"/>
                    <a:pt x="103020" y="50701"/>
                    <a:pt x="103192" y="50761"/>
                  </a:cubicBezTo>
                  <a:cubicBezTo>
                    <a:pt x="105027" y="51396"/>
                    <a:pt x="104103" y="53723"/>
                    <a:pt x="103705" y="54966"/>
                  </a:cubicBezTo>
                  <a:cubicBezTo>
                    <a:pt x="103358" y="56065"/>
                    <a:pt x="103373" y="57430"/>
                    <a:pt x="104637" y="57900"/>
                  </a:cubicBezTo>
                  <a:cubicBezTo>
                    <a:pt x="104833" y="57971"/>
                    <a:pt x="105025" y="58004"/>
                    <a:pt x="105209" y="58004"/>
                  </a:cubicBezTo>
                  <a:cubicBezTo>
                    <a:pt x="106150" y="58004"/>
                    <a:pt x="106887" y="57148"/>
                    <a:pt x="106971" y="56180"/>
                  </a:cubicBezTo>
                  <a:cubicBezTo>
                    <a:pt x="107116" y="54590"/>
                    <a:pt x="105931" y="51989"/>
                    <a:pt x="107947" y="51086"/>
                  </a:cubicBezTo>
                  <a:cubicBezTo>
                    <a:pt x="108138" y="51000"/>
                    <a:pt x="108319" y="50965"/>
                    <a:pt x="108493" y="50965"/>
                  </a:cubicBezTo>
                  <a:cubicBezTo>
                    <a:pt x="109117" y="50965"/>
                    <a:pt x="109657" y="51416"/>
                    <a:pt x="110267" y="51642"/>
                  </a:cubicBezTo>
                  <a:cubicBezTo>
                    <a:pt x="110476" y="51718"/>
                    <a:pt x="110691" y="51754"/>
                    <a:pt x="110904" y="51754"/>
                  </a:cubicBezTo>
                  <a:cubicBezTo>
                    <a:pt x="111626" y="51754"/>
                    <a:pt x="112325" y="51346"/>
                    <a:pt x="112687" y="50710"/>
                  </a:cubicBezTo>
                  <a:cubicBezTo>
                    <a:pt x="112651" y="49084"/>
                    <a:pt x="112637" y="47458"/>
                    <a:pt x="112658" y="45832"/>
                  </a:cubicBezTo>
                  <a:cubicBezTo>
                    <a:pt x="112731" y="38635"/>
                    <a:pt x="113338" y="31452"/>
                    <a:pt x="114472" y="24341"/>
                  </a:cubicBezTo>
                  <a:cubicBezTo>
                    <a:pt x="115043" y="20772"/>
                    <a:pt x="115744" y="17216"/>
                    <a:pt x="116098" y="13618"/>
                  </a:cubicBezTo>
                  <a:cubicBezTo>
                    <a:pt x="116286" y="11825"/>
                    <a:pt x="116351" y="10026"/>
                    <a:pt x="116301" y="8219"/>
                  </a:cubicBezTo>
                  <a:cubicBezTo>
                    <a:pt x="116279" y="7323"/>
                    <a:pt x="116207" y="6427"/>
                    <a:pt x="116098" y="5531"/>
                  </a:cubicBezTo>
                  <a:cubicBezTo>
                    <a:pt x="115990" y="4715"/>
                    <a:pt x="115918" y="3768"/>
                    <a:pt x="115462" y="3053"/>
                  </a:cubicBezTo>
                  <a:cubicBezTo>
                    <a:pt x="114595" y="1701"/>
                    <a:pt x="112449" y="1738"/>
                    <a:pt x="111040" y="1564"/>
                  </a:cubicBezTo>
                  <a:cubicBezTo>
                    <a:pt x="109226" y="1347"/>
                    <a:pt x="107412" y="1152"/>
                    <a:pt x="105591" y="993"/>
                  </a:cubicBezTo>
                  <a:cubicBezTo>
                    <a:pt x="102029" y="682"/>
                    <a:pt x="98459" y="480"/>
                    <a:pt x="94882" y="343"/>
                  </a:cubicBezTo>
                  <a:cubicBezTo>
                    <a:pt x="87641" y="68"/>
                    <a:pt x="80386" y="68"/>
                    <a:pt x="73138" y="47"/>
                  </a:cubicBezTo>
                  <a:cubicBezTo>
                    <a:pt x="65331" y="23"/>
                    <a:pt x="57525" y="0"/>
                    <a:pt x="49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6" name="Google Shape;496;p17"/>
            <p:cNvGrpSpPr/>
            <p:nvPr/>
          </p:nvGrpSpPr>
          <p:grpSpPr>
            <a:xfrm>
              <a:off x="151122" y="6693"/>
              <a:ext cx="8885686" cy="5748411"/>
              <a:chOff x="4562925" y="2021475"/>
              <a:chExt cx="2675525" cy="1749950"/>
            </a:xfrm>
          </p:grpSpPr>
          <p:sp>
            <p:nvSpPr>
              <p:cNvPr id="497" name="Google Shape;497;p17"/>
              <p:cNvSpPr/>
              <p:nvPr/>
            </p:nvSpPr>
            <p:spPr>
              <a:xfrm>
                <a:off x="7224800" y="2788775"/>
                <a:ext cx="1365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247" extrusionOk="0">
                    <a:moveTo>
                      <a:pt x="94" y="1"/>
                    </a:moveTo>
                    <a:cubicBezTo>
                      <a:pt x="47" y="1"/>
                      <a:pt x="0" y="39"/>
                      <a:pt x="18" y="96"/>
                    </a:cubicBezTo>
                    <a:cubicBezTo>
                      <a:pt x="90" y="487"/>
                      <a:pt x="170" y="877"/>
                      <a:pt x="206" y="1274"/>
                    </a:cubicBezTo>
                    <a:cubicBezTo>
                      <a:pt x="242" y="1578"/>
                      <a:pt x="235" y="1889"/>
                      <a:pt x="300" y="2185"/>
                    </a:cubicBezTo>
                    <a:cubicBezTo>
                      <a:pt x="309" y="2228"/>
                      <a:pt x="338" y="2246"/>
                      <a:pt x="369" y="2246"/>
                    </a:cubicBezTo>
                    <a:cubicBezTo>
                      <a:pt x="411" y="2246"/>
                      <a:pt x="458" y="2213"/>
                      <a:pt x="466" y="2163"/>
                    </a:cubicBezTo>
                    <a:cubicBezTo>
                      <a:pt x="545" y="1506"/>
                      <a:pt x="357" y="682"/>
                      <a:pt x="170" y="53"/>
                    </a:cubicBezTo>
                    <a:cubicBezTo>
                      <a:pt x="155" y="16"/>
                      <a:pt x="12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7221625" y="2813975"/>
                <a:ext cx="45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154" extrusionOk="0">
                    <a:moveTo>
                      <a:pt x="91" y="1"/>
                    </a:moveTo>
                    <a:cubicBezTo>
                      <a:pt x="56" y="1"/>
                      <a:pt x="22" y="24"/>
                      <a:pt x="22" y="71"/>
                    </a:cubicBezTo>
                    <a:cubicBezTo>
                      <a:pt x="15" y="404"/>
                      <a:pt x="8" y="736"/>
                      <a:pt x="0" y="1061"/>
                    </a:cubicBezTo>
                    <a:cubicBezTo>
                      <a:pt x="0" y="1123"/>
                      <a:pt x="45" y="1153"/>
                      <a:pt x="91" y="1153"/>
                    </a:cubicBezTo>
                    <a:cubicBezTo>
                      <a:pt x="136" y="1153"/>
                      <a:pt x="181" y="1123"/>
                      <a:pt x="181" y="1061"/>
                    </a:cubicBezTo>
                    <a:cubicBezTo>
                      <a:pt x="174" y="736"/>
                      <a:pt x="166" y="404"/>
                      <a:pt x="159" y="71"/>
                    </a:cubicBezTo>
                    <a:cubicBezTo>
                      <a:pt x="159" y="24"/>
                      <a:pt x="125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7119725" y="3351400"/>
                <a:ext cx="86375" cy="8642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457" extrusionOk="0">
                    <a:moveTo>
                      <a:pt x="774" y="0"/>
                    </a:moveTo>
                    <a:cubicBezTo>
                      <a:pt x="1" y="470"/>
                      <a:pt x="232" y="2002"/>
                      <a:pt x="644" y="2616"/>
                    </a:cubicBezTo>
                    <a:cubicBezTo>
                      <a:pt x="926" y="3045"/>
                      <a:pt x="1508" y="3456"/>
                      <a:pt x="2060" y="3456"/>
                    </a:cubicBezTo>
                    <a:cubicBezTo>
                      <a:pt x="2299" y="3456"/>
                      <a:pt x="2532" y="3379"/>
                      <a:pt x="2732" y="3194"/>
                    </a:cubicBezTo>
                    <a:cubicBezTo>
                      <a:pt x="3455" y="2515"/>
                      <a:pt x="2147" y="1864"/>
                      <a:pt x="1858" y="1315"/>
                    </a:cubicBezTo>
                    <a:cubicBezTo>
                      <a:pt x="1721" y="1062"/>
                      <a:pt x="1735" y="846"/>
                      <a:pt x="1800" y="571"/>
                    </a:cubicBezTo>
                    <a:cubicBezTo>
                      <a:pt x="1921" y="63"/>
                      <a:pt x="1623" y="12"/>
                      <a:pt x="1281" y="12"/>
                    </a:cubicBezTo>
                    <a:cubicBezTo>
                      <a:pt x="1196" y="12"/>
                      <a:pt x="1107" y="15"/>
                      <a:pt x="1022" y="15"/>
                    </a:cubicBezTo>
                    <a:cubicBezTo>
                      <a:pt x="939" y="15"/>
                      <a:pt x="860" y="12"/>
                      <a:pt x="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7183175" y="3129775"/>
                <a:ext cx="2900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27" extrusionOk="0">
                    <a:moveTo>
                      <a:pt x="108" y="1"/>
                    </a:moveTo>
                    <a:cubicBezTo>
                      <a:pt x="43" y="1"/>
                      <a:pt x="1" y="83"/>
                      <a:pt x="64" y="121"/>
                    </a:cubicBezTo>
                    <a:cubicBezTo>
                      <a:pt x="353" y="295"/>
                      <a:pt x="657" y="447"/>
                      <a:pt x="946" y="613"/>
                    </a:cubicBezTo>
                    <a:cubicBezTo>
                      <a:pt x="963" y="622"/>
                      <a:pt x="981" y="626"/>
                      <a:pt x="997" y="626"/>
                    </a:cubicBezTo>
                    <a:cubicBezTo>
                      <a:pt x="1095" y="626"/>
                      <a:pt x="1159" y="482"/>
                      <a:pt x="1054" y="432"/>
                    </a:cubicBezTo>
                    <a:cubicBezTo>
                      <a:pt x="743" y="288"/>
                      <a:pt x="447" y="136"/>
                      <a:pt x="136" y="6"/>
                    </a:cubicBezTo>
                    <a:cubicBezTo>
                      <a:pt x="127" y="2"/>
                      <a:pt x="117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7136175" y="3467725"/>
                <a:ext cx="4915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786" extrusionOk="0">
                    <a:moveTo>
                      <a:pt x="810" y="1"/>
                    </a:moveTo>
                    <a:cubicBezTo>
                      <a:pt x="362" y="160"/>
                      <a:pt x="0" y="630"/>
                      <a:pt x="145" y="1128"/>
                    </a:cubicBezTo>
                    <a:cubicBezTo>
                      <a:pt x="253" y="1507"/>
                      <a:pt x="611" y="1785"/>
                      <a:pt x="994" y="1785"/>
                    </a:cubicBezTo>
                    <a:cubicBezTo>
                      <a:pt x="1072" y="1785"/>
                      <a:pt x="1151" y="1774"/>
                      <a:pt x="1229" y="1750"/>
                    </a:cubicBezTo>
                    <a:cubicBezTo>
                      <a:pt x="1727" y="1598"/>
                      <a:pt x="1966" y="1020"/>
                      <a:pt x="1720" y="550"/>
                    </a:cubicBezTo>
                    <a:cubicBezTo>
                      <a:pt x="1525" y="232"/>
                      <a:pt x="1185" y="23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7150075" y="3137500"/>
                <a:ext cx="56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646" extrusionOk="0">
                    <a:moveTo>
                      <a:pt x="694" y="0"/>
                    </a:moveTo>
                    <a:cubicBezTo>
                      <a:pt x="492" y="0"/>
                      <a:pt x="1" y="7"/>
                      <a:pt x="95" y="333"/>
                    </a:cubicBezTo>
                    <a:cubicBezTo>
                      <a:pt x="104" y="362"/>
                      <a:pt x="128" y="375"/>
                      <a:pt x="152" y="375"/>
                    </a:cubicBezTo>
                    <a:cubicBezTo>
                      <a:pt x="181" y="375"/>
                      <a:pt x="210" y="354"/>
                      <a:pt x="210" y="318"/>
                    </a:cubicBezTo>
                    <a:cubicBezTo>
                      <a:pt x="216" y="215"/>
                      <a:pt x="362" y="182"/>
                      <a:pt x="543" y="182"/>
                    </a:cubicBezTo>
                    <a:cubicBezTo>
                      <a:pt x="818" y="182"/>
                      <a:pt x="1174" y="257"/>
                      <a:pt x="1244" y="275"/>
                    </a:cubicBezTo>
                    <a:cubicBezTo>
                      <a:pt x="1540" y="354"/>
                      <a:pt x="1786" y="499"/>
                      <a:pt x="2053" y="636"/>
                    </a:cubicBezTo>
                    <a:cubicBezTo>
                      <a:pt x="2067" y="643"/>
                      <a:pt x="2082" y="646"/>
                      <a:pt x="2095" y="646"/>
                    </a:cubicBezTo>
                    <a:cubicBezTo>
                      <a:pt x="2183" y="646"/>
                      <a:pt x="2242" y="518"/>
                      <a:pt x="2154" y="455"/>
                    </a:cubicBezTo>
                    <a:cubicBezTo>
                      <a:pt x="1757" y="145"/>
                      <a:pt x="1200" y="7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7073825" y="3291300"/>
                <a:ext cx="314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76" extrusionOk="0">
                    <a:moveTo>
                      <a:pt x="98" y="0"/>
                    </a:moveTo>
                    <a:cubicBezTo>
                      <a:pt x="45" y="0"/>
                      <a:pt x="0" y="63"/>
                      <a:pt x="45" y="113"/>
                    </a:cubicBezTo>
                    <a:cubicBezTo>
                      <a:pt x="326" y="410"/>
                      <a:pt x="717" y="576"/>
                      <a:pt x="1121" y="576"/>
                    </a:cubicBezTo>
                    <a:cubicBezTo>
                      <a:pt x="1256" y="576"/>
                      <a:pt x="1258" y="359"/>
                      <a:pt x="1128" y="359"/>
                    </a:cubicBezTo>
                    <a:cubicBezTo>
                      <a:pt x="1126" y="359"/>
                      <a:pt x="1123" y="359"/>
                      <a:pt x="1121" y="359"/>
                    </a:cubicBezTo>
                    <a:cubicBezTo>
                      <a:pt x="1094" y="361"/>
                      <a:pt x="1067" y="362"/>
                      <a:pt x="1040" y="362"/>
                    </a:cubicBezTo>
                    <a:cubicBezTo>
                      <a:pt x="708" y="362"/>
                      <a:pt x="393" y="240"/>
                      <a:pt x="146" y="19"/>
                    </a:cubicBezTo>
                    <a:cubicBezTo>
                      <a:pt x="131" y="6"/>
                      <a:pt x="11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7053725" y="3290700"/>
                <a:ext cx="351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036" extrusionOk="0">
                    <a:moveTo>
                      <a:pt x="84" y="1"/>
                    </a:moveTo>
                    <a:cubicBezTo>
                      <a:pt x="43" y="1"/>
                      <a:pt x="0" y="35"/>
                      <a:pt x="17" y="87"/>
                    </a:cubicBezTo>
                    <a:cubicBezTo>
                      <a:pt x="138" y="607"/>
                      <a:pt x="640" y="1035"/>
                      <a:pt x="1177" y="1035"/>
                    </a:cubicBezTo>
                    <a:cubicBezTo>
                      <a:pt x="1221" y="1035"/>
                      <a:pt x="1266" y="1032"/>
                      <a:pt x="1311" y="1026"/>
                    </a:cubicBezTo>
                    <a:cubicBezTo>
                      <a:pt x="1405" y="1012"/>
                      <a:pt x="1383" y="867"/>
                      <a:pt x="1289" y="867"/>
                    </a:cubicBezTo>
                    <a:cubicBezTo>
                      <a:pt x="762" y="846"/>
                      <a:pt x="314" y="571"/>
                      <a:pt x="148" y="51"/>
                    </a:cubicBezTo>
                    <a:cubicBezTo>
                      <a:pt x="139" y="16"/>
                      <a:pt x="112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>
                <a:off x="6950625" y="3696150"/>
                <a:ext cx="53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47" extrusionOk="0">
                    <a:moveTo>
                      <a:pt x="1398" y="1"/>
                    </a:moveTo>
                    <a:cubicBezTo>
                      <a:pt x="1387" y="1"/>
                      <a:pt x="1376" y="2"/>
                      <a:pt x="1367" y="5"/>
                    </a:cubicBezTo>
                    <a:cubicBezTo>
                      <a:pt x="1150" y="85"/>
                      <a:pt x="1099" y="352"/>
                      <a:pt x="1099" y="525"/>
                    </a:cubicBezTo>
                    <a:cubicBezTo>
                      <a:pt x="1099" y="663"/>
                      <a:pt x="1063" y="800"/>
                      <a:pt x="998" y="923"/>
                    </a:cubicBezTo>
                    <a:cubicBezTo>
                      <a:pt x="810" y="1241"/>
                      <a:pt x="449" y="1385"/>
                      <a:pt x="203" y="1653"/>
                    </a:cubicBezTo>
                    <a:cubicBezTo>
                      <a:pt x="8" y="1790"/>
                      <a:pt x="1" y="1949"/>
                      <a:pt x="174" y="2137"/>
                    </a:cubicBezTo>
                    <a:cubicBezTo>
                      <a:pt x="168" y="2346"/>
                      <a:pt x="231" y="2446"/>
                      <a:pt x="364" y="2446"/>
                    </a:cubicBezTo>
                    <a:cubicBezTo>
                      <a:pt x="391" y="2446"/>
                      <a:pt x="422" y="2442"/>
                      <a:pt x="456" y="2433"/>
                    </a:cubicBezTo>
                    <a:cubicBezTo>
                      <a:pt x="483" y="2439"/>
                      <a:pt x="510" y="2442"/>
                      <a:pt x="537" y="2442"/>
                    </a:cubicBezTo>
                    <a:cubicBezTo>
                      <a:pt x="697" y="2442"/>
                      <a:pt x="856" y="2342"/>
                      <a:pt x="998" y="2274"/>
                    </a:cubicBezTo>
                    <a:cubicBezTo>
                      <a:pt x="1237" y="2158"/>
                      <a:pt x="1453" y="2014"/>
                      <a:pt x="1656" y="1841"/>
                    </a:cubicBezTo>
                    <a:cubicBezTo>
                      <a:pt x="2147" y="1349"/>
                      <a:pt x="1887" y="670"/>
                      <a:pt x="1677" y="121"/>
                    </a:cubicBezTo>
                    <a:cubicBezTo>
                      <a:pt x="1583" y="58"/>
                      <a:pt x="1473" y="1"/>
                      <a:pt x="1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6851100" y="3622375"/>
                <a:ext cx="101175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>
                <a:off x="6916725" y="3641300"/>
                <a:ext cx="229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>
                <a:off x="6917600" y="3656775"/>
                <a:ext cx="1085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7"/>
              <p:cNvSpPr/>
              <p:nvPr/>
            </p:nvSpPr>
            <p:spPr>
              <a:xfrm>
                <a:off x="6898150" y="3543900"/>
                <a:ext cx="378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923" extrusionOk="0">
                    <a:moveTo>
                      <a:pt x="93" y="1"/>
                    </a:moveTo>
                    <a:cubicBezTo>
                      <a:pt x="47" y="1"/>
                      <a:pt x="0" y="53"/>
                      <a:pt x="33" y="97"/>
                    </a:cubicBezTo>
                    <a:cubicBezTo>
                      <a:pt x="337" y="560"/>
                      <a:pt x="828" y="863"/>
                      <a:pt x="1377" y="921"/>
                    </a:cubicBezTo>
                    <a:cubicBezTo>
                      <a:pt x="1384" y="922"/>
                      <a:pt x="1391" y="923"/>
                      <a:pt x="1397" y="923"/>
                    </a:cubicBezTo>
                    <a:cubicBezTo>
                      <a:pt x="1502" y="923"/>
                      <a:pt x="1515" y="761"/>
                      <a:pt x="1399" y="740"/>
                    </a:cubicBezTo>
                    <a:cubicBezTo>
                      <a:pt x="893" y="646"/>
                      <a:pt x="467" y="430"/>
                      <a:pt x="134" y="18"/>
                    </a:cubicBezTo>
                    <a:cubicBezTo>
                      <a:pt x="122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7"/>
              <p:cNvSpPr/>
              <p:nvPr/>
            </p:nvSpPr>
            <p:spPr>
              <a:xfrm>
                <a:off x="6859400" y="2241350"/>
                <a:ext cx="38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6884500" y="3533100"/>
                <a:ext cx="2805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57" extrusionOk="0">
                    <a:moveTo>
                      <a:pt x="121" y="1"/>
                    </a:moveTo>
                    <a:cubicBezTo>
                      <a:pt x="104" y="1"/>
                      <a:pt x="84" y="12"/>
                      <a:pt x="80" y="31"/>
                    </a:cubicBezTo>
                    <a:cubicBezTo>
                      <a:pt x="1" y="638"/>
                      <a:pt x="377" y="1324"/>
                      <a:pt x="998" y="1454"/>
                    </a:cubicBezTo>
                    <a:cubicBezTo>
                      <a:pt x="1005" y="1456"/>
                      <a:pt x="1012" y="1457"/>
                      <a:pt x="1018" y="1457"/>
                    </a:cubicBezTo>
                    <a:cubicBezTo>
                      <a:pt x="1097" y="1457"/>
                      <a:pt x="1122" y="1336"/>
                      <a:pt x="1042" y="1310"/>
                    </a:cubicBezTo>
                    <a:cubicBezTo>
                      <a:pt x="492" y="1100"/>
                      <a:pt x="102" y="645"/>
                      <a:pt x="146" y="31"/>
                    </a:cubicBezTo>
                    <a:cubicBezTo>
                      <a:pt x="149" y="10"/>
                      <a:pt x="13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7"/>
              <p:cNvSpPr/>
              <p:nvPr/>
            </p:nvSpPr>
            <p:spPr>
              <a:xfrm>
                <a:off x="6828375" y="3182125"/>
                <a:ext cx="554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43" extrusionOk="0">
                    <a:moveTo>
                      <a:pt x="1010" y="0"/>
                    </a:moveTo>
                    <a:cubicBezTo>
                      <a:pt x="656" y="260"/>
                      <a:pt x="288" y="557"/>
                      <a:pt x="165" y="997"/>
                    </a:cubicBezTo>
                    <a:cubicBezTo>
                      <a:pt x="0" y="1559"/>
                      <a:pt x="310" y="2042"/>
                      <a:pt x="878" y="2042"/>
                    </a:cubicBezTo>
                    <a:cubicBezTo>
                      <a:pt x="909" y="2042"/>
                      <a:pt x="941" y="2041"/>
                      <a:pt x="974" y="2038"/>
                    </a:cubicBezTo>
                    <a:cubicBezTo>
                      <a:pt x="1509" y="1995"/>
                      <a:pt x="2065" y="1575"/>
                      <a:pt x="2138" y="1033"/>
                    </a:cubicBezTo>
                    <a:cubicBezTo>
                      <a:pt x="2216" y="499"/>
                      <a:pt x="1800" y="41"/>
                      <a:pt x="1283" y="41"/>
                    </a:cubicBezTo>
                    <a:cubicBezTo>
                      <a:pt x="1227" y="41"/>
                      <a:pt x="1170" y="47"/>
                      <a:pt x="1111" y="58"/>
                    </a:cubicBezTo>
                    <a:cubicBezTo>
                      <a:pt x="1106" y="59"/>
                      <a:pt x="1100" y="59"/>
                      <a:pt x="1095" y="59"/>
                    </a:cubicBezTo>
                    <a:cubicBezTo>
                      <a:pt x="1058" y="59"/>
                      <a:pt x="1023" y="38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6828575" y="2254025"/>
                <a:ext cx="654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6800675" y="3252025"/>
                <a:ext cx="24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61" extrusionOk="0">
                    <a:moveTo>
                      <a:pt x="471" y="1"/>
                    </a:moveTo>
                    <a:lnTo>
                      <a:pt x="471" y="1"/>
                    </a:lnTo>
                    <a:cubicBezTo>
                      <a:pt x="449" y="22"/>
                      <a:pt x="427" y="37"/>
                      <a:pt x="391" y="44"/>
                    </a:cubicBezTo>
                    <a:cubicBezTo>
                      <a:pt x="167" y="80"/>
                      <a:pt x="1" y="275"/>
                      <a:pt x="8" y="499"/>
                    </a:cubicBezTo>
                    <a:cubicBezTo>
                      <a:pt x="15" y="731"/>
                      <a:pt x="211" y="861"/>
                      <a:pt x="420" y="861"/>
                    </a:cubicBezTo>
                    <a:cubicBezTo>
                      <a:pt x="423" y="861"/>
                      <a:pt x="425" y="861"/>
                      <a:pt x="428" y="861"/>
                    </a:cubicBezTo>
                    <a:cubicBezTo>
                      <a:pt x="962" y="861"/>
                      <a:pt x="938" y="123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6587250" y="3082550"/>
                <a:ext cx="32550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07" extrusionOk="0">
                    <a:moveTo>
                      <a:pt x="85" y="0"/>
                    </a:moveTo>
                    <a:cubicBezTo>
                      <a:pt x="22" y="0"/>
                      <a:pt x="1" y="97"/>
                      <a:pt x="69" y="117"/>
                    </a:cubicBezTo>
                    <a:cubicBezTo>
                      <a:pt x="264" y="189"/>
                      <a:pt x="445" y="276"/>
                      <a:pt x="625" y="392"/>
                    </a:cubicBezTo>
                    <a:cubicBezTo>
                      <a:pt x="791" y="507"/>
                      <a:pt x="943" y="637"/>
                      <a:pt x="1095" y="782"/>
                    </a:cubicBezTo>
                    <a:cubicBezTo>
                      <a:pt x="1115" y="799"/>
                      <a:pt x="1137" y="807"/>
                      <a:pt x="1159" y="807"/>
                    </a:cubicBezTo>
                    <a:cubicBezTo>
                      <a:pt x="1235" y="807"/>
                      <a:pt x="1302" y="711"/>
                      <a:pt x="1239" y="637"/>
                    </a:cubicBezTo>
                    <a:cubicBezTo>
                      <a:pt x="965" y="312"/>
                      <a:pt x="502" y="88"/>
                      <a:pt x="98" y="1"/>
                    </a:cubicBezTo>
                    <a:cubicBezTo>
                      <a:pt x="93" y="1"/>
                      <a:pt x="8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6554675" y="3077800"/>
                <a:ext cx="631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213" extrusionOk="0">
                    <a:moveTo>
                      <a:pt x="118" y="0"/>
                    </a:moveTo>
                    <a:cubicBezTo>
                      <a:pt x="29" y="0"/>
                      <a:pt x="0" y="136"/>
                      <a:pt x="100" y="163"/>
                    </a:cubicBezTo>
                    <a:cubicBezTo>
                      <a:pt x="895" y="423"/>
                      <a:pt x="1589" y="784"/>
                      <a:pt x="2311" y="1196"/>
                    </a:cubicBezTo>
                    <a:cubicBezTo>
                      <a:pt x="2332" y="1207"/>
                      <a:pt x="2352" y="1213"/>
                      <a:pt x="2371" y="1213"/>
                    </a:cubicBezTo>
                    <a:cubicBezTo>
                      <a:pt x="2468" y="1213"/>
                      <a:pt x="2524" y="1072"/>
                      <a:pt x="2427" y="994"/>
                    </a:cubicBezTo>
                    <a:cubicBezTo>
                      <a:pt x="1776" y="495"/>
                      <a:pt x="938" y="170"/>
                      <a:pt x="143" y="4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6499175" y="3210900"/>
                <a:ext cx="368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30" extrusionOk="0">
                    <a:moveTo>
                      <a:pt x="506" y="1"/>
                    </a:moveTo>
                    <a:cubicBezTo>
                      <a:pt x="454" y="1"/>
                      <a:pt x="404" y="3"/>
                      <a:pt x="354" y="5"/>
                    </a:cubicBezTo>
                    <a:cubicBezTo>
                      <a:pt x="109" y="200"/>
                      <a:pt x="0" y="518"/>
                      <a:pt x="65" y="822"/>
                    </a:cubicBezTo>
                    <a:cubicBezTo>
                      <a:pt x="162" y="1125"/>
                      <a:pt x="442" y="1330"/>
                      <a:pt x="753" y="1330"/>
                    </a:cubicBezTo>
                    <a:cubicBezTo>
                      <a:pt x="791" y="1330"/>
                      <a:pt x="829" y="1327"/>
                      <a:pt x="867" y="1320"/>
                    </a:cubicBezTo>
                    <a:cubicBezTo>
                      <a:pt x="1265" y="1263"/>
                      <a:pt x="1474" y="836"/>
                      <a:pt x="1373" y="468"/>
                    </a:cubicBezTo>
                    <a:cubicBezTo>
                      <a:pt x="1253" y="83"/>
                      <a:pt x="863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6400350" y="3356450"/>
                <a:ext cx="9885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486" extrusionOk="0">
                    <a:moveTo>
                      <a:pt x="3063" y="1981"/>
                    </a:moveTo>
                    <a:cubicBezTo>
                      <a:pt x="3072" y="1981"/>
                      <a:pt x="3080" y="1985"/>
                      <a:pt x="3086" y="1995"/>
                    </a:cubicBezTo>
                    <a:cubicBezTo>
                      <a:pt x="3455" y="2407"/>
                      <a:pt x="3556" y="2992"/>
                      <a:pt x="3346" y="3512"/>
                    </a:cubicBezTo>
                    <a:cubicBezTo>
                      <a:pt x="3334" y="3539"/>
                      <a:pt x="3311" y="3550"/>
                      <a:pt x="3286" y="3550"/>
                    </a:cubicBezTo>
                    <a:cubicBezTo>
                      <a:pt x="3237" y="3550"/>
                      <a:pt x="3182" y="3505"/>
                      <a:pt x="3202" y="3447"/>
                    </a:cubicBezTo>
                    <a:cubicBezTo>
                      <a:pt x="3375" y="2956"/>
                      <a:pt x="3346" y="2465"/>
                      <a:pt x="3028" y="2038"/>
                    </a:cubicBezTo>
                    <a:cubicBezTo>
                      <a:pt x="3012" y="2012"/>
                      <a:pt x="3039" y="1981"/>
                      <a:pt x="3063" y="1981"/>
                    </a:cubicBezTo>
                    <a:close/>
                    <a:moveTo>
                      <a:pt x="2949" y="2616"/>
                    </a:moveTo>
                    <a:cubicBezTo>
                      <a:pt x="2971" y="2616"/>
                      <a:pt x="2993" y="2627"/>
                      <a:pt x="2999" y="2652"/>
                    </a:cubicBezTo>
                    <a:cubicBezTo>
                      <a:pt x="3050" y="2927"/>
                      <a:pt x="3072" y="3274"/>
                      <a:pt x="2934" y="3527"/>
                    </a:cubicBezTo>
                    <a:cubicBezTo>
                      <a:pt x="2917" y="3556"/>
                      <a:pt x="2893" y="3568"/>
                      <a:pt x="2869" y="3568"/>
                    </a:cubicBezTo>
                    <a:cubicBezTo>
                      <a:pt x="2821" y="3568"/>
                      <a:pt x="2773" y="3520"/>
                      <a:pt x="2783" y="3462"/>
                    </a:cubicBezTo>
                    <a:cubicBezTo>
                      <a:pt x="2804" y="3332"/>
                      <a:pt x="2855" y="3209"/>
                      <a:pt x="2877" y="3072"/>
                    </a:cubicBezTo>
                    <a:cubicBezTo>
                      <a:pt x="2898" y="2942"/>
                      <a:pt x="2898" y="2804"/>
                      <a:pt x="2891" y="2667"/>
                    </a:cubicBezTo>
                    <a:cubicBezTo>
                      <a:pt x="2891" y="2634"/>
                      <a:pt x="2921" y="2616"/>
                      <a:pt x="2949" y="2616"/>
                    </a:cubicBezTo>
                    <a:close/>
                    <a:moveTo>
                      <a:pt x="1330" y="0"/>
                    </a:moveTo>
                    <a:cubicBezTo>
                      <a:pt x="1316" y="51"/>
                      <a:pt x="1272" y="87"/>
                      <a:pt x="1222" y="94"/>
                    </a:cubicBezTo>
                    <a:cubicBezTo>
                      <a:pt x="514" y="152"/>
                      <a:pt x="0" y="817"/>
                      <a:pt x="311" y="1518"/>
                    </a:cubicBezTo>
                    <a:cubicBezTo>
                      <a:pt x="485" y="1887"/>
                      <a:pt x="875" y="2038"/>
                      <a:pt x="954" y="2450"/>
                    </a:cubicBezTo>
                    <a:cubicBezTo>
                      <a:pt x="1048" y="2956"/>
                      <a:pt x="904" y="3382"/>
                      <a:pt x="1243" y="3852"/>
                    </a:cubicBezTo>
                    <a:cubicBezTo>
                      <a:pt x="1520" y="4229"/>
                      <a:pt x="1975" y="4486"/>
                      <a:pt x="2442" y="4486"/>
                    </a:cubicBezTo>
                    <a:cubicBezTo>
                      <a:pt x="2548" y="4486"/>
                      <a:pt x="2655" y="4473"/>
                      <a:pt x="2761" y="4445"/>
                    </a:cubicBezTo>
                    <a:cubicBezTo>
                      <a:pt x="3332" y="4286"/>
                      <a:pt x="3773" y="3816"/>
                      <a:pt x="3874" y="3223"/>
                    </a:cubicBezTo>
                    <a:cubicBezTo>
                      <a:pt x="3953" y="2652"/>
                      <a:pt x="3700" y="2067"/>
                      <a:pt x="3390" y="1590"/>
                    </a:cubicBezTo>
                    <a:lnTo>
                      <a:pt x="3397" y="1590"/>
                    </a:lnTo>
                    <a:cubicBezTo>
                      <a:pt x="2898" y="831"/>
                      <a:pt x="2161" y="333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6475650" y="3405975"/>
                <a:ext cx="136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70" extrusionOk="0">
                    <a:moveTo>
                      <a:pt x="54" y="0"/>
                    </a:moveTo>
                    <a:cubicBezTo>
                      <a:pt x="27" y="0"/>
                      <a:pt x="0" y="31"/>
                      <a:pt x="16" y="57"/>
                    </a:cubicBezTo>
                    <a:cubicBezTo>
                      <a:pt x="334" y="484"/>
                      <a:pt x="363" y="975"/>
                      <a:pt x="190" y="1466"/>
                    </a:cubicBezTo>
                    <a:cubicBezTo>
                      <a:pt x="170" y="1524"/>
                      <a:pt x="228" y="1569"/>
                      <a:pt x="280" y="1569"/>
                    </a:cubicBezTo>
                    <a:cubicBezTo>
                      <a:pt x="305" y="1569"/>
                      <a:pt x="329" y="1558"/>
                      <a:pt x="341" y="1531"/>
                    </a:cubicBezTo>
                    <a:cubicBezTo>
                      <a:pt x="544" y="1011"/>
                      <a:pt x="443" y="426"/>
                      <a:pt x="81" y="14"/>
                    </a:cubicBezTo>
                    <a:cubicBezTo>
                      <a:pt x="74" y="4"/>
                      <a:pt x="6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6469475" y="3421700"/>
                <a:ext cx="76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956" extrusionOk="0">
                    <a:moveTo>
                      <a:pt x="180" y="0"/>
                    </a:moveTo>
                    <a:cubicBezTo>
                      <a:pt x="151" y="0"/>
                      <a:pt x="123" y="21"/>
                      <a:pt x="119" y="57"/>
                    </a:cubicBezTo>
                    <a:cubicBezTo>
                      <a:pt x="133" y="194"/>
                      <a:pt x="126" y="324"/>
                      <a:pt x="112" y="462"/>
                    </a:cubicBezTo>
                    <a:cubicBezTo>
                      <a:pt x="90" y="592"/>
                      <a:pt x="39" y="715"/>
                      <a:pt x="10" y="845"/>
                    </a:cubicBezTo>
                    <a:cubicBezTo>
                      <a:pt x="1" y="906"/>
                      <a:pt x="51" y="955"/>
                      <a:pt x="100" y="955"/>
                    </a:cubicBezTo>
                    <a:cubicBezTo>
                      <a:pt x="126" y="955"/>
                      <a:pt x="152" y="942"/>
                      <a:pt x="169" y="910"/>
                    </a:cubicBezTo>
                    <a:cubicBezTo>
                      <a:pt x="307" y="657"/>
                      <a:pt x="285" y="310"/>
                      <a:pt x="234" y="42"/>
                    </a:cubicBezTo>
                    <a:cubicBezTo>
                      <a:pt x="225" y="14"/>
                      <a:pt x="202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6426550" y="3500975"/>
                <a:ext cx="448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338" extrusionOk="0">
                    <a:moveTo>
                      <a:pt x="600" y="0"/>
                    </a:moveTo>
                    <a:lnTo>
                      <a:pt x="600" y="0"/>
                    </a:lnTo>
                    <a:cubicBezTo>
                      <a:pt x="232" y="145"/>
                      <a:pt x="0" y="586"/>
                      <a:pt x="224" y="954"/>
                    </a:cubicBezTo>
                    <a:cubicBezTo>
                      <a:pt x="384" y="1196"/>
                      <a:pt x="649" y="1337"/>
                      <a:pt x="926" y="1337"/>
                    </a:cubicBezTo>
                    <a:cubicBezTo>
                      <a:pt x="988" y="1337"/>
                      <a:pt x="1051" y="1330"/>
                      <a:pt x="1113" y="1316"/>
                    </a:cubicBezTo>
                    <a:cubicBezTo>
                      <a:pt x="1474" y="1222"/>
                      <a:pt x="1792" y="803"/>
                      <a:pt x="1677" y="427"/>
                    </a:cubicBezTo>
                    <a:cubicBezTo>
                      <a:pt x="1601" y="185"/>
                      <a:pt x="1347" y="25"/>
                      <a:pt x="1102" y="25"/>
                    </a:cubicBezTo>
                    <a:cubicBezTo>
                      <a:pt x="996" y="25"/>
                      <a:pt x="890" y="55"/>
                      <a:pt x="802" y="123"/>
                    </a:cubicBezTo>
                    <a:cubicBezTo>
                      <a:pt x="776" y="143"/>
                      <a:pt x="748" y="151"/>
                      <a:pt x="721" y="151"/>
                    </a:cubicBezTo>
                    <a:cubicBezTo>
                      <a:pt x="638" y="151"/>
                      <a:pt x="567" y="72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6356450" y="3307000"/>
                <a:ext cx="306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747" extrusionOk="0">
                    <a:moveTo>
                      <a:pt x="73" y="1"/>
                    </a:moveTo>
                    <a:cubicBezTo>
                      <a:pt x="40" y="1"/>
                      <a:pt x="0" y="29"/>
                      <a:pt x="15" y="63"/>
                    </a:cubicBezTo>
                    <a:cubicBezTo>
                      <a:pt x="148" y="450"/>
                      <a:pt x="530" y="747"/>
                      <a:pt x="939" y="747"/>
                    </a:cubicBezTo>
                    <a:cubicBezTo>
                      <a:pt x="996" y="747"/>
                      <a:pt x="1055" y="741"/>
                      <a:pt x="1113" y="728"/>
                    </a:cubicBezTo>
                    <a:cubicBezTo>
                      <a:pt x="1225" y="714"/>
                      <a:pt x="1209" y="547"/>
                      <a:pt x="1098" y="547"/>
                    </a:cubicBezTo>
                    <a:cubicBezTo>
                      <a:pt x="1094" y="547"/>
                      <a:pt x="1089" y="547"/>
                      <a:pt x="1084" y="548"/>
                    </a:cubicBezTo>
                    <a:cubicBezTo>
                      <a:pt x="1046" y="551"/>
                      <a:pt x="1008" y="553"/>
                      <a:pt x="971" y="553"/>
                    </a:cubicBezTo>
                    <a:cubicBezTo>
                      <a:pt x="598" y="553"/>
                      <a:pt x="273" y="388"/>
                      <a:pt x="109" y="20"/>
                    </a:cubicBezTo>
                    <a:cubicBezTo>
                      <a:pt x="102" y="7"/>
                      <a:pt x="88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6341275" y="3295625"/>
                <a:ext cx="315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560" extrusionOk="0">
                    <a:moveTo>
                      <a:pt x="51" y="1"/>
                    </a:moveTo>
                    <a:cubicBezTo>
                      <a:pt x="27" y="1"/>
                      <a:pt x="0" y="17"/>
                      <a:pt x="0" y="49"/>
                    </a:cubicBezTo>
                    <a:cubicBezTo>
                      <a:pt x="37" y="656"/>
                      <a:pt x="470" y="1458"/>
                      <a:pt x="1135" y="1559"/>
                    </a:cubicBezTo>
                    <a:cubicBezTo>
                      <a:pt x="1138" y="1559"/>
                      <a:pt x="1141" y="1559"/>
                      <a:pt x="1144" y="1559"/>
                    </a:cubicBezTo>
                    <a:cubicBezTo>
                      <a:pt x="1225" y="1559"/>
                      <a:pt x="1263" y="1463"/>
                      <a:pt x="1200" y="1407"/>
                    </a:cubicBezTo>
                    <a:cubicBezTo>
                      <a:pt x="954" y="1241"/>
                      <a:pt x="694" y="1125"/>
                      <a:pt x="492" y="887"/>
                    </a:cubicBezTo>
                    <a:cubicBezTo>
                      <a:pt x="290" y="641"/>
                      <a:pt x="152" y="352"/>
                      <a:pt x="94" y="34"/>
                    </a:cubicBezTo>
                    <a:cubicBezTo>
                      <a:pt x="91" y="12"/>
                      <a:pt x="72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7"/>
              <p:cNvSpPr/>
              <p:nvPr/>
            </p:nvSpPr>
            <p:spPr>
              <a:xfrm>
                <a:off x="6255275" y="2041625"/>
                <a:ext cx="40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46" extrusionOk="0">
                    <a:moveTo>
                      <a:pt x="1525" y="1"/>
                    </a:moveTo>
                    <a:cubicBezTo>
                      <a:pt x="1041" y="1"/>
                      <a:pt x="564" y="8"/>
                      <a:pt x="80" y="15"/>
                    </a:cubicBezTo>
                    <a:cubicBezTo>
                      <a:pt x="1" y="15"/>
                      <a:pt x="1" y="131"/>
                      <a:pt x="80" y="131"/>
                    </a:cubicBezTo>
                    <a:cubicBezTo>
                      <a:pt x="564" y="138"/>
                      <a:pt x="1041" y="145"/>
                      <a:pt x="1525" y="145"/>
                    </a:cubicBezTo>
                    <a:cubicBezTo>
                      <a:pt x="1619" y="145"/>
                      <a:pt x="1619" y="1"/>
                      <a:pt x="1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7"/>
              <p:cNvSpPr/>
              <p:nvPr/>
            </p:nvSpPr>
            <p:spPr>
              <a:xfrm>
                <a:off x="6216975" y="2027475"/>
                <a:ext cx="770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191" extrusionOk="0">
                    <a:moveTo>
                      <a:pt x="2137" y="0"/>
                    </a:moveTo>
                    <a:cubicBezTo>
                      <a:pt x="1449" y="0"/>
                      <a:pt x="759" y="29"/>
                      <a:pt x="80" y="39"/>
                    </a:cubicBezTo>
                    <a:cubicBezTo>
                      <a:pt x="1" y="39"/>
                      <a:pt x="1" y="155"/>
                      <a:pt x="80" y="155"/>
                    </a:cubicBezTo>
                    <a:cubicBezTo>
                      <a:pt x="766" y="165"/>
                      <a:pt x="1463" y="191"/>
                      <a:pt x="2157" y="191"/>
                    </a:cubicBezTo>
                    <a:cubicBezTo>
                      <a:pt x="2429" y="191"/>
                      <a:pt x="2701" y="187"/>
                      <a:pt x="2971" y="176"/>
                    </a:cubicBezTo>
                    <a:cubicBezTo>
                      <a:pt x="3079" y="176"/>
                      <a:pt x="3079" y="17"/>
                      <a:pt x="2971" y="17"/>
                    </a:cubicBezTo>
                    <a:cubicBezTo>
                      <a:pt x="2694" y="5"/>
                      <a:pt x="241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6198375" y="3150875"/>
                <a:ext cx="320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3" extrusionOk="0">
                    <a:moveTo>
                      <a:pt x="890" y="1"/>
                    </a:moveTo>
                    <a:cubicBezTo>
                      <a:pt x="814" y="1"/>
                      <a:pt x="736" y="28"/>
                      <a:pt x="665" y="87"/>
                    </a:cubicBezTo>
                    <a:cubicBezTo>
                      <a:pt x="658" y="94"/>
                      <a:pt x="651" y="101"/>
                      <a:pt x="644" y="101"/>
                    </a:cubicBezTo>
                    <a:cubicBezTo>
                      <a:pt x="636" y="108"/>
                      <a:pt x="629" y="123"/>
                      <a:pt x="615" y="130"/>
                    </a:cubicBezTo>
                    <a:cubicBezTo>
                      <a:pt x="597" y="151"/>
                      <a:pt x="572" y="162"/>
                      <a:pt x="546" y="162"/>
                    </a:cubicBezTo>
                    <a:cubicBezTo>
                      <a:pt x="519" y="162"/>
                      <a:pt x="492" y="149"/>
                      <a:pt x="477" y="123"/>
                    </a:cubicBezTo>
                    <a:cubicBezTo>
                      <a:pt x="196" y="195"/>
                      <a:pt x="0" y="513"/>
                      <a:pt x="167" y="795"/>
                    </a:cubicBezTo>
                    <a:cubicBezTo>
                      <a:pt x="267" y="966"/>
                      <a:pt x="451" y="1063"/>
                      <a:pt x="639" y="1063"/>
                    </a:cubicBezTo>
                    <a:cubicBezTo>
                      <a:pt x="722" y="1063"/>
                      <a:pt x="805" y="1044"/>
                      <a:pt x="882" y="1004"/>
                    </a:cubicBezTo>
                    <a:cubicBezTo>
                      <a:pt x="1135" y="889"/>
                      <a:pt x="1280" y="614"/>
                      <a:pt x="1243" y="332"/>
                    </a:cubicBezTo>
                    <a:cubicBezTo>
                      <a:pt x="1209" y="129"/>
                      <a:pt x="1055" y="1"/>
                      <a:pt x="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>
                <a:off x="6028475" y="3060575"/>
                <a:ext cx="51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498" extrusionOk="0">
                    <a:moveTo>
                      <a:pt x="1474" y="1"/>
                    </a:moveTo>
                    <a:cubicBezTo>
                      <a:pt x="1002" y="1"/>
                      <a:pt x="504" y="145"/>
                      <a:pt x="90" y="317"/>
                    </a:cubicBezTo>
                    <a:cubicBezTo>
                      <a:pt x="0" y="355"/>
                      <a:pt x="25" y="497"/>
                      <a:pt x="108" y="497"/>
                    </a:cubicBezTo>
                    <a:cubicBezTo>
                      <a:pt x="118" y="497"/>
                      <a:pt x="129" y="495"/>
                      <a:pt x="141" y="490"/>
                    </a:cubicBezTo>
                    <a:cubicBezTo>
                      <a:pt x="430" y="382"/>
                      <a:pt x="719" y="310"/>
                      <a:pt x="1023" y="266"/>
                    </a:cubicBezTo>
                    <a:cubicBezTo>
                      <a:pt x="1156" y="247"/>
                      <a:pt x="1288" y="243"/>
                      <a:pt x="1420" y="243"/>
                    </a:cubicBezTo>
                    <a:cubicBezTo>
                      <a:pt x="1504" y="243"/>
                      <a:pt x="1587" y="245"/>
                      <a:pt x="1671" y="245"/>
                    </a:cubicBezTo>
                    <a:cubicBezTo>
                      <a:pt x="1755" y="245"/>
                      <a:pt x="1840" y="243"/>
                      <a:pt x="1926" y="237"/>
                    </a:cubicBezTo>
                    <a:cubicBezTo>
                      <a:pt x="1931" y="238"/>
                      <a:pt x="1935" y="238"/>
                      <a:pt x="1940" y="238"/>
                    </a:cubicBezTo>
                    <a:cubicBezTo>
                      <a:pt x="2050" y="238"/>
                      <a:pt x="2066" y="71"/>
                      <a:pt x="1948" y="57"/>
                    </a:cubicBezTo>
                    <a:cubicBezTo>
                      <a:pt x="1796" y="18"/>
                      <a:pt x="1637" y="1"/>
                      <a:pt x="1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5997525" y="3076975"/>
                <a:ext cx="643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729" extrusionOk="0">
                    <a:moveTo>
                      <a:pt x="2441" y="0"/>
                    </a:moveTo>
                    <a:cubicBezTo>
                      <a:pt x="1610" y="22"/>
                      <a:pt x="801" y="232"/>
                      <a:pt x="64" y="615"/>
                    </a:cubicBezTo>
                    <a:cubicBezTo>
                      <a:pt x="0" y="646"/>
                      <a:pt x="43" y="728"/>
                      <a:pt x="103" y="728"/>
                    </a:cubicBezTo>
                    <a:cubicBezTo>
                      <a:pt x="111" y="728"/>
                      <a:pt x="120" y="727"/>
                      <a:pt x="129" y="723"/>
                    </a:cubicBezTo>
                    <a:cubicBezTo>
                      <a:pt x="859" y="398"/>
                      <a:pt x="1646" y="232"/>
                      <a:pt x="2441" y="217"/>
                    </a:cubicBezTo>
                    <a:cubicBezTo>
                      <a:pt x="2571" y="203"/>
                      <a:pt x="2571" y="15"/>
                      <a:pt x="2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5773825" y="3232525"/>
                <a:ext cx="347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232" extrusionOk="0">
                    <a:moveTo>
                      <a:pt x="290" y="0"/>
                    </a:moveTo>
                    <a:cubicBezTo>
                      <a:pt x="80" y="210"/>
                      <a:pt x="1" y="528"/>
                      <a:pt x="95" y="810"/>
                    </a:cubicBezTo>
                    <a:cubicBezTo>
                      <a:pt x="187" y="1059"/>
                      <a:pt x="466" y="1231"/>
                      <a:pt x="738" y="1231"/>
                    </a:cubicBezTo>
                    <a:cubicBezTo>
                      <a:pt x="828" y="1231"/>
                      <a:pt x="917" y="1212"/>
                      <a:pt x="998" y="1171"/>
                    </a:cubicBezTo>
                    <a:cubicBezTo>
                      <a:pt x="1309" y="983"/>
                      <a:pt x="1388" y="571"/>
                      <a:pt x="1171" y="282"/>
                    </a:cubicBezTo>
                    <a:cubicBezTo>
                      <a:pt x="969" y="44"/>
                      <a:pt x="600" y="44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5747625" y="3272975"/>
                <a:ext cx="182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89" extrusionOk="0">
                    <a:moveTo>
                      <a:pt x="239" y="1"/>
                    </a:moveTo>
                    <a:cubicBezTo>
                      <a:pt x="1" y="160"/>
                      <a:pt x="8" y="666"/>
                      <a:pt x="348" y="687"/>
                    </a:cubicBezTo>
                    <a:cubicBezTo>
                      <a:pt x="355" y="688"/>
                      <a:pt x="362" y="688"/>
                      <a:pt x="369" y="688"/>
                    </a:cubicBezTo>
                    <a:cubicBezTo>
                      <a:pt x="540" y="688"/>
                      <a:pt x="674" y="522"/>
                      <a:pt x="709" y="369"/>
                    </a:cubicBezTo>
                    <a:cubicBezTo>
                      <a:pt x="731" y="297"/>
                      <a:pt x="716" y="210"/>
                      <a:pt x="658" y="153"/>
                    </a:cubicBezTo>
                    <a:cubicBezTo>
                      <a:pt x="572" y="102"/>
                      <a:pt x="398" y="88"/>
                      <a:pt x="304" y="59"/>
                    </a:cubicBezTo>
                    <a:cubicBezTo>
                      <a:pt x="275" y="51"/>
                      <a:pt x="246" y="30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5372775" y="3380050"/>
                <a:ext cx="1384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712" extrusionOk="0">
                    <a:moveTo>
                      <a:pt x="1418" y="3826"/>
                    </a:moveTo>
                    <a:cubicBezTo>
                      <a:pt x="1445" y="3826"/>
                      <a:pt x="1471" y="3841"/>
                      <a:pt x="1474" y="3876"/>
                    </a:cubicBezTo>
                    <a:cubicBezTo>
                      <a:pt x="1515" y="4172"/>
                      <a:pt x="1774" y="4393"/>
                      <a:pt x="2072" y="4393"/>
                    </a:cubicBezTo>
                    <a:cubicBezTo>
                      <a:pt x="2094" y="4393"/>
                      <a:pt x="2117" y="4392"/>
                      <a:pt x="2139" y="4389"/>
                    </a:cubicBezTo>
                    <a:cubicBezTo>
                      <a:pt x="2146" y="4388"/>
                      <a:pt x="2152" y="4388"/>
                      <a:pt x="2158" y="4388"/>
                    </a:cubicBezTo>
                    <a:cubicBezTo>
                      <a:pt x="2283" y="4388"/>
                      <a:pt x="2270" y="4600"/>
                      <a:pt x="2139" y="4621"/>
                    </a:cubicBezTo>
                    <a:cubicBezTo>
                      <a:pt x="2118" y="4622"/>
                      <a:pt x="2096" y="4623"/>
                      <a:pt x="2075" y="4623"/>
                    </a:cubicBezTo>
                    <a:cubicBezTo>
                      <a:pt x="1670" y="4623"/>
                      <a:pt x="1337" y="4303"/>
                      <a:pt x="1344" y="3891"/>
                    </a:cubicBezTo>
                    <a:cubicBezTo>
                      <a:pt x="1344" y="3850"/>
                      <a:pt x="1383" y="3826"/>
                      <a:pt x="1418" y="3826"/>
                    </a:cubicBezTo>
                    <a:close/>
                    <a:moveTo>
                      <a:pt x="910" y="3592"/>
                    </a:moveTo>
                    <a:cubicBezTo>
                      <a:pt x="943" y="3592"/>
                      <a:pt x="978" y="3621"/>
                      <a:pt x="969" y="3660"/>
                    </a:cubicBezTo>
                    <a:cubicBezTo>
                      <a:pt x="889" y="3913"/>
                      <a:pt x="903" y="4180"/>
                      <a:pt x="1026" y="4418"/>
                    </a:cubicBezTo>
                    <a:cubicBezTo>
                      <a:pt x="1149" y="4664"/>
                      <a:pt x="1330" y="4772"/>
                      <a:pt x="1554" y="4902"/>
                    </a:cubicBezTo>
                    <a:cubicBezTo>
                      <a:pt x="1630" y="4944"/>
                      <a:pt x="1607" y="5084"/>
                      <a:pt x="1517" y="5084"/>
                    </a:cubicBezTo>
                    <a:cubicBezTo>
                      <a:pt x="1512" y="5084"/>
                      <a:pt x="1508" y="5084"/>
                      <a:pt x="1503" y="5083"/>
                    </a:cubicBezTo>
                    <a:cubicBezTo>
                      <a:pt x="867" y="5004"/>
                      <a:pt x="564" y="4129"/>
                      <a:pt x="867" y="3616"/>
                    </a:cubicBezTo>
                    <a:cubicBezTo>
                      <a:pt x="877" y="3599"/>
                      <a:pt x="893" y="3592"/>
                      <a:pt x="910" y="3592"/>
                    </a:cubicBezTo>
                    <a:close/>
                    <a:moveTo>
                      <a:pt x="4495" y="0"/>
                    </a:moveTo>
                    <a:cubicBezTo>
                      <a:pt x="4349" y="0"/>
                      <a:pt x="4185" y="42"/>
                      <a:pt x="4090" y="148"/>
                    </a:cubicBezTo>
                    <a:cubicBezTo>
                      <a:pt x="4025" y="220"/>
                      <a:pt x="3996" y="307"/>
                      <a:pt x="3989" y="401"/>
                    </a:cubicBezTo>
                    <a:cubicBezTo>
                      <a:pt x="3967" y="588"/>
                      <a:pt x="4018" y="798"/>
                      <a:pt x="3996" y="964"/>
                    </a:cubicBezTo>
                    <a:cubicBezTo>
                      <a:pt x="3823" y="2381"/>
                      <a:pt x="1792" y="1998"/>
                      <a:pt x="961" y="2677"/>
                    </a:cubicBezTo>
                    <a:cubicBezTo>
                      <a:pt x="398" y="3139"/>
                      <a:pt x="0" y="3970"/>
                      <a:pt x="217" y="4700"/>
                    </a:cubicBezTo>
                    <a:cubicBezTo>
                      <a:pt x="441" y="5473"/>
                      <a:pt x="1344" y="5618"/>
                      <a:pt x="2031" y="5712"/>
                    </a:cubicBezTo>
                    <a:cubicBezTo>
                      <a:pt x="2558" y="5553"/>
                      <a:pt x="3057" y="5387"/>
                      <a:pt x="3527" y="5069"/>
                    </a:cubicBezTo>
                    <a:cubicBezTo>
                      <a:pt x="4849" y="4165"/>
                      <a:pt x="5536" y="2597"/>
                      <a:pt x="5312" y="1015"/>
                    </a:cubicBezTo>
                    <a:cubicBezTo>
                      <a:pt x="5239" y="610"/>
                      <a:pt x="5066" y="104"/>
                      <a:pt x="4618" y="10"/>
                    </a:cubicBezTo>
                    <a:cubicBezTo>
                      <a:pt x="4580" y="4"/>
                      <a:pt x="4539" y="0"/>
                      <a:pt x="4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5455450" y="3239950"/>
                <a:ext cx="18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35" extrusionOk="0">
                    <a:moveTo>
                      <a:pt x="651" y="0"/>
                    </a:moveTo>
                    <a:cubicBezTo>
                      <a:pt x="610" y="0"/>
                      <a:pt x="569" y="25"/>
                      <a:pt x="559" y="79"/>
                    </a:cubicBezTo>
                    <a:cubicBezTo>
                      <a:pt x="523" y="224"/>
                      <a:pt x="465" y="368"/>
                      <a:pt x="393" y="498"/>
                    </a:cubicBezTo>
                    <a:cubicBezTo>
                      <a:pt x="299" y="628"/>
                      <a:pt x="184" y="737"/>
                      <a:pt x="46" y="823"/>
                    </a:cubicBezTo>
                    <a:cubicBezTo>
                      <a:pt x="1" y="856"/>
                      <a:pt x="19" y="935"/>
                      <a:pt x="71" y="935"/>
                    </a:cubicBezTo>
                    <a:cubicBezTo>
                      <a:pt x="77" y="935"/>
                      <a:pt x="83" y="934"/>
                      <a:pt x="90" y="932"/>
                    </a:cubicBezTo>
                    <a:cubicBezTo>
                      <a:pt x="415" y="816"/>
                      <a:pt x="740" y="462"/>
                      <a:pt x="747" y="108"/>
                    </a:cubicBezTo>
                    <a:cubicBezTo>
                      <a:pt x="755" y="39"/>
                      <a:pt x="703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5406200" y="3559500"/>
                <a:ext cx="61975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204" extrusionOk="0">
                    <a:moveTo>
                      <a:pt x="766" y="1"/>
                    </a:moveTo>
                    <a:cubicBezTo>
                      <a:pt x="325" y="333"/>
                      <a:pt x="0" y="839"/>
                      <a:pt x="137" y="1410"/>
                    </a:cubicBezTo>
                    <a:cubicBezTo>
                      <a:pt x="245" y="1861"/>
                      <a:pt x="637" y="2204"/>
                      <a:pt x="1055" y="2204"/>
                    </a:cubicBezTo>
                    <a:cubicBezTo>
                      <a:pt x="1225" y="2204"/>
                      <a:pt x="1400" y="2147"/>
                      <a:pt x="1561" y="2017"/>
                    </a:cubicBezTo>
                    <a:cubicBezTo>
                      <a:pt x="2479" y="1265"/>
                      <a:pt x="1178" y="629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5439975" y="3255800"/>
                <a:ext cx="431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169" extrusionOk="0">
                    <a:moveTo>
                      <a:pt x="1599" y="0"/>
                    </a:moveTo>
                    <a:cubicBezTo>
                      <a:pt x="1569" y="0"/>
                      <a:pt x="1540" y="15"/>
                      <a:pt x="1525" y="52"/>
                    </a:cubicBezTo>
                    <a:cubicBezTo>
                      <a:pt x="1277" y="634"/>
                      <a:pt x="770" y="1035"/>
                      <a:pt x="122" y="1035"/>
                    </a:cubicBezTo>
                    <a:cubicBezTo>
                      <a:pt x="110" y="1035"/>
                      <a:pt x="99" y="1035"/>
                      <a:pt x="87" y="1035"/>
                    </a:cubicBezTo>
                    <a:cubicBezTo>
                      <a:pt x="0" y="1035"/>
                      <a:pt x="8" y="1158"/>
                      <a:pt x="87" y="1165"/>
                    </a:cubicBezTo>
                    <a:cubicBezTo>
                      <a:pt x="125" y="1168"/>
                      <a:pt x="163" y="1169"/>
                      <a:pt x="201" y="1169"/>
                    </a:cubicBezTo>
                    <a:cubicBezTo>
                      <a:pt x="856" y="1169"/>
                      <a:pt x="1494" y="760"/>
                      <a:pt x="1706" y="124"/>
                    </a:cubicBezTo>
                    <a:cubicBezTo>
                      <a:pt x="1725" y="57"/>
                      <a:pt x="1659" y="0"/>
                      <a:pt x="1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7"/>
              <p:cNvSpPr/>
              <p:nvPr/>
            </p:nvSpPr>
            <p:spPr>
              <a:xfrm>
                <a:off x="5381250" y="3307825"/>
                <a:ext cx="253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58" extrusionOk="0">
                    <a:moveTo>
                      <a:pt x="479" y="1"/>
                    </a:moveTo>
                    <a:cubicBezTo>
                      <a:pt x="469" y="1"/>
                      <a:pt x="459" y="1"/>
                      <a:pt x="449" y="2"/>
                    </a:cubicBezTo>
                    <a:cubicBezTo>
                      <a:pt x="442" y="23"/>
                      <a:pt x="420" y="45"/>
                      <a:pt x="391" y="59"/>
                    </a:cubicBezTo>
                    <a:cubicBezTo>
                      <a:pt x="0" y="241"/>
                      <a:pt x="93" y="857"/>
                      <a:pt x="512" y="857"/>
                    </a:cubicBezTo>
                    <a:cubicBezTo>
                      <a:pt x="542" y="857"/>
                      <a:pt x="574" y="854"/>
                      <a:pt x="608" y="847"/>
                    </a:cubicBezTo>
                    <a:cubicBezTo>
                      <a:pt x="817" y="804"/>
                      <a:pt x="1013" y="616"/>
                      <a:pt x="962" y="385"/>
                    </a:cubicBezTo>
                    <a:cubicBezTo>
                      <a:pt x="907" y="156"/>
                      <a:pt x="705" y="1"/>
                      <a:pt x="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7"/>
              <p:cNvSpPr/>
              <p:nvPr/>
            </p:nvSpPr>
            <p:spPr>
              <a:xfrm>
                <a:off x="5189750" y="3277525"/>
                <a:ext cx="258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8" extrusionOk="0">
                    <a:moveTo>
                      <a:pt x="461" y="1"/>
                    </a:moveTo>
                    <a:cubicBezTo>
                      <a:pt x="333" y="1"/>
                      <a:pt x="241" y="70"/>
                      <a:pt x="124" y="144"/>
                    </a:cubicBezTo>
                    <a:cubicBezTo>
                      <a:pt x="117" y="151"/>
                      <a:pt x="102" y="159"/>
                      <a:pt x="80" y="159"/>
                    </a:cubicBezTo>
                    <a:cubicBezTo>
                      <a:pt x="8" y="296"/>
                      <a:pt x="1" y="455"/>
                      <a:pt x="52" y="599"/>
                    </a:cubicBezTo>
                    <a:cubicBezTo>
                      <a:pt x="113" y="784"/>
                      <a:pt x="273" y="878"/>
                      <a:pt x="448" y="878"/>
                    </a:cubicBezTo>
                    <a:cubicBezTo>
                      <a:pt x="520" y="878"/>
                      <a:pt x="595" y="862"/>
                      <a:pt x="666" y="831"/>
                    </a:cubicBezTo>
                    <a:cubicBezTo>
                      <a:pt x="904" y="722"/>
                      <a:pt x="1034" y="462"/>
                      <a:pt x="883" y="224"/>
                    </a:cubicBezTo>
                    <a:cubicBezTo>
                      <a:pt x="796" y="108"/>
                      <a:pt x="673" y="28"/>
                      <a:pt x="528" y="7"/>
                    </a:cubicBezTo>
                    <a:cubicBezTo>
                      <a:pt x="505" y="3"/>
                      <a:pt x="482" y="1"/>
                      <a:pt x="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5133025" y="3211375"/>
                <a:ext cx="679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61" extrusionOk="0">
                    <a:moveTo>
                      <a:pt x="550" y="1"/>
                    </a:moveTo>
                    <a:cubicBezTo>
                      <a:pt x="167" y="275"/>
                      <a:pt x="1" y="752"/>
                      <a:pt x="117" y="1200"/>
                    </a:cubicBezTo>
                    <a:cubicBezTo>
                      <a:pt x="256" y="1694"/>
                      <a:pt x="736" y="1960"/>
                      <a:pt x="1223" y="1960"/>
                    </a:cubicBezTo>
                    <a:cubicBezTo>
                      <a:pt x="1242" y="1960"/>
                      <a:pt x="1261" y="1960"/>
                      <a:pt x="1280" y="1959"/>
                    </a:cubicBezTo>
                    <a:cubicBezTo>
                      <a:pt x="1952" y="1930"/>
                      <a:pt x="2718" y="1164"/>
                      <a:pt x="2147" y="521"/>
                    </a:cubicBezTo>
                    <a:cubicBezTo>
                      <a:pt x="1764" y="87"/>
                      <a:pt x="1092" y="22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5053025" y="3063875"/>
                <a:ext cx="3387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31" extrusionOk="0">
                    <a:moveTo>
                      <a:pt x="121" y="0"/>
                    </a:moveTo>
                    <a:cubicBezTo>
                      <a:pt x="47" y="0"/>
                      <a:pt x="0" y="123"/>
                      <a:pt x="79" y="156"/>
                    </a:cubicBezTo>
                    <a:cubicBezTo>
                      <a:pt x="491" y="329"/>
                      <a:pt x="838" y="611"/>
                      <a:pt x="1091" y="980"/>
                    </a:cubicBezTo>
                    <a:cubicBezTo>
                      <a:pt x="1116" y="1016"/>
                      <a:pt x="1152" y="1031"/>
                      <a:pt x="1187" y="1031"/>
                    </a:cubicBezTo>
                    <a:cubicBezTo>
                      <a:pt x="1272" y="1031"/>
                      <a:pt x="1354" y="946"/>
                      <a:pt x="1293" y="864"/>
                    </a:cubicBezTo>
                    <a:cubicBezTo>
                      <a:pt x="1004" y="467"/>
                      <a:pt x="599" y="170"/>
                      <a:pt x="144" y="4"/>
                    </a:cubicBezTo>
                    <a:cubicBezTo>
                      <a:pt x="136" y="2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5015725" y="3064825"/>
                <a:ext cx="689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352" extrusionOk="0">
                    <a:moveTo>
                      <a:pt x="76" y="1"/>
                    </a:moveTo>
                    <a:cubicBezTo>
                      <a:pt x="21" y="1"/>
                      <a:pt x="0" y="83"/>
                      <a:pt x="61" y="103"/>
                    </a:cubicBezTo>
                    <a:cubicBezTo>
                      <a:pt x="935" y="407"/>
                      <a:pt x="1773" y="826"/>
                      <a:pt x="2547" y="1332"/>
                    </a:cubicBezTo>
                    <a:cubicBezTo>
                      <a:pt x="2566" y="1345"/>
                      <a:pt x="2586" y="1351"/>
                      <a:pt x="2604" y="1351"/>
                    </a:cubicBezTo>
                    <a:cubicBezTo>
                      <a:pt x="2695" y="1351"/>
                      <a:pt x="2757" y="1210"/>
                      <a:pt x="2655" y="1144"/>
                    </a:cubicBezTo>
                    <a:cubicBezTo>
                      <a:pt x="1875" y="616"/>
                      <a:pt x="1000" y="233"/>
                      <a:pt x="90" y="2"/>
                    </a:cubicBezTo>
                    <a:cubicBezTo>
                      <a:pt x="85" y="1"/>
                      <a:pt x="81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4916300" y="2791525"/>
                <a:ext cx="5020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63" extrusionOk="0">
                    <a:moveTo>
                      <a:pt x="71" y="1"/>
                    </a:moveTo>
                    <a:cubicBezTo>
                      <a:pt x="12" y="1"/>
                      <a:pt x="1" y="95"/>
                      <a:pt x="63" y="109"/>
                    </a:cubicBezTo>
                    <a:cubicBezTo>
                      <a:pt x="540" y="214"/>
                      <a:pt x="1030" y="262"/>
                      <a:pt x="1523" y="262"/>
                    </a:cubicBezTo>
                    <a:cubicBezTo>
                      <a:pt x="1643" y="262"/>
                      <a:pt x="1764" y="260"/>
                      <a:pt x="1884" y="254"/>
                    </a:cubicBezTo>
                    <a:cubicBezTo>
                      <a:pt x="2005" y="247"/>
                      <a:pt x="2007" y="51"/>
                      <a:pt x="1891" y="51"/>
                    </a:cubicBezTo>
                    <a:cubicBezTo>
                      <a:pt x="1889" y="51"/>
                      <a:pt x="1887" y="51"/>
                      <a:pt x="1884" y="52"/>
                    </a:cubicBezTo>
                    <a:cubicBezTo>
                      <a:pt x="1687" y="63"/>
                      <a:pt x="1490" y="69"/>
                      <a:pt x="1293" y="69"/>
                    </a:cubicBezTo>
                    <a:cubicBezTo>
                      <a:pt x="887" y="69"/>
                      <a:pt x="482" y="45"/>
                      <a:pt x="78" y="1"/>
                    </a:cubicBezTo>
                    <a:cubicBezTo>
                      <a:pt x="76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4875075" y="2790325"/>
                <a:ext cx="746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794" extrusionOk="0">
                    <a:moveTo>
                      <a:pt x="86" y="0"/>
                    </a:moveTo>
                    <a:cubicBezTo>
                      <a:pt x="37" y="0"/>
                      <a:pt x="1" y="74"/>
                      <a:pt x="58" y="100"/>
                    </a:cubicBezTo>
                    <a:cubicBezTo>
                      <a:pt x="919" y="548"/>
                      <a:pt x="1880" y="793"/>
                      <a:pt x="2855" y="793"/>
                    </a:cubicBezTo>
                    <a:cubicBezTo>
                      <a:pt x="2869" y="793"/>
                      <a:pt x="2883" y="793"/>
                      <a:pt x="2897" y="793"/>
                    </a:cubicBezTo>
                    <a:cubicBezTo>
                      <a:pt x="2984" y="786"/>
                      <a:pt x="2984" y="663"/>
                      <a:pt x="2897" y="656"/>
                    </a:cubicBezTo>
                    <a:cubicBezTo>
                      <a:pt x="1929" y="649"/>
                      <a:pt x="975" y="432"/>
                      <a:pt x="108" y="6"/>
                    </a:cubicBezTo>
                    <a:cubicBezTo>
                      <a:pt x="101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7"/>
              <p:cNvSpPr/>
              <p:nvPr/>
            </p:nvSpPr>
            <p:spPr>
              <a:xfrm>
                <a:off x="4822900" y="3420775"/>
                <a:ext cx="79450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4647" extrusionOk="0">
                    <a:moveTo>
                      <a:pt x="2798" y="0"/>
                    </a:moveTo>
                    <a:cubicBezTo>
                      <a:pt x="2740" y="0"/>
                      <a:pt x="2681" y="48"/>
                      <a:pt x="2694" y="123"/>
                    </a:cubicBezTo>
                    <a:cubicBezTo>
                      <a:pt x="3178" y="2074"/>
                      <a:pt x="2166" y="4170"/>
                      <a:pt x="78" y="4516"/>
                    </a:cubicBezTo>
                    <a:cubicBezTo>
                      <a:pt x="1" y="4530"/>
                      <a:pt x="19" y="4647"/>
                      <a:pt x="93" y="4647"/>
                    </a:cubicBezTo>
                    <a:cubicBezTo>
                      <a:pt x="95" y="4647"/>
                      <a:pt x="97" y="4647"/>
                      <a:pt x="99" y="4646"/>
                    </a:cubicBezTo>
                    <a:cubicBezTo>
                      <a:pt x="1089" y="4618"/>
                      <a:pt x="1949" y="4061"/>
                      <a:pt x="2491" y="3230"/>
                    </a:cubicBezTo>
                    <a:cubicBezTo>
                      <a:pt x="3098" y="2291"/>
                      <a:pt x="3171" y="1127"/>
                      <a:pt x="2889" y="65"/>
                    </a:cubicBezTo>
                    <a:cubicBezTo>
                      <a:pt x="2872" y="20"/>
                      <a:pt x="2835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4777500" y="3736075"/>
                <a:ext cx="3960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414" extrusionOk="0">
                    <a:moveTo>
                      <a:pt x="824" y="1"/>
                    </a:moveTo>
                    <a:cubicBezTo>
                      <a:pt x="586" y="1"/>
                      <a:pt x="350" y="124"/>
                      <a:pt x="188" y="309"/>
                    </a:cubicBezTo>
                    <a:cubicBezTo>
                      <a:pt x="174" y="323"/>
                      <a:pt x="152" y="337"/>
                      <a:pt x="123" y="337"/>
                    </a:cubicBezTo>
                    <a:cubicBezTo>
                      <a:pt x="1" y="612"/>
                      <a:pt x="37" y="937"/>
                      <a:pt x="232" y="1176"/>
                    </a:cubicBezTo>
                    <a:cubicBezTo>
                      <a:pt x="369" y="1332"/>
                      <a:pt x="583" y="1414"/>
                      <a:pt x="795" y="1414"/>
                    </a:cubicBezTo>
                    <a:cubicBezTo>
                      <a:pt x="986" y="1414"/>
                      <a:pt x="1175" y="1348"/>
                      <a:pt x="1308" y="1212"/>
                    </a:cubicBezTo>
                    <a:cubicBezTo>
                      <a:pt x="1583" y="916"/>
                      <a:pt x="1547" y="366"/>
                      <a:pt x="1215" y="128"/>
                    </a:cubicBezTo>
                    <a:cubicBezTo>
                      <a:pt x="1092" y="39"/>
                      <a:pt x="958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784725" y="3494400"/>
                <a:ext cx="7545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383" extrusionOk="0">
                    <a:moveTo>
                      <a:pt x="2868" y="1"/>
                    </a:moveTo>
                    <a:cubicBezTo>
                      <a:pt x="2842" y="1"/>
                      <a:pt x="2814" y="10"/>
                      <a:pt x="2790" y="32"/>
                    </a:cubicBezTo>
                    <a:cubicBezTo>
                      <a:pt x="2027" y="746"/>
                      <a:pt x="1243" y="1211"/>
                      <a:pt x="175" y="1211"/>
                    </a:cubicBezTo>
                    <a:cubicBezTo>
                      <a:pt x="151" y="1211"/>
                      <a:pt x="126" y="1211"/>
                      <a:pt x="102" y="1210"/>
                    </a:cubicBezTo>
                    <a:cubicBezTo>
                      <a:pt x="1" y="1210"/>
                      <a:pt x="8" y="1347"/>
                      <a:pt x="102" y="1362"/>
                    </a:cubicBezTo>
                    <a:cubicBezTo>
                      <a:pt x="220" y="1376"/>
                      <a:pt x="340" y="1383"/>
                      <a:pt x="462" y="1383"/>
                    </a:cubicBezTo>
                    <a:cubicBezTo>
                      <a:pt x="1409" y="1383"/>
                      <a:pt x="2438" y="963"/>
                      <a:pt x="2963" y="162"/>
                    </a:cubicBezTo>
                    <a:cubicBezTo>
                      <a:pt x="3017" y="82"/>
                      <a:pt x="2947" y="1"/>
                      <a:pt x="2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4676525" y="2036200"/>
                <a:ext cx="466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" extrusionOk="0">
                    <a:moveTo>
                      <a:pt x="1176" y="0"/>
                    </a:moveTo>
                    <a:cubicBezTo>
                      <a:pt x="813" y="0"/>
                      <a:pt x="450" y="3"/>
                      <a:pt x="94" y="23"/>
                    </a:cubicBezTo>
                    <a:cubicBezTo>
                      <a:pt x="0" y="51"/>
                      <a:pt x="0" y="174"/>
                      <a:pt x="94" y="203"/>
                    </a:cubicBezTo>
                    <a:cubicBezTo>
                      <a:pt x="455" y="223"/>
                      <a:pt x="817" y="226"/>
                      <a:pt x="1178" y="226"/>
                    </a:cubicBezTo>
                    <a:cubicBezTo>
                      <a:pt x="1359" y="226"/>
                      <a:pt x="1539" y="225"/>
                      <a:pt x="1720" y="225"/>
                    </a:cubicBezTo>
                    <a:cubicBezTo>
                      <a:pt x="1864" y="225"/>
                      <a:pt x="1864" y="1"/>
                      <a:pt x="1720" y="1"/>
                    </a:cubicBezTo>
                    <a:cubicBezTo>
                      <a:pt x="1539" y="1"/>
                      <a:pt x="1358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4677950" y="3600525"/>
                <a:ext cx="9470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642" extrusionOk="0">
                    <a:moveTo>
                      <a:pt x="1096" y="3073"/>
                    </a:moveTo>
                    <a:cubicBezTo>
                      <a:pt x="1111" y="3073"/>
                      <a:pt x="1126" y="3081"/>
                      <a:pt x="1135" y="3100"/>
                    </a:cubicBezTo>
                    <a:lnTo>
                      <a:pt x="1135" y="3093"/>
                    </a:lnTo>
                    <a:cubicBezTo>
                      <a:pt x="1273" y="3389"/>
                      <a:pt x="1511" y="3613"/>
                      <a:pt x="1836" y="3635"/>
                    </a:cubicBezTo>
                    <a:cubicBezTo>
                      <a:pt x="1966" y="3649"/>
                      <a:pt x="1947" y="3825"/>
                      <a:pt x="1834" y="3825"/>
                    </a:cubicBezTo>
                    <a:cubicBezTo>
                      <a:pt x="1828" y="3825"/>
                      <a:pt x="1821" y="3824"/>
                      <a:pt x="1815" y="3823"/>
                    </a:cubicBezTo>
                    <a:cubicBezTo>
                      <a:pt x="1453" y="3779"/>
                      <a:pt x="1106" y="3505"/>
                      <a:pt x="1041" y="3136"/>
                    </a:cubicBezTo>
                    <a:cubicBezTo>
                      <a:pt x="1037" y="3103"/>
                      <a:pt x="1067" y="3073"/>
                      <a:pt x="1096" y="3073"/>
                    </a:cubicBezTo>
                    <a:close/>
                    <a:moveTo>
                      <a:pt x="772" y="2902"/>
                    </a:moveTo>
                    <a:cubicBezTo>
                      <a:pt x="798" y="2902"/>
                      <a:pt x="824" y="2922"/>
                      <a:pt x="810" y="2956"/>
                    </a:cubicBezTo>
                    <a:cubicBezTo>
                      <a:pt x="702" y="3245"/>
                      <a:pt x="731" y="3570"/>
                      <a:pt x="897" y="3837"/>
                    </a:cubicBezTo>
                    <a:cubicBezTo>
                      <a:pt x="1078" y="4105"/>
                      <a:pt x="1359" y="4162"/>
                      <a:pt x="1663" y="4191"/>
                    </a:cubicBezTo>
                    <a:cubicBezTo>
                      <a:pt x="1764" y="4206"/>
                      <a:pt x="1807" y="4365"/>
                      <a:pt x="1685" y="4394"/>
                    </a:cubicBezTo>
                    <a:cubicBezTo>
                      <a:pt x="1617" y="4409"/>
                      <a:pt x="1551" y="4417"/>
                      <a:pt x="1487" y="4417"/>
                    </a:cubicBezTo>
                    <a:cubicBezTo>
                      <a:pt x="781" y="4417"/>
                      <a:pt x="340" y="3516"/>
                      <a:pt x="738" y="2920"/>
                    </a:cubicBezTo>
                    <a:cubicBezTo>
                      <a:pt x="745" y="2907"/>
                      <a:pt x="759" y="2902"/>
                      <a:pt x="772" y="2902"/>
                    </a:cubicBezTo>
                    <a:close/>
                    <a:moveTo>
                      <a:pt x="2537" y="0"/>
                    </a:moveTo>
                    <a:cubicBezTo>
                      <a:pt x="1648" y="383"/>
                      <a:pt x="1056" y="1113"/>
                      <a:pt x="630" y="1966"/>
                    </a:cubicBezTo>
                    <a:cubicBezTo>
                      <a:pt x="189" y="2862"/>
                      <a:pt x="1" y="4473"/>
                      <a:pt x="1374" y="4632"/>
                    </a:cubicBezTo>
                    <a:cubicBezTo>
                      <a:pt x="1429" y="4638"/>
                      <a:pt x="1484" y="4641"/>
                      <a:pt x="1539" y="4641"/>
                    </a:cubicBezTo>
                    <a:cubicBezTo>
                      <a:pt x="2571" y="4641"/>
                      <a:pt x="3357" y="3565"/>
                      <a:pt x="3556" y="2645"/>
                    </a:cubicBezTo>
                    <a:cubicBezTo>
                      <a:pt x="3787" y="1640"/>
                      <a:pt x="3383" y="593"/>
                      <a:pt x="2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4648700" y="2021475"/>
                <a:ext cx="67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95" extrusionOk="0">
                    <a:moveTo>
                      <a:pt x="1523" y="1"/>
                    </a:moveTo>
                    <a:cubicBezTo>
                      <a:pt x="1038" y="1"/>
                      <a:pt x="545" y="43"/>
                      <a:pt x="94" y="113"/>
                    </a:cubicBezTo>
                    <a:cubicBezTo>
                      <a:pt x="0" y="127"/>
                      <a:pt x="29" y="272"/>
                      <a:pt x="123" y="272"/>
                    </a:cubicBezTo>
                    <a:cubicBezTo>
                      <a:pt x="460" y="287"/>
                      <a:pt x="799" y="295"/>
                      <a:pt x="1137" y="295"/>
                    </a:cubicBezTo>
                    <a:cubicBezTo>
                      <a:pt x="1612" y="295"/>
                      <a:pt x="2086" y="280"/>
                      <a:pt x="2558" y="250"/>
                    </a:cubicBezTo>
                    <a:cubicBezTo>
                      <a:pt x="2652" y="243"/>
                      <a:pt x="2688" y="91"/>
                      <a:pt x="2580" y="77"/>
                    </a:cubicBezTo>
                    <a:cubicBezTo>
                      <a:pt x="2246" y="24"/>
                      <a:pt x="1887" y="1"/>
                      <a:pt x="1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4703900" y="3677275"/>
                <a:ext cx="232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5" extrusionOk="0">
                    <a:moveTo>
                      <a:pt x="61" y="0"/>
                    </a:moveTo>
                    <a:cubicBezTo>
                      <a:pt x="32" y="0"/>
                      <a:pt x="1" y="32"/>
                      <a:pt x="11" y="66"/>
                    </a:cubicBezTo>
                    <a:cubicBezTo>
                      <a:pt x="76" y="435"/>
                      <a:pt x="415" y="702"/>
                      <a:pt x="777" y="753"/>
                    </a:cubicBezTo>
                    <a:cubicBezTo>
                      <a:pt x="783" y="754"/>
                      <a:pt x="790" y="755"/>
                      <a:pt x="796" y="755"/>
                    </a:cubicBezTo>
                    <a:cubicBezTo>
                      <a:pt x="909" y="755"/>
                      <a:pt x="929" y="579"/>
                      <a:pt x="806" y="565"/>
                    </a:cubicBezTo>
                    <a:cubicBezTo>
                      <a:pt x="473" y="543"/>
                      <a:pt x="235" y="319"/>
                      <a:pt x="97" y="23"/>
                    </a:cubicBezTo>
                    <a:cubicBezTo>
                      <a:pt x="88" y="7"/>
                      <a:pt x="75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4686475" y="3673225"/>
                <a:ext cx="36675" cy="377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11" extrusionOk="0">
                    <a:moveTo>
                      <a:pt x="430" y="1"/>
                    </a:moveTo>
                    <a:cubicBezTo>
                      <a:pt x="417" y="1"/>
                      <a:pt x="405" y="6"/>
                      <a:pt x="397" y="19"/>
                    </a:cubicBezTo>
                    <a:cubicBezTo>
                      <a:pt x="0" y="613"/>
                      <a:pt x="438" y="1510"/>
                      <a:pt x="1140" y="1510"/>
                    </a:cubicBezTo>
                    <a:cubicBezTo>
                      <a:pt x="1206" y="1510"/>
                      <a:pt x="1274" y="1502"/>
                      <a:pt x="1344" y="1486"/>
                    </a:cubicBezTo>
                    <a:cubicBezTo>
                      <a:pt x="1466" y="1457"/>
                      <a:pt x="1423" y="1298"/>
                      <a:pt x="1322" y="1291"/>
                    </a:cubicBezTo>
                    <a:cubicBezTo>
                      <a:pt x="1018" y="1254"/>
                      <a:pt x="737" y="1197"/>
                      <a:pt x="556" y="929"/>
                    </a:cubicBezTo>
                    <a:cubicBezTo>
                      <a:pt x="390" y="662"/>
                      <a:pt x="361" y="337"/>
                      <a:pt x="469" y="48"/>
                    </a:cubicBezTo>
                    <a:cubicBezTo>
                      <a:pt x="479" y="20"/>
                      <a:pt x="454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4581150" y="3119575"/>
                <a:ext cx="446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593" extrusionOk="0">
                    <a:moveTo>
                      <a:pt x="1403" y="0"/>
                    </a:moveTo>
                    <a:cubicBezTo>
                      <a:pt x="943" y="0"/>
                      <a:pt x="432" y="181"/>
                      <a:pt x="72" y="421"/>
                    </a:cubicBezTo>
                    <a:cubicBezTo>
                      <a:pt x="1" y="466"/>
                      <a:pt x="34" y="593"/>
                      <a:pt x="109" y="593"/>
                    </a:cubicBezTo>
                    <a:cubicBezTo>
                      <a:pt x="118" y="593"/>
                      <a:pt x="127" y="591"/>
                      <a:pt x="137" y="587"/>
                    </a:cubicBezTo>
                    <a:cubicBezTo>
                      <a:pt x="383" y="472"/>
                      <a:pt x="628" y="385"/>
                      <a:pt x="888" y="320"/>
                    </a:cubicBezTo>
                    <a:cubicBezTo>
                      <a:pt x="1148" y="262"/>
                      <a:pt x="1416" y="269"/>
                      <a:pt x="1676" y="233"/>
                    </a:cubicBezTo>
                    <a:cubicBezTo>
                      <a:pt x="1784" y="204"/>
                      <a:pt x="1784" y="52"/>
                      <a:pt x="1676" y="23"/>
                    </a:cubicBezTo>
                    <a:cubicBezTo>
                      <a:pt x="1588" y="8"/>
                      <a:pt x="1497" y="0"/>
                      <a:pt x="1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>
                <a:off x="4562925" y="3134050"/>
                <a:ext cx="6195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476" extrusionOk="0">
                    <a:moveTo>
                      <a:pt x="2376" y="1"/>
                    </a:moveTo>
                    <a:cubicBezTo>
                      <a:pt x="1458" y="1"/>
                      <a:pt x="526" y="651"/>
                      <a:pt x="28" y="1388"/>
                    </a:cubicBezTo>
                    <a:cubicBezTo>
                      <a:pt x="0" y="1432"/>
                      <a:pt x="39" y="1476"/>
                      <a:pt x="81" y="1476"/>
                    </a:cubicBezTo>
                    <a:cubicBezTo>
                      <a:pt x="95" y="1476"/>
                      <a:pt x="109" y="1471"/>
                      <a:pt x="122" y="1461"/>
                    </a:cubicBezTo>
                    <a:cubicBezTo>
                      <a:pt x="418" y="1128"/>
                      <a:pt x="765" y="846"/>
                      <a:pt x="1148" y="615"/>
                    </a:cubicBezTo>
                    <a:cubicBezTo>
                      <a:pt x="1545" y="391"/>
                      <a:pt x="1964" y="297"/>
                      <a:pt x="2398" y="153"/>
                    </a:cubicBezTo>
                    <a:cubicBezTo>
                      <a:pt x="2477" y="131"/>
                      <a:pt x="2463" y="8"/>
                      <a:pt x="2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5718175" y="2471225"/>
                <a:ext cx="40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5672950" y="2481425"/>
                <a:ext cx="770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5577600" y="3429250"/>
                <a:ext cx="55400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11" extrusionOk="0">
                    <a:moveTo>
                      <a:pt x="46" y="1"/>
                    </a:moveTo>
                    <a:cubicBezTo>
                      <a:pt x="23" y="1"/>
                      <a:pt x="0" y="21"/>
                      <a:pt x="9" y="51"/>
                    </a:cubicBezTo>
                    <a:cubicBezTo>
                      <a:pt x="146" y="980"/>
                      <a:pt x="1065" y="2010"/>
                      <a:pt x="2065" y="2010"/>
                    </a:cubicBezTo>
                    <a:cubicBezTo>
                      <a:pt x="2069" y="2010"/>
                      <a:pt x="2072" y="2010"/>
                      <a:pt x="2076" y="2010"/>
                    </a:cubicBezTo>
                    <a:cubicBezTo>
                      <a:pt x="2081" y="2010"/>
                      <a:pt x="2085" y="2010"/>
                      <a:pt x="2089" y="2010"/>
                    </a:cubicBezTo>
                    <a:cubicBezTo>
                      <a:pt x="2200" y="2010"/>
                      <a:pt x="2216" y="1843"/>
                      <a:pt x="2105" y="1829"/>
                    </a:cubicBezTo>
                    <a:cubicBezTo>
                      <a:pt x="1635" y="1670"/>
                      <a:pt x="1223" y="1554"/>
                      <a:pt x="847" y="1215"/>
                    </a:cubicBezTo>
                    <a:cubicBezTo>
                      <a:pt x="486" y="897"/>
                      <a:pt x="226" y="485"/>
                      <a:pt x="81" y="30"/>
                    </a:cubicBezTo>
                    <a:cubicBezTo>
                      <a:pt x="76" y="9"/>
                      <a:pt x="61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5611900" y="3447275"/>
                <a:ext cx="385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07" extrusionOk="0">
                    <a:moveTo>
                      <a:pt x="56" y="1"/>
                    </a:moveTo>
                    <a:cubicBezTo>
                      <a:pt x="28" y="1"/>
                      <a:pt x="0" y="25"/>
                      <a:pt x="10" y="60"/>
                    </a:cubicBezTo>
                    <a:cubicBezTo>
                      <a:pt x="277" y="609"/>
                      <a:pt x="819" y="971"/>
                      <a:pt x="1426" y="1007"/>
                    </a:cubicBezTo>
                    <a:cubicBezTo>
                      <a:pt x="1429" y="1007"/>
                      <a:pt x="1431" y="1007"/>
                      <a:pt x="1433" y="1007"/>
                    </a:cubicBezTo>
                    <a:cubicBezTo>
                      <a:pt x="1542" y="1007"/>
                      <a:pt x="1533" y="840"/>
                      <a:pt x="1426" y="833"/>
                    </a:cubicBezTo>
                    <a:cubicBezTo>
                      <a:pt x="877" y="783"/>
                      <a:pt x="386" y="479"/>
                      <a:pt x="90" y="17"/>
                    </a:cubicBezTo>
                    <a:cubicBezTo>
                      <a:pt x="81" y="6"/>
                      <a:pt x="6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5406200" y="3475700"/>
                <a:ext cx="236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798" extrusionOk="0">
                    <a:moveTo>
                      <a:pt x="82" y="0"/>
                    </a:moveTo>
                    <a:cubicBezTo>
                      <a:pt x="47" y="0"/>
                      <a:pt x="7" y="27"/>
                      <a:pt x="7" y="72"/>
                    </a:cubicBezTo>
                    <a:cubicBezTo>
                      <a:pt x="0" y="477"/>
                      <a:pt x="333" y="797"/>
                      <a:pt x="738" y="797"/>
                    </a:cubicBezTo>
                    <a:cubicBezTo>
                      <a:pt x="759" y="797"/>
                      <a:pt x="781" y="796"/>
                      <a:pt x="802" y="795"/>
                    </a:cubicBezTo>
                    <a:cubicBezTo>
                      <a:pt x="935" y="774"/>
                      <a:pt x="946" y="563"/>
                      <a:pt x="815" y="563"/>
                    </a:cubicBezTo>
                    <a:cubicBezTo>
                      <a:pt x="811" y="563"/>
                      <a:pt x="807" y="563"/>
                      <a:pt x="802" y="563"/>
                    </a:cubicBezTo>
                    <a:cubicBezTo>
                      <a:pt x="780" y="566"/>
                      <a:pt x="757" y="567"/>
                      <a:pt x="735" y="567"/>
                    </a:cubicBezTo>
                    <a:cubicBezTo>
                      <a:pt x="437" y="567"/>
                      <a:pt x="178" y="346"/>
                      <a:pt x="137" y="50"/>
                    </a:cubicBezTo>
                    <a:cubicBezTo>
                      <a:pt x="134" y="16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5386675" y="3469650"/>
                <a:ext cx="26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501" extrusionOk="0">
                    <a:moveTo>
                      <a:pt x="357" y="1"/>
                    </a:moveTo>
                    <a:cubicBezTo>
                      <a:pt x="340" y="1"/>
                      <a:pt x="323" y="8"/>
                      <a:pt x="311" y="25"/>
                    </a:cubicBezTo>
                    <a:cubicBezTo>
                      <a:pt x="1" y="538"/>
                      <a:pt x="319" y="1412"/>
                      <a:pt x="947" y="1499"/>
                    </a:cubicBezTo>
                    <a:cubicBezTo>
                      <a:pt x="952" y="1500"/>
                      <a:pt x="956" y="1500"/>
                      <a:pt x="961" y="1500"/>
                    </a:cubicBezTo>
                    <a:cubicBezTo>
                      <a:pt x="1051" y="1500"/>
                      <a:pt x="1074" y="1360"/>
                      <a:pt x="998" y="1318"/>
                    </a:cubicBezTo>
                    <a:cubicBezTo>
                      <a:pt x="774" y="1181"/>
                      <a:pt x="593" y="1080"/>
                      <a:pt x="470" y="834"/>
                    </a:cubicBezTo>
                    <a:cubicBezTo>
                      <a:pt x="355" y="596"/>
                      <a:pt x="333" y="321"/>
                      <a:pt x="413" y="68"/>
                    </a:cubicBezTo>
                    <a:cubicBezTo>
                      <a:pt x="422" y="30"/>
                      <a:pt x="390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8" name="Google Shape;558;p17"/>
          <p:cNvSpPr txBox="1">
            <a:spLocks noGrp="1"/>
          </p:cNvSpPr>
          <p:nvPr>
            <p:ph type="title"/>
          </p:nvPr>
        </p:nvSpPr>
        <p:spPr>
          <a:xfrm flipH="1">
            <a:off x="4032300" y="2092375"/>
            <a:ext cx="40020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9" name="Google Shape;55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938250" y="1965975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0" name="Google Shape;560;p17"/>
          <p:cNvSpPr txBox="1">
            <a:spLocks noGrp="1"/>
          </p:cNvSpPr>
          <p:nvPr>
            <p:ph type="subTitle" idx="1"/>
          </p:nvPr>
        </p:nvSpPr>
        <p:spPr>
          <a:xfrm flipH="1">
            <a:off x="5118300" y="3206575"/>
            <a:ext cx="2916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5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8"/>
          <p:cNvSpPr txBox="1">
            <a:spLocks noGrp="1"/>
          </p:cNvSpPr>
          <p:nvPr>
            <p:ph type="title"/>
          </p:nvPr>
        </p:nvSpPr>
        <p:spPr>
          <a:xfrm flipH="1">
            <a:off x="1610700" y="2397175"/>
            <a:ext cx="5922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3" name="Google Shape;563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624300" y="594375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4" name="Google Shape;564;p18"/>
          <p:cNvSpPr txBox="1">
            <a:spLocks noGrp="1"/>
          </p:cNvSpPr>
          <p:nvPr>
            <p:ph type="subTitle" idx="1"/>
          </p:nvPr>
        </p:nvSpPr>
        <p:spPr>
          <a:xfrm flipH="1">
            <a:off x="1610700" y="3035125"/>
            <a:ext cx="59226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65" name="Google Shape;565;p18"/>
          <p:cNvGrpSpPr/>
          <p:nvPr/>
        </p:nvGrpSpPr>
        <p:grpSpPr>
          <a:xfrm>
            <a:off x="-561635" y="2409822"/>
            <a:ext cx="11182009" cy="6208215"/>
            <a:chOff x="-571160" y="-243565"/>
            <a:chExt cx="11182009" cy="6208215"/>
          </a:xfrm>
        </p:grpSpPr>
        <p:grpSp>
          <p:nvGrpSpPr>
            <p:cNvPr id="566" name="Google Shape;566;p18"/>
            <p:cNvGrpSpPr/>
            <p:nvPr/>
          </p:nvGrpSpPr>
          <p:grpSpPr>
            <a:xfrm>
              <a:off x="-571160" y="-243565"/>
              <a:ext cx="11182009" cy="6208215"/>
              <a:chOff x="-723560" y="-243565"/>
              <a:chExt cx="11182009" cy="6208215"/>
            </a:xfrm>
          </p:grpSpPr>
          <p:grpSp>
            <p:nvGrpSpPr>
              <p:cNvPr id="567" name="Google Shape;567;p18"/>
              <p:cNvGrpSpPr/>
              <p:nvPr/>
            </p:nvGrpSpPr>
            <p:grpSpPr>
              <a:xfrm>
                <a:off x="-723560" y="-243565"/>
                <a:ext cx="11182009" cy="6208215"/>
                <a:chOff x="-571160" y="2728235"/>
                <a:chExt cx="11182009" cy="6208215"/>
              </a:xfrm>
            </p:grpSpPr>
            <p:grpSp>
              <p:nvGrpSpPr>
                <p:cNvPr id="568" name="Google Shape;568;p18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569" name="Google Shape;569;p18"/>
                  <p:cNvSpPr/>
                  <p:nvPr/>
                </p:nvSpPr>
                <p:spPr>
                  <a:xfrm rot="10800000">
                    <a:off x="1081816" y="3399832"/>
                    <a:ext cx="145599" cy="7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5" h="923" extrusionOk="0">
                        <a:moveTo>
                          <a:pt x="93" y="1"/>
                        </a:moveTo>
                        <a:cubicBezTo>
                          <a:pt x="47" y="1"/>
                          <a:pt x="0" y="53"/>
                          <a:pt x="33" y="97"/>
                        </a:cubicBezTo>
                        <a:cubicBezTo>
                          <a:pt x="337" y="560"/>
                          <a:pt x="828" y="863"/>
                          <a:pt x="1377" y="921"/>
                        </a:cubicBezTo>
                        <a:cubicBezTo>
                          <a:pt x="1384" y="922"/>
                          <a:pt x="1391" y="923"/>
                          <a:pt x="1397" y="923"/>
                        </a:cubicBezTo>
                        <a:cubicBezTo>
                          <a:pt x="1502" y="923"/>
                          <a:pt x="1515" y="761"/>
                          <a:pt x="1399" y="740"/>
                        </a:cubicBezTo>
                        <a:cubicBezTo>
                          <a:pt x="893" y="646"/>
                          <a:pt x="467" y="430"/>
                          <a:pt x="134" y="18"/>
                        </a:cubicBezTo>
                        <a:cubicBezTo>
                          <a:pt x="122" y="6"/>
                          <a:pt x="108" y="1"/>
                          <a:pt x="9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8"/>
                  <p:cNvSpPr/>
                  <p:nvPr/>
                </p:nvSpPr>
                <p:spPr>
                  <a:xfrm rot="10800000">
                    <a:off x="1172058" y="3391456"/>
                    <a:ext cx="107830" cy="119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2" h="1457" extrusionOk="0">
                        <a:moveTo>
                          <a:pt x="121" y="1"/>
                        </a:moveTo>
                        <a:cubicBezTo>
                          <a:pt x="104" y="1"/>
                          <a:pt x="84" y="12"/>
                          <a:pt x="80" y="31"/>
                        </a:cubicBezTo>
                        <a:cubicBezTo>
                          <a:pt x="1" y="638"/>
                          <a:pt x="377" y="1324"/>
                          <a:pt x="998" y="1454"/>
                        </a:cubicBezTo>
                        <a:cubicBezTo>
                          <a:pt x="1005" y="1456"/>
                          <a:pt x="1012" y="1457"/>
                          <a:pt x="1018" y="1457"/>
                        </a:cubicBezTo>
                        <a:cubicBezTo>
                          <a:pt x="1097" y="1457"/>
                          <a:pt x="1122" y="1336"/>
                          <a:pt x="1042" y="1310"/>
                        </a:cubicBezTo>
                        <a:cubicBezTo>
                          <a:pt x="492" y="1100"/>
                          <a:pt x="102" y="645"/>
                          <a:pt x="146" y="31"/>
                        </a:cubicBezTo>
                        <a:cubicBezTo>
                          <a:pt x="149" y="10"/>
                          <a:pt x="136" y="1"/>
                          <a:pt x="12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71" name="Google Shape;571;p18"/>
                  <p:cNvGrpSpPr/>
                  <p:nvPr/>
                </p:nvGrpSpPr>
                <p:grpSpPr>
                  <a:xfrm>
                    <a:off x="-571160" y="2728235"/>
                    <a:ext cx="11182009" cy="6208215"/>
                    <a:chOff x="-571160" y="2728235"/>
                    <a:chExt cx="11182009" cy="6208215"/>
                  </a:xfrm>
                </p:grpSpPr>
                <p:sp>
                  <p:nvSpPr>
                    <p:cNvPr id="572" name="Google Shape;572;p18"/>
                    <p:cNvSpPr/>
                    <p:nvPr/>
                  </p:nvSpPr>
                  <p:spPr>
                    <a:xfrm rot="10800000">
                      <a:off x="-80758" y="5771612"/>
                      <a:ext cx="52473" cy="184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" h="2247" extrusionOk="0">
                          <a:moveTo>
                            <a:pt x="94" y="1"/>
                          </a:moveTo>
                          <a:cubicBezTo>
                            <a:pt x="47" y="1"/>
                            <a:pt x="0" y="39"/>
                            <a:pt x="18" y="96"/>
                          </a:cubicBezTo>
                          <a:cubicBezTo>
                            <a:pt x="90" y="487"/>
                            <a:pt x="170" y="877"/>
                            <a:pt x="206" y="1274"/>
                          </a:cubicBezTo>
                          <a:cubicBezTo>
                            <a:pt x="242" y="1578"/>
                            <a:pt x="235" y="1889"/>
                            <a:pt x="300" y="2185"/>
                          </a:cubicBezTo>
                          <a:cubicBezTo>
                            <a:pt x="309" y="2228"/>
                            <a:pt x="338" y="2246"/>
                            <a:pt x="369" y="2246"/>
                          </a:cubicBezTo>
                          <a:cubicBezTo>
                            <a:pt x="411" y="2246"/>
                            <a:pt x="458" y="2213"/>
                            <a:pt x="466" y="2163"/>
                          </a:cubicBezTo>
                          <a:cubicBezTo>
                            <a:pt x="545" y="1506"/>
                            <a:pt x="357" y="682"/>
                            <a:pt x="170" y="53"/>
                          </a:cubicBezTo>
                          <a:cubicBezTo>
                            <a:pt x="155" y="16"/>
                            <a:pt x="125" y="1"/>
                            <a:pt x="9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3" name="Google Shape;573;p18"/>
                    <p:cNvSpPr/>
                    <p:nvPr/>
                  </p:nvSpPr>
                  <p:spPr>
                    <a:xfrm rot="10800000">
                      <a:off x="-33474" y="5778593"/>
                      <a:ext cx="17395" cy="947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" h="1154" extrusionOk="0">
                          <a:moveTo>
                            <a:pt x="91" y="1"/>
                          </a:moveTo>
                          <a:cubicBezTo>
                            <a:pt x="56" y="1"/>
                            <a:pt x="22" y="24"/>
                            <a:pt x="22" y="71"/>
                          </a:cubicBezTo>
                          <a:cubicBezTo>
                            <a:pt x="15" y="404"/>
                            <a:pt x="8" y="736"/>
                            <a:pt x="0" y="1061"/>
                          </a:cubicBezTo>
                          <a:cubicBezTo>
                            <a:pt x="0" y="1123"/>
                            <a:pt x="45" y="1153"/>
                            <a:pt x="91" y="1153"/>
                          </a:cubicBezTo>
                          <a:cubicBezTo>
                            <a:pt x="136" y="1153"/>
                            <a:pt x="181" y="1123"/>
                            <a:pt x="181" y="1061"/>
                          </a:cubicBezTo>
                          <a:cubicBezTo>
                            <a:pt x="174" y="736"/>
                            <a:pt x="166" y="404"/>
                            <a:pt x="159" y="71"/>
                          </a:cubicBezTo>
                          <a:cubicBezTo>
                            <a:pt x="159" y="24"/>
                            <a:pt x="125" y="1"/>
                            <a:pt x="9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4" name="Google Shape;574;p18"/>
                    <p:cNvSpPr/>
                    <p:nvPr/>
                  </p:nvSpPr>
                  <p:spPr>
                    <a:xfrm rot="10800000">
                      <a:off x="8653011" y="5925510"/>
                      <a:ext cx="192979" cy="21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8" h="263" extrusionOk="0">
                          <a:moveTo>
                            <a:pt x="71" y="1"/>
                          </a:moveTo>
                          <a:cubicBezTo>
                            <a:pt x="12" y="1"/>
                            <a:pt x="1" y="95"/>
                            <a:pt x="63" y="109"/>
                          </a:cubicBezTo>
                          <a:cubicBezTo>
                            <a:pt x="540" y="214"/>
                            <a:pt x="1030" y="262"/>
                            <a:pt x="1523" y="262"/>
                          </a:cubicBezTo>
                          <a:cubicBezTo>
                            <a:pt x="1643" y="262"/>
                            <a:pt x="1764" y="260"/>
                            <a:pt x="1884" y="254"/>
                          </a:cubicBezTo>
                          <a:cubicBezTo>
                            <a:pt x="2005" y="247"/>
                            <a:pt x="2007" y="51"/>
                            <a:pt x="1891" y="51"/>
                          </a:cubicBezTo>
                          <a:cubicBezTo>
                            <a:pt x="1889" y="51"/>
                            <a:pt x="1887" y="51"/>
                            <a:pt x="1884" y="52"/>
                          </a:cubicBezTo>
                          <a:cubicBezTo>
                            <a:pt x="1687" y="63"/>
                            <a:pt x="1490" y="69"/>
                            <a:pt x="1293" y="69"/>
                          </a:cubicBezTo>
                          <a:cubicBezTo>
                            <a:pt x="887" y="69"/>
                            <a:pt x="482" y="45"/>
                            <a:pt x="78" y="1"/>
                          </a:cubicBezTo>
                          <a:cubicBezTo>
                            <a:pt x="76" y="1"/>
                            <a:pt x="73" y="1"/>
                            <a:pt x="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5" name="Google Shape;575;p18"/>
                    <p:cNvSpPr/>
                    <p:nvPr/>
                  </p:nvSpPr>
                  <p:spPr>
                    <a:xfrm rot="10800000">
                      <a:off x="8717592" y="5885845"/>
                      <a:ext cx="286873" cy="652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5" h="794" extrusionOk="0">
                          <a:moveTo>
                            <a:pt x="86" y="0"/>
                          </a:moveTo>
                          <a:cubicBezTo>
                            <a:pt x="37" y="0"/>
                            <a:pt x="1" y="74"/>
                            <a:pt x="58" y="100"/>
                          </a:cubicBezTo>
                          <a:cubicBezTo>
                            <a:pt x="919" y="548"/>
                            <a:pt x="1880" y="793"/>
                            <a:pt x="2855" y="793"/>
                          </a:cubicBezTo>
                          <a:cubicBezTo>
                            <a:pt x="2869" y="793"/>
                            <a:pt x="2883" y="793"/>
                            <a:pt x="2897" y="793"/>
                          </a:cubicBezTo>
                          <a:cubicBezTo>
                            <a:pt x="2984" y="786"/>
                            <a:pt x="2984" y="663"/>
                            <a:pt x="2897" y="656"/>
                          </a:cubicBezTo>
                          <a:cubicBezTo>
                            <a:pt x="1929" y="649"/>
                            <a:pt x="975" y="432"/>
                            <a:pt x="108" y="6"/>
                          </a:cubicBezTo>
                          <a:cubicBezTo>
                            <a:pt x="101" y="2"/>
                            <a:pt x="93" y="0"/>
                            <a:pt x="86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6" name="Google Shape;576;p18"/>
                    <p:cNvSpPr/>
                    <p:nvPr/>
                  </p:nvSpPr>
                  <p:spPr>
                    <a:xfrm rot="10800000">
                      <a:off x="9227330" y="2728235"/>
                      <a:ext cx="152230" cy="1161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4" h="1414" extrusionOk="0">
                          <a:moveTo>
                            <a:pt x="824" y="1"/>
                          </a:moveTo>
                          <a:cubicBezTo>
                            <a:pt x="586" y="1"/>
                            <a:pt x="350" y="124"/>
                            <a:pt x="188" y="309"/>
                          </a:cubicBezTo>
                          <a:cubicBezTo>
                            <a:pt x="174" y="323"/>
                            <a:pt x="152" y="337"/>
                            <a:pt x="123" y="337"/>
                          </a:cubicBezTo>
                          <a:cubicBezTo>
                            <a:pt x="1" y="612"/>
                            <a:pt x="37" y="937"/>
                            <a:pt x="232" y="1176"/>
                          </a:cubicBezTo>
                          <a:cubicBezTo>
                            <a:pt x="369" y="1332"/>
                            <a:pt x="583" y="1414"/>
                            <a:pt x="795" y="1414"/>
                          </a:cubicBezTo>
                          <a:cubicBezTo>
                            <a:pt x="986" y="1414"/>
                            <a:pt x="1175" y="1348"/>
                            <a:pt x="1308" y="1212"/>
                          </a:cubicBezTo>
                          <a:cubicBezTo>
                            <a:pt x="1583" y="916"/>
                            <a:pt x="1547" y="366"/>
                            <a:pt x="1215" y="128"/>
                          </a:cubicBezTo>
                          <a:cubicBezTo>
                            <a:pt x="1092" y="39"/>
                            <a:pt x="958" y="1"/>
                            <a:pt x="82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7" name="Google Shape;577;p18"/>
                    <p:cNvSpPr/>
                    <p:nvPr/>
                  </p:nvSpPr>
                  <p:spPr>
                    <a:xfrm rot="10800000">
                      <a:off x="9398202" y="2908411"/>
                      <a:ext cx="364046" cy="38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8" h="4642" extrusionOk="0">
                          <a:moveTo>
                            <a:pt x="1096" y="3073"/>
                          </a:moveTo>
                          <a:cubicBezTo>
                            <a:pt x="1111" y="3073"/>
                            <a:pt x="1126" y="3081"/>
                            <a:pt x="1135" y="3100"/>
                          </a:cubicBezTo>
                          <a:lnTo>
                            <a:pt x="1135" y="3093"/>
                          </a:lnTo>
                          <a:cubicBezTo>
                            <a:pt x="1273" y="3389"/>
                            <a:pt x="1511" y="3613"/>
                            <a:pt x="1836" y="3635"/>
                          </a:cubicBezTo>
                          <a:cubicBezTo>
                            <a:pt x="1966" y="3649"/>
                            <a:pt x="1947" y="3825"/>
                            <a:pt x="1834" y="3825"/>
                          </a:cubicBezTo>
                          <a:cubicBezTo>
                            <a:pt x="1828" y="3825"/>
                            <a:pt x="1821" y="3824"/>
                            <a:pt x="1815" y="3823"/>
                          </a:cubicBezTo>
                          <a:cubicBezTo>
                            <a:pt x="1453" y="3779"/>
                            <a:pt x="1106" y="3505"/>
                            <a:pt x="1041" y="3136"/>
                          </a:cubicBezTo>
                          <a:cubicBezTo>
                            <a:pt x="1037" y="3103"/>
                            <a:pt x="1067" y="3073"/>
                            <a:pt x="1096" y="3073"/>
                          </a:cubicBezTo>
                          <a:close/>
                          <a:moveTo>
                            <a:pt x="772" y="2902"/>
                          </a:moveTo>
                          <a:cubicBezTo>
                            <a:pt x="798" y="2902"/>
                            <a:pt x="824" y="2922"/>
                            <a:pt x="810" y="2956"/>
                          </a:cubicBezTo>
                          <a:cubicBezTo>
                            <a:pt x="702" y="3245"/>
                            <a:pt x="731" y="3570"/>
                            <a:pt x="897" y="3837"/>
                          </a:cubicBezTo>
                          <a:cubicBezTo>
                            <a:pt x="1078" y="4105"/>
                            <a:pt x="1359" y="4162"/>
                            <a:pt x="1663" y="4191"/>
                          </a:cubicBezTo>
                          <a:cubicBezTo>
                            <a:pt x="1764" y="4206"/>
                            <a:pt x="1807" y="4365"/>
                            <a:pt x="1685" y="4394"/>
                          </a:cubicBezTo>
                          <a:cubicBezTo>
                            <a:pt x="1617" y="4409"/>
                            <a:pt x="1551" y="4417"/>
                            <a:pt x="1487" y="4417"/>
                          </a:cubicBezTo>
                          <a:cubicBezTo>
                            <a:pt x="781" y="4417"/>
                            <a:pt x="340" y="3516"/>
                            <a:pt x="738" y="2920"/>
                          </a:cubicBezTo>
                          <a:cubicBezTo>
                            <a:pt x="745" y="2907"/>
                            <a:pt x="759" y="2902"/>
                            <a:pt x="772" y="2902"/>
                          </a:cubicBezTo>
                          <a:close/>
                          <a:moveTo>
                            <a:pt x="2537" y="0"/>
                          </a:moveTo>
                          <a:cubicBezTo>
                            <a:pt x="1648" y="383"/>
                            <a:pt x="1056" y="1113"/>
                            <a:pt x="630" y="1966"/>
                          </a:cubicBezTo>
                          <a:cubicBezTo>
                            <a:pt x="189" y="2862"/>
                            <a:pt x="1" y="4473"/>
                            <a:pt x="1374" y="4632"/>
                          </a:cubicBezTo>
                          <a:cubicBezTo>
                            <a:pt x="1429" y="4638"/>
                            <a:pt x="1484" y="4641"/>
                            <a:pt x="1539" y="4641"/>
                          </a:cubicBezTo>
                          <a:cubicBezTo>
                            <a:pt x="2571" y="4641"/>
                            <a:pt x="3357" y="3565"/>
                            <a:pt x="3556" y="2645"/>
                          </a:cubicBezTo>
                          <a:cubicBezTo>
                            <a:pt x="3787" y="1640"/>
                            <a:pt x="3383" y="593"/>
                            <a:pt x="2537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8" name="Google Shape;578;p18"/>
                    <p:cNvSpPr/>
                    <p:nvPr/>
                  </p:nvSpPr>
                  <p:spPr>
                    <a:xfrm rot="10800000">
                      <a:off x="9573210" y="2975505"/>
                      <a:ext cx="89282" cy="620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755" extrusionOk="0">
                          <a:moveTo>
                            <a:pt x="61" y="0"/>
                          </a:moveTo>
                          <a:cubicBezTo>
                            <a:pt x="32" y="0"/>
                            <a:pt x="1" y="32"/>
                            <a:pt x="11" y="66"/>
                          </a:cubicBezTo>
                          <a:cubicBezTo>
                            <a:pt x="76" y="435"/>
                            <a:pt x="415" y="702"/>
                            <a:pt x="777" y="753"/>
                          </a:cubicBezTo>
                          <a:cubicBezTo>
                            <a:pt x="783" y="754"/>
                            <a:pt x="790" y="755"/>
                            <a:pt x="796" y="755"/>
                          </a:cubicBezTo>
                          <a:cubicBezTo>
                            <a:pt x="909" y="755"/>
                            <a:pt x="929" y="579"/>
                            <a:pt x="806" y="565"/>
                          </a:cubicBezTo>
                          <a:cubicBezTo>
                            <a:pt x="473" y="543"/>
                            <a:pt x="235" y="319"/>
                            <a:pt x="97" y="23"/>
                          </a:cubicBezTo>
                          <a:cubicBezTo>
                            <a:pt x="88" y="7"/>
                            <a:pt x="75" y="0"/>
                            <a:pt x="6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79" name="Google Shape;579;p18"/>
                    <p:cNvSpPr/>
                    <p:nvPr/>
                  </p:nvSpPr>
                  <p:spPr>
                    <a:xfrm rot="10800000">
                      <a:off x="9588491" y="2926725"/>
                      <a:ext cx="140986" cy="1240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7" h="1511" extrusionOk="0">
                          <a:moveTo>
                            <a:pt x="430" y="1"/>
                          </a:moveTo>
                          <a:cubicBezTo>
                            <a:pt x="417" y="1"/>
                            <a:pt x="405" y="6"/>
                            <a:pt x="397" y="19"/>
                          </a:cubicBezTo>
                          <a:cubicBezTo>
                            <a:pt x="0" y="613"/>
                            <a:pt x="438" y="1510"/>
                            <a:pt x="1140" y="1510"/>
                          </a:cubicBezTo>
                          <a:cubicBezTo>
                            <a:pt x="1206" y="1510"/>
                            <a:pt x="1274" y="1502"/>
                            <a:pt x="1344" y="1486"/>
                          </a:cubicBezTo>
                          <a:cubicBezTo>
                            <a:pt x="1466" y="1457"/>
                            <a:pt x="1423" y="1298"/>
                            <a:pt x="1322" y="1291"/>
                          </a:cubicBezTo>
                          <a:cubicBezTo>
                            <a:pt x="1018" y="1254"/>
                            <a:pt x="737" y="1197"/>
                            <a:pt x="556" y="929"/>
                          </a:cubicBezTo>
                          <a:cubicBezTo>
                            <a:pt x="390" y="662"/>
                            <a:pt x="361" y="337"/>
                            <a:pt x="469" y="48"/>
                          </a:cubicBezTo>
                          <a:cubicBezTo>
                            <a:pt x="479" y="20"/>
                            <a:pt x="454" y="1"/>
                            <a:pt x="43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0" name="Google Shape;580;p18"/>
                    <p:cNvSpPr/>
                    <p:nvPr/>
                  </p:nvSpPr>
                  <p:spPr>
                    <a:xfrm rot="10800000">
                      <a:off x="9061742" y="3524659"/>
                      <a:ext cx="290045" cy="113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383" extrusionOk="0">
                          <a:moveTo>
                            <a:pt x="2868" y="1"/>
                          </a:moveTo>
                          <a:cubicBezTo>
                            <a:pt x="2842" y="1"/>
                            <a:pt x="2814" y="10"/>
                            <a:pt x="2790" y="32"/>
                          </a:cubicBezTo>
                          <a:cubicBezTo>
                            <a:pt x="2027" y="746"/>
                            <a:pt x="1243" y="1211"/>
                            <a:pt x="175" y="1211"/>
                          </a:cubicBezTo>
                          <a:cubicBezTo>
                            <a:pt x="151" y="1211"/>
                            <a:pt x="126" y="1211"/>
                            <a:pt x="102" y="1210"/>
                          </a:cubicBezTo>
                          <a:cubicBezTo>
                            <a:pt x="1" y="1210"/>
                            <a:pt x="8" y="1347"/>
                            <a:pt x="102" y="1362"/>
                          </a:cubicBezTo>
                          <a:cubicBezTo>
                            <a:pt x="220" y="1376"/>
                            <a:pt x="340" y="1383"/>
                            <a:pt x="462" y="1383"/>
                          </a:cubicBezTo>
                          <a:cubicBezTo>
                            <a:pt x="1409" y="1383"/>
                            <a:pt x="2438" y="963"/>
                            <a:pt x="2963" y="162"/>
                          </a:cubicBezTo>
                          <a:cubicBezTo>
                            <a:pt x="3017" y="82"/>
                            <a:pt x="2947" y="1"/>
                            <a:pt x="286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581" name="Google Shape;581;p18"/>
                    <p:cNvGrpSpPr/>
                    <p:nvPr/>
                  </p:nvGrpSpPr>
                  <p:grpSpPr>
                    <a:xfrm>
                      <a:off x="-571160" y="3332081"/>
                      <a:ext cx="11182009" cy="5604368"/>
                      <a:chOff x="-571160" y="3332081"/>
                      <a:chExt cx="11182009" cy="5604368"/>
                    </a:xfrm>
                  </p:grpSpPr>
                  <p:sp>
                    <p:nvSpPr>
                      <p:cNvPr id="582" name="Google Shape;582;p18"/>
                      <p:cNvSpPr/>
                      <p:nvPr/>
                    </p:nvSpPr>
                    <p:spPr>
                      <a:xfrm rot="10800000">
                        <a:off x="9962817" y="4820798"/>
                        <a:ext cx="171547" cy="486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5" h="593" extrusionOk="0">
                            <a:moveTo>
                              <a:pt x="1403" y="0"/>
                            </a:moveTo>
                            <a:cubicBezTo>
                              <a:pt x="943" y="0"/>
                              <a:pt x="432" y="181"/>
                              <a:pt x="72" y="421"/>
                            </a:cubicBezTo>
                            <a:cubicBezTo>
                              <a:pt x="1" y="466"/>
                              <a:pt x="34" y="593"/>
                              <a:pt x="109" y="593"/>
                            </a:cubicBezTo>
                            <a:cubicBezTo>
                              <a:pt x="118" y="593"/>
                              <a:pt x="127" y="591"/>
                              <a:pt x="137" y="587"/>
                            </a:cubicBezTo>
                            <a:cubicBezTo>
                              <a:pt x="383" y="472"/>
                              <a:pt x="628" y="385"/>
                              <a:pt x="888" y="320"/>
                            </a:cubicBezTo>
                            <a:cubicBezTo>
                              <a:pt x="1148" y="262"/>
                              <a:pt x="1416" y="269"/>
                              <a:pt x="1676" y="233"/>
                            </a:cubicBezTo>
                            <a:cubicBezTo>
                              <a:pt x="1784" y="204"/>
                              <a:pt x="1784" y="52"/>
                              <a:pt x="1676" y="23"/>
                            </a:cubicBezTo>
                            <a:cubicBezTo>
                              <a:pt x="1588" y="8"/>
                              <a:pt x="1497" y="0"/>
                              <a:pt x="140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" name="Google Shape;583;p18"/>
                      <p:cNvSpPr/>
                      <p:nvPr/>
                    </p:nvSpPr>
                    <p:spPr>
                      <a:xfrm rot="10800000">
                        <a:off x="9966276" y="4700735"/>
                        <a:ext cx="238148" cy="1212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78" h="1476" extrusionOk="0">
                            <a:moveTo>
                              <a:pt x="2376" y="1"/>
                            </a:moveTo>
                            <a:cubicBezTo>
                              <a:pt x="1458" y="1"/>
                              <a:pt x="526" y="651"/>
                              <a:pt x="28" y="1388"/>
                            </a:cubicBezTo>
                            <a:cubicBezTo>
                              <a:pt x="0" y="1432"/>
                              <a:pt x="39" y="1476"/>
                              <a:pt x="81" y="1476"/>
                            </a:cubicBezTo>
                            <a:cubicBezTo>
                              <a:pt x="95" y="1476"/>
                              <a:pt x="109" y="1471"/>
                              <a:pt x="122" y="1461"/>
                            </a:cubicBezTo>
                            <a:cubicBezTo>
                              <a:pt x="418" y="1128"/>
                              <a:pt x="765" y="846"/>
                              <a:pt x="1148" y="615"/>
                            </a:cubicBezTo>
                            <a:cubicBezTo>
                              <a:pt x="1545" y="391"/>
                              <a:pt x="1964" y="297"/>
                              <a:pt x="2398" y="153"/>
                            </a:cubicBezTo>
                            <a:cubicBezTo>
                              <a:pt x="2477" y="131"/>
                              <a:pt x="2463" y="8"/>
                              <a:pt x="237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" name="Google Shape;584;p18"/>
                      <p:cNvSpPr/>
                      <p:nvPr/>
                    </p:nvSpPr>
                    <p:spPr>
                      <a:xfrm rot="10800000">
                        <a:off x="-571160" y="3332081"/>
                        <a:ext cx="11182009" cy="56043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352" h="68244" extrusionOk="0">
                            <a:moveTo>
                              <a:pt x="9155" y="5594"/>
                            </a:moveTo>
                            <a:cubicBezTo>
                              <a:pt x="9527" y="5594"/>
                              <a:pt x="9896" y="5619"/>
                              <a:pt x="10240" y="5676"/>
                            </a:cubicBezTo>
                            <a:cubicBezTo>
                              <a:pt x="10348" y="5690"/>
                              <a:pt x="10305" y="5835"/>
                              <a:pt x="10218" y="5842"/>
                            </a:cubicBezTo>
                            <a:lnTo>
                              <a:pt x="10218" y="5849"/>
                            </a:lnTo>
                            <a:cubicBezTo>
                              <a:pt x="9763" y="5877"/>
                              <a:pt x="9310" y="5892"/>
                              <a:pt x="8857" y="5892"/>
                            </a:cubicBezTo>
                            <a:cubicBezTo>
                              <a:pt x="8497" y="5892"/>
                              <a:pt x="8137" y="5883"/>
                              <a:pt x="7776" y="5864"/>
                            </a:cubicBezTo>
                            <a:cubicBezTo>
                              <a:pt x="7689" y="5864"/>
                              <a:pt x="7660" y="5719"/>
                              <a:pt x="7754" y="5705"/>
                            </a:cubicBezTo>
                            <a:cubicBezTo>
                              <a:pt x="8194" y="5636"/>
                              <a:pt x="8676" y="5594"/>
                              <a:pt x="9155" y="5594"/>
                            </a:cubicBezTo>
                            <a:close/>
                            <a:moveTo>
                              <a:pt x="72548" y="5842"/>
                            </a:moveTo>
                            <a:cubicBezTo>
                              <a:pt x="72820" y="5842"/>
                              <a:pt x="73092" y="5846"/>
                              <a:pt x="73362" y="5856"/>
                            </a:cubicBezTo>
                            <a:cubicBezTo>
                              <a:pt x="73470" y="5856"/>
                              <a:pt x="73470" y="6015"/>
                              <a:pt x="73362" y="6015"/>
                            </a:cubicBezTo>
                            <a:cubicBezTo>
                              <a:pt x="73092" y="6026"/>
                              <a:pt x="72820" y="6030"/>
                              <a:pt x="72548" y="6030"/>
                            </a:cubicBezTo>
                            <a:cubicBezTo>
                              <a:pt x="71854" y="6030"/>
                              <a:pt x="71157" y="6004"/>
                              <a:pt x="70471" y="5994"/>
                            </a:cubicBezTo>
                            <a:cubicBezTo>
                              <a:pt x="70392" y="5994"/>
                              <a:pt x="70392" y="5878"/>
                              <a:pt x="70471" y="5878"/>
                            </a:cubicBezTo>
                            <a:cubicBezTo>
                              <a:pt x="71157" y="5868"/>
                              <a:pt x="71854" y="5842"/>
                              <a:pt x="72548" y="5842"/>
                            </a:cubicBezTo>
                            <a:close/>
                            <a:moveTo>
                              <a:pt x="10486" y="6182"/>
                            </a:moveTo>
                            <a:cubicBezTo>
                              <a:pt x="10637" y="6182"/>
                              <a:pt x="10637" y="6406"/>
                              <a:pt x="10486" y="6406"/>
                            </a:cubicBezTo>
                            <a:lnTo>
                              <a:pt x="10493" y="6406"/>
                            </a:lnTo>
                            <a:cubicBezTo>
                              <a:pt x="10338" y="6406"/>
                              <a:pt x="10183" y="6406"/>
                              <a:pt x="10027" y="6406"/>
                            </a:cubicBezTo>
                            <a:cubicBezTo>
                              <a:pt x="9638" y="6406"/>
                              <a:pt x="9247" y="6403"/>
                              <a:pt x="8860" y="6377"/>
                            </a:cubicBezTo>
                            <a:cubicBezTo>
                              <a:pt x="8773" y="6355"/>
                              <a:pt x="8773" y="6225"/>
                              <a:pt x="8860" y="6203"/>
                            </a:cubicBezTo>
                            <a:cubicBezTo>
                              <a:pt x="9402" y="6182"/>
                              <a:pt x="9944" y="6182"/>
                              <a:pt x="10486" y="6182"/>
                            </a:cubicBezTo>
                            <a:close/>
                            <a:moveTo>
                              <a:pt x="73448" y="6406"/>
                            </a:moveTo>
                            <a:cubicBezTo>
                              <a:pt x="73542" y="6406"/>
                              <a:pt x="73542" y="6550"/>
                              <a:pt x="73448" y="6550"/>
                            </a:cubicBezTo>
                            <a:cubicBezTo>
                              <a:pt x="72964" y="6550"/>
                              <a:pt x="72487" y="6543"/>
                              <a:pt x="72003" y="6536"/>
                            </a:cubicBezTo>
                            <a:cubicBezTo>
                              <a:pt x="71924" y="6536"/>
                              <a:pt x="71924" y="6420"/>
                              <a:pt x="72003" y="6420"/>
                            </a:cubicBezTo>
                            <a:cubicBezTo>
                              <a:pt x="72487" y="6413"/>
                              <a:pt x="72964" y="6406"/>
                              <a:pt x="73448" y="6406"/>
                            </a:cubicBezTo>
                            <a:close/>
                            <a:moveTo>
                              <a:pt x="97229" y="14394"/>
                            </a:moveTo>
                            <a:cubicBezTo>
                              <a:pt x="97309" y="14394"/>
                              <a:pt x="97389" y="14395"/>
                              <a:pt x="97469" y="14398"/>
                            </a:cubicBezTo>
                            <a:cubicBezTo>
                              <a:pt x="97628" y="14398"/>
                              <a:pt x="97628" y="14629"/>
                              <a:pt x="97469" y="14629"/>
                            </a:cubicBezTo>
                            <a:cubicBezTo>
                              <a:pt x="97374" y="14634"/>
                              <a:pt x="97280" y="14636"/>
                              <a:pt x="97185" y="14636"/>
                            </a:cubicBezTo>
                            <a:cubicBezTo>
                              <a:pt x="96860" y="14636"/>
                              <a:pt x="96534" y="14613"/>
                              <a:pt x="96204" y="14608"/>
                            </a:cubicBezTo>
                            <a:lnTo>
                              <a:pt x="96211" y="14608"/>
                            </a:lnTo>
                            <a:cubicBezTo>
                              <a:pt x="96089" y="14608"/>
                              <a:pt x="96089" y="14427"/>
                              <a:pt x="96204" y="14427"/>
                            </a:cubicBezTo>
                            <a:cubicBezTo>
                              <a:pt x="96549" y="14415"/>
                              <a:pt x="96889" y="14394"/>
                              <a:pt x="97229" y="14394"/>
                            </a:cubicBezTo>
                            <a:close/>
                            <a:moveTo>
                              <a:pt x="97330" y="14902"/>
                            </a:moveTo>
                            <a:cubicBezTo>
                              <a:pt x="97421" y="14902"/>
                              <a:pt x="97473" y="15039"/>
                              <a:pt x="97382" y="15106"/>
                            </a:cubicBezTo>
                            <a:cubicBezTo>
                              <a:pt x="96975" y="15414"/>
                              <a:pt x="96469" y="15560"/>
                              <a:pt x="95962" y="15560"/>
                            </a:cubicBezTo>
                            <a:cubicBezTo>
                              <a:pt x="95614" y="15560"/>
                              <a:pt x="95265" y="15491"/>
                              <a:pt x="94947" y="15359"/>
                            </a:cubicBezTo>
                            <a:cubicBezTo>
                              <a:pt x="94856" y="15320"/>
                              <a:pt x="94882" y="15188"/>
                              <a:pt x="94961" y="15188"/>
                            </a:cubicBezTo>
                            <a:cubicBezTo>
                              <a:pt x="94970" y="15188"/>
                              <a:pt x="94980" y="15189"/>
                              <a:pt x="94990" y="15193"/>
                            </a:cubicBezTo>
                            <a:cubicBezTo>
                              <a:pt x="95283" y="15300"/>
                              <a:pt x="95569" y="15351"/>
                              <a:pt x="95849" y="15351"/>
                            </a:cubicBezTo>
                            <a:cubicBezTo>
                              <a:pt x="96340" y="15351"/>
                              <a:pt x="96813" y="15195"/>
                              <a:pt x="97274" y="14918"/>
                            </a:cubicBezTo>
                            <a:cubicBezTo>
                              <a:pt x="97293" y="14907"/>
                              <a:pt x="97312" y="14902"/>
                              <a:pt x="97330" y="14902"/>
                            </a:cubicBezTo>
                            <a:close/>
                            <a:moveTo>
                              <a:pt x="50505" y="23590"/>
                            </a:moveTo>
                            <a:cubicBezTo>
                              <a:pt x="51018" y="23597"/>
                              <a:pt x="51524" y="23713"/>
                              <a:pt x="51986" y="23937"/>
                            </a:cubicBezTo>
                            <a:cubicBezTo>
                              <a:pt x="52061" y="23968"/>
                              <a:pt x="52018" y="24068"/>
                              <a:pt x="51949" y="24068"/>
                            </a:cubicBezTo>
                            <a:cubicBezTo>
                              <a:pt x="51938" y="24068"/>
                              <a:pt x="51926" y="24066"/>
                              <a:pt x="51914" y="24059"/>
                            </a:cubicBezTo>
                            <a:cubicBezTo>
                              <a:pt x="51473" y="23843"/>
                              <a:pt x="50996" y="23720"/>
                              <a:pt x="50505" y="23691"/>
                            </a:cubicBezTo>
                            <a:cubicBezTo>
                              <a:pt x="50440" y="23684"/>
                              <a:pt x="50440" y="23590"/>
                              <a:pt x="50505" y="23590"/>
                            </a:cubicBezTo>
                            <a:close/>
                            <a:moveTo>
                              <a:pt x="50148" y="23997"/>
                            </a:moveTo>
                            <a:cubicBezTo>
                              <a:pt x="50653" y="23997"/>
                              <a:pt x="51156" y="24080"/>
                              <a:pt x="51618" y="24262"/>
                            </a:cubicBezTo>
                            <a:cubicBezTo>
                              <a:pt x="51711" y="24302"/>
                              <a:pt x="51688" y="24439"/>
                              <a:pt x="51594" y="24439"/>
                            </a:cubicBezTo>
                            <a:cubicBezTo>
                              <a:pt x="51586" y="24439"/>
                              <a:pt x="51577" y="24438"/>
                              <a:pt x="51567" y="24435"/>
                            </a:cubicBezTo>
                            <a:cubicBezTo>
                              <a:pt x="50988" y="24271"/>
                              <a:pt x="50435" y="24177"/>
                              <a:pt x="49873" y="24177"/>
                            </a:cubicBezTo>
                            <a:cubicBezTo>
                              <a:pt x="49494" y="24177"/>
                              <a:pt x="49111" y="24219"/>
                              <a:pt x="48713" y="24312"/>
                            </a:cubicBezTo>
                            <a:cubicBezTo>
                              <a:pt x="48708" y="24313"/>
                              <a:pt x="48704" y="24314"/>
                              <a:pt x="48700" y="24314"/>
                            </a:cubicBezTo>
                            <a:cubicBezTo>
                              <a:pt x="48651" y="24314"/>
                              <a:pt x="48631" y="24239"/>
                              <a:pt x="48684" y="24226"/>
                            </a:cubicBezTo>
                            <a:cubicBezTo>
                              <a:pt x="49147" y="24078"/>
                              <a:pt x="49649" y="23997"/>
                              <a:pt x="50148" y="23997"/>
                            </a:cubicBezTo>
                            <a:close/>
                            <a:moveTo>
                              <a:pt x="18429" y="36394"/>
                            </a:moveTo>
                            <a:cubicBezTo>
                              <a:pt x="18431" y="36394"/>
                              <a:pt x="18433" y="36394"/>
                              <a:pt x="18435" y="36395"/>
                            </a:cubicBezTo>
                            <a:cubicBezTo>
                              <a:pt x="18844" y="36444"/>
                              <a:pt x="19258" y="36466"/>
                              <a:pt x="19670" y="36466"/>
                            </a:cubicBezTo>
                            <a:cubicBezTo>
                              <a:pt x="19861" y="36466"/>
                              <a:pt x="20051" y="36462"/>
                              <a:pt x="20241" y="36453"/>
                            </a:cubicBezTo>
                            <a:cubicBezTo>
                              <a:pt x="20244" y="36452"/>
                              <a:pt x="20246" y="36452"/>
                              <a:pt x="20248" y="36452"/>
                            </a:cubicBezTo>
                            <a:cubicBezTo>
                              <a:pt x="20371" y="36452"/>
                              <a:pt x="20369" y="36641"/>
                              <a:pt x="20241" y="36648"/>
                            </a:cubicBezTo>
                            <a:lnTo>
                              <a:pt x="20248" y="36655"/>
                            </a:lnTo>
                            <a:cubicBezTo>
                              <a:pt x="20128" y="36661"/>
                              <a:pt x="20007" y="36663"/>
                              <a:pt x="19887" y="36663"/>
                            </a:cubicBezTo>
                            <a:cubicBezTo>
                              <a:pt x="19394" y="36663"/>
                              <a:pt x="18902" y="36615"/>
                              <a:pt x="18420" y="36510"/>
                            </a:cubicBezTo>
                            <a:cubicBezTo>
                              <a:pt x="18364" y="36496"/>
                              <a:pt x="18376" y="36394"/>
                              <a:pt x="18429" y="36394"/>
                            </a:cubicBezTo>
                            <a:close/>
                            <a:moveTo>
                              <a:pt x="16794" y="36350"/>
                            </a:moveTo>
                            <a:cubicBezTo>
                              <a:pt x="16803" y="36350"/>
                              <a:pt x="16813" y="36353"/>
                              <a:pt x="16823" y="36359"/>
                            </a:cubicBezTo>
                            <a:cubicBezTo>
                              <a:pt x="17690" y="36778"/>
                              <a:pt x="18644" y="37002"/>
                              <a:pt x="19612" y="37002"/>
                            </a:cubicBezTo>
                            <a:cubicBezTo>
                              <a:pt x="19699" y="37016"/>
                              <a:pt x="19699" y="37139"/>
                              <a:pt x="19612" y="37146"/>
                            </a:cubicBezTo>
                            <a:lnTo>
                              <a:pt x="19612" y="37153"/>
                            </a:lnTo>
                            <a:cubicBezTo>
                              <a:pt x="18622" y="37146"/>
                              <a:pt x="17647" y="36908"/>
                              <a:pt x="16773" y="36445"/>
                            </a:cubicBezTo>
                            <a:cubicBezTo>
                              <a:pt x="16718" y="36421"/>
                              <a:pt x="16745" y="36350"/>
                              <a:pt x="16794" y="36350"/>
                            </a:cubicBezTo>
                            <a:close/>
                            <a:moveTo>
                              <a:pt x="110664" y="37300"/>
                            </a:moveTo>
                            <a:cubicBezTo>
                              <a:pt x="110697" y="37300"/>
                              <a:pt x="110729" y="37323"/>
                              <a:pt x="110729" y="37370"/>
                            </a:cubicBezTo>
                            <a:cubicBezTo>
                              <a:pt x="110743" y="37703"/>
                              <a:pt x="110751" y="38035"/>
                              <a:pt x="110758" y="38360"/>
                            </a:cubicBezTo>
                            <a:cubicBezTo>
                              <a:pt x="110758" y="38422"/>
                              <a:pt x="110713" y="38452"/>
                              <a:pt x="110668" y="38452"/>
                            </a:cubicBezTo>
                            <a:cubicBezTo>
                              <a:pt x="110622" y="38452"/>
                              <a:pt x="110577" y="38422"/>
                              <a:pt x="110577" y="38360"/>
                            </a:cubicBezTo>
                            <a:lnTo>
                              <a:pt x="110570" y="38360"/>
                            </a:lnTo>
                            <a:cubicBezTo>
                              <a:pt x="110577" y="38035"/>
                              <a:pt x="110585" y="37703"/>
                              <a:pt x="110599" y="37370"/>
                            </a:cubicBezTo>
                            <a:cubicBezTo>
                              <a:pt x="110599" y="37323"/>
                              <a:pt x="110631" y="37300"/>
                              <a:pt x="110664" y="37300"/>
                            </a:cubicBezTo>
                            <a:close/>
                            <a:moveTo>
                              <a:pt x="110804" y="36295"/>
                            </a:moveTo>
                            <a:cubicBezTo>
                              <a:pt x="110832" y="36295"/>
                              <a:pt x="110859" y="36310"/>
                              <a:pt x="110874" y="36344"/>
                            </a:cubicBezTo>
                            <a:cubicBezTo>
                              <a:pt x="111061" y="36973"/>
                              <a:pt x="111257" y="37797"/>
                              <a:pt x="111170" y="38454"/>
                            </a:cubicBezTo>
                            <a:cubicBezTo>
                              <a:pt x="111166" y="38504"/>
                              <a:pt x="111119" y="38537"/>
                              <a:pt x="111075" y="38537"/>
                            </a:cubicBezTo>
                            <a:cubicBezTo>
                              <a:pt x="111043" y="38537"/>
                              <a:pt x="111013" y="38519"/>
                              <a:pt x="111004" y="38476"/>
                            </a:cubicBezTo>
                            <a:cubicBezTo>
                              <a:pt x="110946" y="38180"/>
                              <a:pt x="110946" y="37869"/>
                              <a:pt x="110917" y="37565"/>
                            </a:cubicBezTo>
                            <a:lnTo>
                              <a:pt x="110910" y="37565"/>
                            </a:lnTo>
                            <a:cubicBezTo>
                              <a:pt x="110874" y="37168"/>
                              <a:pt x="110794" y="36778"/>
                              <a:pt x="110729" y="36387"/>
                            </a:cubicBezTo>
                            <a:cubicBezTo>
                              <a:pt x="110720" y="36331"/>
                              <a:pt x="110762" y="36295"/>
                              <a:pt x="110804" y="36295"/>
                            </a:cubicBezTo>
                            <a:close/>
                            <a:moveTo>
                              <a:pt x="64328" y="47171"/>
                            </a:moveTo>
                            <a:cubicBezTo>
                              <a:pt x="64492" y="47171"/>
                              <a:pt x="64652" y="47188"/>
                              <a:pt x="64806" y="47227"/>
                            </a:cubicBezTo>
                            <a:cubicBezTo>
                              <a:pt x="64917" y="47241"/>
                              <a:pt x="64901" y="47408"/>
                              <a:pt x="64791" y="47408"/>
                            </a:cubicBezTo>
                            <a:cubicBezTo>
                              <a:pt x="64786" y="47408"/>
                              <a:pt x="64782" y="47408"/>
                              <a:pt x="64777" y="47408"/>
                            </a:cubicBezTo>
                            <a:lnTo>
                              <a:pt x="64777" y="47400"/>
                            </a:lnTo>
                            <a:cubicBezTo>
                              <a:pt x="64473" y="47422"/>
                              <a:pt x="64177" y="47393"/>
                              <a:pt x="63874" y="47436"/>
                            </a:cubicBezTo>
                            <a:cubicBezTo>
                              <a:pt x="63570" y="47473"/>
                              <a:pt x="63274" y="47552"/>
                              <a:pt x="62992" y="47660"/>
                            </a:cubicBezTo>
                            <a:cubicBezTo>
                              <a:pt x="62982" y="47664"/>
                              <a:pt x="62972" y="47666"/>
                              <a:pt x="62962" y="47666"/>
                            </a:cubicBezTo>
                            <a:cubicBezTo>
                              <a:pt x="62877" y="47666"/>
                              <a:pt x="62850" y="47526"/>
                              <a:pt x="62941" y="47487"/>
                            </a:cubicBezTo>
                            <a:cubicBezTo>
                              <a:pt x="63355" y="47315"/>
                              <a:pt x="63853" y="47171"/>
                              <a:pt x="64328" y="47171"/>
                            </a:cubicBezTo>
                            <a:close/>
                            <a:moveTo>
                              <a:pt x="23954" y="47295"/>
                            </a:moveTo>
                            <a:cubicBezTo>
                              <a:pt x="23962" y="47295"/>
                              <a:pt x="23969" y="47297"/>
                              <a:pt x="23977" y="47299"/>
                            </a:cubicBezTo>
                            <a:cubicBezTo>
                              <a:pt x="24432" y="47465"/>
                              <a:pt x="24837" y="47762"/>
                              <a:pt x="25126" y="48159"/>
                            </a:cubicBezTo>
                            <a:cubicBezTo>
                              <a:pt x="25187" y="48241"/>
                              <a:pt x="25105" y="48326"/>
                              <a:pt x="25020" y="48326"/>
                            </a:cubicBezTo>
                            <a:cubicBezTo>
                              <a:pt x="24985" y="48326"/>
                              <a:pt x="24949" y="48311"/>
                              <a:pt x="24924" y="48275"/>
                            </a:cubicBezTo>
                            <a:cubicBezTo>
                              <a:pt x="24671" y="47906"/>
                              <a:pt x="24324" y="47624"/>
                              <a:pt x="23912" y="47451"/>
                            </a:cubicBezTo>
                            <a:cubicBezTo>
                              <a:pt x="23833" y="47418"/>
                              <a:pt x="23880" y="47295"/>
                              <a:pt x="23954" y="47295"/>
                            </a:cubicBezTo>
                            <a:close/>
                            <a:moveTo>
                              <a:pt x="64054" y="47819"/>
                            </a:moveTo>
                            <a:cubicBezTo>
                              <a:pt x="64184" y="47834"/>
                              <a:pt x="64184" y="48022"/>
                              <a:pt x="64054" y="48036"/>
                            </a:cubicBezTo>
                            <a:cubicBezTo>
                              <a:pt x="63259" y="48043"/>
                              <a:pt x="62472" y="48217"/>
                              <a:pt x="61742" y="48542"/>
                            </a:cubicBezTo>
                            <a:cubicBezTo>
                              <a:pt x="61733" y="48546"/>
                              <a:pt x="61724" y="48547"/>
                              <a:pt x="61716" y="48547"/>
                            </a:cubicBezTo>
                            <a:cubicBezTo>
                              <a:pt x="61656" y="48547"/>
                              <a:pt x="61613" y="48464"/>
                              <a:pt x="61677" y="48426"/>
                            </a:cubicBezTo>
                            <a:cubicBezTo>
                              <a:pt x="62414" y="48051"/>
                              <a:pt x="63223" y="47841"/>
                              <a:pt x="64054" y="47819"/>
                            </a:cubicBezTo>
                            <a:close/>
                            <a:moveTo>
                              <a:pt x="22417" y="47334"/>
                            </a:moveTo>
                            <a:cubicBezTo>
                              <a:pt x="22422" y="47334"/>
                              <a:pt x="22426" y="47334"/>
                              <a:pt x="22431" y="47335"/>
                            </a:cubicBezTo>
                            <a:cubicBezTo>
                              <a:pt x="23341" y="47566"/>
                              <a:pt x="24216" y="47949"/>
                              <a:pt x="24996" y="48477"/>
                            </a:cubicBezTo>
                            <a:cubicBezTo>
                              <a:pt x="25093" y="48537"/>
                              <a:pt x="25033" y="48684"/>
                              <a:pt x="24943" y="48684"/>
                            </a:cubicBezTo>
                            <a:cubicBezTo>
                              <a:pt x="24925" y="48684"/>
                              <a:pt x="24907" y="48678"/>
                              <a:pt x="24888" y="48665"/>
                            </a:cubicBezTo>
                            <a:cubicBezTo>
                              <a:pt x="24114" y="48159"/>
                              <a:pt x="23276" y="47740"/>
                              <a:pt x="22402" y="47436"/>
                            </a:cubicBezTo>
                            <a:cubicBezTo>
                              <a:pt x="22341" y="47416"/>
                              <a:pt x="22362" y="47334"/>
                              <a:pt x="22417" y="47334"/>
                            </a:cubicBezTo>
                            <a:close/>
                            <a:moveTo>
                              <a:pt x="86296" y="48823"/>
                            </a:moveTo>
                            <a:cubicBezTo>
                              <a:pt x="86296" y="48823"/>
                              <a:pt x="86297" y="48823"/>
                              <a:pt x="86297" y="48824"/>
                            </a:cubicBezTo>
                            <a:cubicBezTo>
                              <a:pt x="86301" y="48827"/>
                              <a:pt x="86305" y="48831"/>
                              <a:pt x="86310" y="48833"/>
                            </a:cubicBezTo>
                            <a:lnTo>
                              <a:pt x="86310" y="48833"/>
                            </a:lnTo>
                            <a:cubicBezTo>
                              <a:pt x="86305" y="48830"/>
                              <a:pt x="86300" y="48826"/>
                              <a:pt x="86296" y="48823"/>
                            </a:cubicBezTo>
                            <a:close/>
                            <a:moveTo>
                              <a:pt x="84017" y="47852"/>
                            </a:moveTo>
                            <a:cubicBezTo>
                              <a:pt x="84025" y="47852"/>
                              <a:pt x="84034" y="47853"/>
                              <a:pt x="84042" y="47856"/>
                            </a:cubicBezTo>
                            <a:cubicBezTo>
                              <a:pt x="84825" y="48019"/>
                              <a:pt x="85650" y="48337"/>
                              <a:pt x="86296" y="48823"/>
                            </a:cubicBezTo>
                            <a:lnTo>
                              <a:pt x="86296" y="48823"/>
                            </a:lnTo>
                            <a:cubicBezTo>
                              <a:pt x="86152" y="48679"/>
                              <a:pt x="85993" y="48549"/>
                              <a:pt x="85827" y="48434"/>
                            </a:cubicBezTo>
                            <a:cubicBezTo>
                              <a:pt x="85654" y="48325"/>
                              <a:pt x="85466" y="48231"/>
                              <a:pt x="85271" y="48159"/>
                            </a:cubicBezTo>
                            <a:cubicBezTo>
                              <a:pt x="85203" y="48139"/>
                              <a:pt x="85231" y="48042"/>
                              <a:pt x="85294" y="48042"/>
                            </a:cubicBezTo>
                            <a:cubicBezTo>
                              <a:pt x="85298" y="48042"/>
                              <a:pt x="85302" y="48043"/>
                              <a:pt x="85307" y="48043"/>
                            </a:cubicBezTo>
                            <a:lnTo>
                              <a:pt x="85300" y="48043"/>
                            </a:lnTo>
                            <a:cubicBezTo>
                              <a:pt x="85704" y="48130"/>
                              <a:pt x="86167" y="48354"/>
                              <a:pt x="86441" y="48679"/>
                            </a:cubicBezTo>
                            <a:cubicBezTo>
                              <a:pt x="86509" y="48753"/>
                              <a:pt x="86440" y="48849"/>
                              <a:pt x="86362" y="48849"/>
                            </a:cubicBezTo>
                            <a:cubicBezTo>
                              <a:pt x="86344" y="48849"/>
                              <a:pt x="86327" y="48844"/>
                              <a:pt x="86310" y="48833"/>
                            </a:cubicBezTo>
                            <a:lnTo>
                              <a:pt x="86310" y="48833"/>
                            </a:lnTo>
                            <a:cubicBezTo>
                              <a:pt x="86315" y="48837"/>
                              <a:pt x="86320" y="48841"/>
                              <a:pt x="86326" y="48846"/>
                            </a:cubicBezTo>
                            <a:cubicBezTo>
                              <a:pt x="86423" y="48919"/>
                              <a:pt x="86366" y="49064"/>
                              <a:pt x="86268" y="49064"/>
                            </a:cubicBezTo>
                            <a:cubicBezTo>
                              <a:pt x="86250" y="49064"/>
                              <a:pt x="86230" y="49059"/>
                              <a:pt x="86210" y="49048"/>
                            </a:cubicBezTo>
                            <a:cubicBezTo>
                              <a:pt x="85480" y="48629"/>
                              <a:pt x="84801" y="48275"/>
                              <a:pt x="83999" y="48007"/>
                            </a:cubicBezTo>
                            <a:cubicBezTo>
                              <a:pt x="83906" y="47981"/>
                              <a:pt x="83935" y="47852"/>
                              <a:pt x="84017" y="47852"/>
                            </a:cubicBezTo>
                            <a:close/>
                            <a:moveTo>
                              <a:pt x="6368" y="49519"/>
                            </a:moveTo>
                            <a:cubicBezTo>
                              <a:pt x="6459" y="49519"/>
                              <a:pt x="6548" y="49525"/>
                              <a:pt x="6634" y="49539"/>
                            </a:cubicBezTo>
                            <a:cubicBezTo>
                              <a:pt x="6735" y="49568"/>
                              <a:pt x="6735" y="49713"/>
                              <a:pt x="6634" y="49749"/>
                            </a:cubicBezTo>
                            <a:lnTo>
                              <a:pt x="6634" y="49756"/>
                            </a:lnTo>
                            <a:cubicBezTo>
                              <a:pt x="6374" y="49792"/>
                              <a:pt x="6106" y="49785"/>
                              <a:pt x="5846" y="49836"/>
                            </a:cubicBezTo>
                            <a:cubicBezTo>
                              <a:pt x="5586" y="49901"/>
                              <a:pt x="5341" y="49995"/>
                              <a:pt x="5095" y="50103"/>
                            </a:cubicBezTo>
                            <a:cubicBezTo>
                              <a:pt x="5083" y="50108"/>
                              <a:pt x="5072" y="50110"/>
                              <a:pt x="5062" y="50110"/>
                            </a:cubicBezTo>
                            <a:cubicBezTo>
                              <a:pt x="4985" y="50110"/>
                              <a:pt x="4960" y="49981"/>
                              <a:pt x="5030" y="49937"/>
                            </a:cubicBezTo>
                            <a:cubicBezTo>
                              <a:pt x="5387" y="49695"/>
                              <a:pt x="5901" y="49519"/>
                              <a:pt x="6368" y="49519"/>
                            </a:cubicBezTo>
                            <a:close/>
                            <a:moveTo>
                              <a:pt x="109146" y="49929"/>
                            </a:moveTo>
                            <a:cubicBezTo>
                              <a:pt x="109155" y="49929"/>
                              <a:pt x="109165" y="49932"/>
                              <a:pt x="109175" y="49937"/>
                            </a:cubicBezTo>
                            <a:cubicBezTo>
                              <a:pt x="109486" y="50067"/>
                              <a:pt x="109790" y="50226"/>
                              <a:pt x="110093" y="50363"/>
                            </a:cubicBezTo>
                            <a:cubicBezTo>
                              <a:pt x="110198" y="50413"/>
                              <a:pt x="110134" y="50557"/>
                              <a:pt x="110041" y="50557"/>
                            </a:cubicBezTo>
                            <a:cubicBezTo>
                              <a:pt x="110025" y="50557"/>
                              <a:pt x="110009" y="50553"/>
                              <a:pt x="109992" y="50544"/>
                            </a:cubicBezTo>
                            <a:lnTo>
                              <a:pt x="109985" y="50544"/>
                            </a:lnTo>
                            <a:cubicBezTo>
                              <a:pt x="109696" y="50378"/>
                              <a:pt x="109392" y="50226"/>
                              <a:pt x="109110" y="50052"/>
                            </a:cubicBezTo>
                            <a:cubicBezTo>
                              <a:pt x="109042" y="50015"/>
                              <a:pt x="109086" y="49929"/>
                              <a:pt x="109146" y="49929"/>
                            </a:cubicBezTo>
                            <a:close/>
                            <a:moveTo>
                              <a:pt x="108417" y="50240"/>
                            </a:moveTo>
                            <a:cubicBezTo>
                              <a:pt x="108915" y="50247"/>
                              <a:pt x="109472" y="50385"/>
                              <a:pt x="109876" y="50695"/>
                            </a:cubicBezTo>
                            <a:lnTo>
                              <a:pt x="109869" y="50695"/>
                            </a:lnTo>
                            <a:cubicBezTo>
                              <a:pt x="109962" y="50757"/>
                              <a:pt x="109906" y="50888"/>
                              <a:pt x="109816" y="50888"/>
                            </a:cubicBezTo>
                            <a:cubicBezTo>
                              <a:pt x="109801" y="50888"/>
                              <a:pt x="109785" y="50884"/>
                              <a:pt x="109768" y="50876"/>
                            </a:cubicBezTo>
                            <a:cubicBezTo>
                              <a:pt x="109508" y="50746"/>
                              <a:pt x="109255" y="50602"/>
                              <a:pt x="108966" y="50522"/>
                            </a:cubicBezTo>
                            <a:cubicBezTo>
                              <a:pt x="108895" y="50504"/>
                              <a:pt x="108528" y="50425"/>
                              <a:pt x="108249" y="50425"/>
                            </a:cubicBezTo>
                            <a:cubicBezTo>
                              <a:pt x="108072" y="50425"/>
                              <a:pt x="107931" y="50457"/>
                              <a:pt x="107925" y="50558"/>
                            </a:cubicBezTo>
                            <a:cubicBezTo>
                              <a:pt x="107925" y="50594"/>
                              <a:pt x="107896" y="50615"/>
                              <a:pt x="107868" y="50615"/>
                            </a:cubicBezTo>
                            <a:cubicBezTo>
                              <a:pt x="107845" y="50615"/>
                              <a:pt x="107823" y="50602"/>
                              <a:pt x="107817" y="50573"/>
                            </a:cubicBezTo>
                            <a:cubicBezTo>
                              <a:pt x="107716" y="50240"/>
                              <a:pt x="108214" y="50240"/>
                              <a:pt x="108417" y="50240"/>
                            </a:cubicBezTo>
                            <a:close/>
                            <a:moveTo>
                              <a:pt x="6605" y="50096"/>
                            </a:moveTo>
                            <a:cubicBezTo>
                              <a:pt x="6692" y="50103"/>
                              <a:pt x="6706" y="50226"/>
                              <a:pt x="6620" y="50255"/>
                            </a:cubicBezTo>
                            <a:lnTo>
                              <a:pt x="6627" y="50255"/>
                            </a:lnTo>
                            <a:cubicBezTo>
                              <a:pt x="6193" y="50399"/>
                              <a:pt x="5774" y="50493"/>
                              <a:pt x="5377" y="50710"/>
                            </a:cubicBezTo>
                            <a:cubicBezTo>
                              <a:pt x="4994" y="50941"/>
                              <a:pt x="4647" y="51223"/>
                              <a:pt x="4343" y="51555"/>
                            </a:cubicBezTo>
                            <a:cubicBezTo>
                              <a:pt x="4332" y="51568"/>
                              <a:pt x="4319" y="51574"/>
                              <a:pt x="4305" y="51574"/>
                            </a:cubicBezTo>
                            <a:cubicBezTo>
                              <a:pt x="4264" y="51574"/>
                              <a:pt x="4224" y="51526"/>
                              <a:pt x="4257" y="51483"/>
                            </a:cubicBezTo>
                            <a:cubicBezTo>
                              <a:pt x="4748" y="50746"/>
                              <a:pt x="5687" y="50096"/>
                              <a:pt x="6605" y="50096"/>
                            </a:cubicBezTo>
                            <a:close/>
                            <a:moveTo>
                              <a:pt x="40582" y="54338"/>
                            </a:moveTo>
                            <a:cubicBezTo>
                              <a:pt x="40633" y="54338"/>
                              <a:pt x="40685" y="54377"/>
                              <a:pt x="40677" y="54446"/>
                            </a:cubicBezTo>
                            <a:cubicBezTo>
                              <a:pt x="40670" y="54800"/>
                              <a:pt x="40345" y="55154"/>
                              <a:pt x="40027" y="55270"/>
                            </a:cubicBezTo>
                            <a:cubicBezTo>
                              <a:pt x="40019" y="55272"/>
                              <a:pt x="40013" y="55273"/>
                              <a:pt x="40006" y="55273"/>
                            </a:cubicBezTo>
                            <a:cubicBezTo>
                              <a:pt x="39949" y="55273"/>
                              <a:pt x="39931" y="55194"/>
                              <a:pt x="39976" y="55161"/>
                            </a:cubicBezTo>
                            <a:cubicBezTo>
                              <a:pt x="40114" y="55075"/>
                              <a:pt x="40236" y="54966"/>
                              <a:pt x="40323" y="54829"/>
                            </a:cubicBezTo>
                            <a:cubicBezTo>
                              <a:pt x="40395" y="54699"/>
                              <a:pt x="40453" y="54562"/>
                              <a:pt x="40497" y="54417"/>
                            </a:cubicBezTo>
                            <a:cubicBezTo>
                              <a:pt x="40503" y="54363"/>
                              <a:pt x="40542" y="54338"/>
                              <a:pt x="40582" y="54338"/>
                            </a:cubicBezTo>
                            <a:close/>
                            <a:moveTo>
                              <a:pt x="40904" y="54968"/>
                            </a:moveTo>
                            <a:cubicBezTo>
                              <a:pt x="40965" y="54968"/>
                              <a:pt x="41034" y="55024"/>
                              <a:pt x="41010" y="55096"/>
                            </a:cubicBezTo>
                            <a:cubicBezTo>
                              <a:pt x="40806" y="55727"/>
                              <a:pt x="40170" y="56135"/>
                              <a:pt x="39519" y="56135"/>
                            </a:cubicBezTo>
                            <a:cubicBezTo>
                              <a:pt x="39476" y="56135"/>
                              <a:pt x="39434" y="56133"/>
                              <a:pt x="39391" y="56130"/>
                            </a:cubicBezTo>
                            <a:cubicBezTo>
                              <a:pt x="39311" y="56122"/>
                              <a:pt x="39311" y="56007"/>
                              <a:pt x="39391" y="56007"/>
                            </a:cubicBezTo>
                            <a:cubicBezTo>
                              <a:pt x="39402" y="56007"/>
                              <a:pt x="39414" y="56007"/>
                              <a:pt x="39425" y="56007"/>
                            </a:cubicBezTo>
                            <a:cubicBezTo>
                              <a:pt x="40074" y="56007"/>
                              <a:pt x="40580" y="55606"/>
                              <a:pt x="40829" y="55017"/>
                            </a:cubicBezTo>
                            <a:cubicBezTo>
                              <a:pt x="40844" y="54983"/>
                              <a:pt x="40873" y="54968"/>
                              <a:pt x="40904" y="54968"/>
                            </a:cubicBezTo>
                            <a:close/>
                            <a:moveTo>
                              <a:pt x="104763" y="56392"/>
                            </a:moveTo>
                            <a:cubicBezTo>
                              <a:pt x="104779" y="56392"/>
                              <a:pt x="104796" y="56398"/>
                              <a:pt x="104811" y="56411"/>
                            </a:cubicBezTo>
                            <a:cubicBezTo>
                              <a:pt x="105058" y="56632"/>
                              <a:pt x="105379" y="56754"/>
                              <a:pt x="105706" y="56754"/>
                            </a:cubicBezTo>
                            <a:cubicBezTo>
                              <a:pt x="105733" y="56754"/>
                              <a:pt x="105759" y="56753"/>
                              <a:pt x="105786" y="56751"/>
                            </a:cubicBezTo>
                            <a:cubicBezTo>
                              <a:pt x="105789" y="56751"/>
                              <a:pt x="105791" y="56751"/>
                              <a:pt x="105793" y="56751"/>
                            </a:cubicBezTo>
                            <a:cubicBezTo>
                              <a:pt x="105931" y="56751"/>
                              <a:pt x="105928" y="56968"/>
                              <a:pt x="105786" y="56968"/>
                            </a:cubicBezTo>
                            <a:cubicBezTo>
                              <a:pt x="105382" y="56968"/>
                              <a:pt x="104991" y="56802"/>
                              <a:pt x="104710" y="56505"/>
                            </a:cubicBezTo>
                            <a:cubicBezTo>
                              <a:pt x="104665" y="56455"/>
                              <a:pt x="104710" y="56392"/>
                              <a:pt x="104763" y="56392"/>
                            </a:cubicBezTo>
                            <a:close/>
                            <a:moveTo>
                              <a:pt x="103947" y="56369"/>
                            </a:moveTo>
                            <a:cubicBezTo>
                              <a:pt x="103974" y="56369"/>
                              <a:pt x="104000" y="56384"/>
                              <a:pt x="104009" y="56419"/>
                            </a:cubicBezTo>
                            <a:cubicBezTo>
                              <a:pt x="104175" y="56939"/>
                              <a:pt x="104630" y="57214"/>
                              <a:pt x="105158" y="57235"/>
                            </a:cubicBezTo>
                            <a:cubicBezTo>
                              <a:pt x="105244" y="57235"/>
                              <a:pt x="105266" y="57380"/>
                              <a:pt x="105179" y="57394"/>
                            </a:cubicBezTo>
                            <a:lnTo>
                              <a:pt x="105172" y="57394"/>
                            </a:lnTo>
                            <a:cubicBezTo>
                              <a:pt x="105127" y="57400"/>
                              <a:pt x="105082" y="57403"/>
                              <a:pt x="105038" y="57403"/>
                            </a:cubicBezTo>
                            <a:cubicBezTo>
                              <a:pt x="104501" y="57403"/>
                              <a:pt x="103999" y="56975"/>
                              <a:pt x="103878" y="56455"/>
                            </a:cubicBezTo>
                            <a:cubicBezTo>
                              <a:pt x="103865" y="56403"/>
                              <a:pt x="103907" y="56369"/>
                              <a:pt x="103947" y="56369"/>
                            </a:cubicBezTo>
                            <a:close/>
                            <a:moveTo>
                              <a:pt x="76041" y="57023"/>
                            </a:moveTo>
                            <a:cubicBezTo>
                              <a:pt x="76059" y="57023"/>
                              <a:pt x="76076" y="57030"/>
                              <a:pt x="76086" y="57047"/>
                            </a:cubicBezTo>
                            <a:cubicBezTo>
                              <a:pt x="76253" y="57415"/>
                              <a:pt x="76586" y="57578"/>
                              <a:pt x="76967" y="57578"/>
                            </a:cubicBezTo>
                            <a:cubicBezTo>
                              <a:pt x="76998" y="57578"/>
                              <a:pt x="77030" y="57577"/>
                              <a:pt x="77062" y="57575"/>
                            </a:cubicBezTo>
                            <a:cubicBezTo>
                              <a:pt x="77068" y="57574"/>
                              <a:pt x="77074" y="57573"/>
                              <a:pt x="77080" y="57573"/>
                            </a:cubicBezTo>
                            <a:cubicBezTo>
                              <a:pt x="77180" y="57573"/>
                              <a:pt x="77199" y="57735"/>
                              <a:pt x="77083" y="57756"/>
                            </a:cubicBezTo>
                            <a:cubicBezTo>
                              <a:pt x="77029" y="57767"/>
                              <a:pt x="76975" y="57772"/>
                              <a:pt x="76921" y="57772"/>
                            </a:cubicBezTo>
                            <a:cubicBezTo>
                              <a:pt x="76512" y="57772"/>
                              <a:pt x="76120" y="57473"/>
                              <a:pt x="75992" y="57083"/>
                            </a:cubicBezTo>
                            <a:lnTo>
                              <a:pt x="75985" y="57083"/>
                            </a:lnTo>
                            <a:cubicBezTo>
                              <a:pt x="75971" y="57050"/>
                              <a:pt x="76007" y="57023"/>
                              <a:pt x="76041" y="57023"/>
                            </a:cubicBezTo>
                            <a:close/>
                            <a:moveTo>
                              <a:pt x="75419" y="56566"/>
                            </a:moveTo>
                            <a:cubicBezTo>
                              <a:pt x="75438" y="56566"/>
                              <a:pt x="75458" y="56577"/>
                              <a:pt x="75465" y="56599"/>
                            </a:cubicBezTo>
                            <a:cubicBezTo>
                              <a:pt x="75515" y="56917"/>
                              <a:pt x="75653" y="57206"/>
                              <a:pt x="75862" y="57452"/>
                            </a:cubicBezTo>
                            <a:cubicBezTo>
                              <a:pt x="76064" y="57690"/>
                              <a:pt x="76317" y="57806"/>
                              <a:pt x="76570" y="57972"/>
                            </a:cubicBezTo>
                            <a:cubicBezTo>
                              <a:pt x="76626" y="58028"/>
                              <a:pt x="76594" y="58124"/>
                              <a:pt x="76514" y="58124"/>
                            </a:cubicBezTo>
                            <a:cubicBezTo>
                              <a:pt x="76511" y="58124"/>
                              <a:pt x="76508" y="58124"/>
                              <a:pt x="76505" y="58124"/>
                            </a:cubicBezTo>
                            <a:cubicBezTo>
                              <a:pt x="75833" y="58023"/>
                              <a:pt x="75407" y="57228"/>
                              <a:pt x="75371" y="56614"/>
                            </a:cubicBezTo>
                            <a:cubicBezTo>
                              <a:pt x="75371" y="56582"/>
                              <a:pt x="75395" y="56566"/>
                              <a:pt x="75419" y="56566"/>
                            </a:cubicBezTo>
                            <a:close/>
                            <a:moveTo>
                              <a:pt x="46245" y="62630"/>
                            </a:moveTo>
                            <a:cubicBezTo>
                              <a:pt x="46257" y="62630"/>
                              <a:pt x="46269" y="62635"/>
                              <a:pt x="46278" y="62648"/>
                            </a:cubicBezTo>
                            <a:cubicBezTo>
                              <a:pt x="46574" y="63117"/>
                              <a:pt x="47065" y="63414"/>
                              <a:pt x="47614" y="63464"/>
                            </a:cubicBezTo>
                            <a:cubicBezTo>
                              <a:pt x="47721" y="63478"/>
                              <a:pt x="47730" y="63638"/>
                              <a:pt x="47622" y="63638"/>
                            </a:cubicBezTo>
                            <a:cubicBezTo>
                              <a:pt x="47619" y="63638"/>
                              <a:pt x="47617" y="63638"/>
                              <a:pt x="47614" y="63638"/>
                            </a:cubicBezTo>
                            <a:cubicBezTo>
                              <a:pt x="47007" y="63602"/>
                              <a:pt x="46465" y="63240"/>
                              <a:pt x="46198" y="62698"/>
                            </a:cubicBezTo>
                            <a:cubicBezTo>
                              <a:pt x="46183" y="62662"/>
                              <a:pt x="46215" y="62630"/>
                              <a:pt x="46245" y="62630"/>
                            </a:cubicBezTo>
                            <a:close/>
                            <a:moveTo>
                              <a:pt x="44858" y="61908"/>
                            </a:moveTo>
                            <a:cubicBezTo>
                              <a:pt x="44874" y="61908"/>
                              <a:pt x="44891" y="61918"/>
                              <a:pt x="44897" y="61940"/>
                            </a:cubicBezTo>
                            <a:cubicBezTo>
                              <a:pt x="45042" y="62395"/>
                              <a:pt x="45302" y="62807"/>
                              <a:pt x="45656" y="63125"/>
                            </a:cubicBezTo>
                            <a:cubicBezTo>
                              <a:pt x="46039" y="63457"/>
                              <a:pt x="46451" y="63573"/>
                              <a:pt x="46913" y="63732"/>
                            </a:cubicBezTo>
                            <a:cubicBezTo>
                              <a:pt x="47029" y="63752"/>
                              <a:pt x="47017" y="63914"/>
                              <a:pt x="46912" y="63914"/>
                            </a:cubicBezTo>
                            <a:cubicBezTo>
                              <a:pt x="46905" y="63914"/>
                              <a:pt x="46899" y="63914"/>
                              <a:pt x="46892" y="63912"/>
                            </a:cubicBezTo>
                            <a:lnTo>
                              <a:pt x="46892" y="63920"/>
                            </a:lnTo>
                            <a:cubicBezTo>
                              <a:pt x="46888" y="63920"/>
                              <a:pt x="46885" y="63920"/>
                              <a:pt x="46881" y="63920"/>
                            </a:cubicBezTo>
                            <a:cubicBezTo>
                              <a:pt x="45881" y="63920"/>
                              <a:pt x="44962" y="62890"/>
                              <a:pt x="44825" y="61954"/>
                            </a:cubicBezTo>
                            <a:cubicBezTo>
                              <a:pt x="44817" y="61925"/>
                              <a:pt x="44837" y="61908"/>
                              <a:pt x="44858" y="61908"/>
                            </a:cubicBezTo>
                            <a:close/>
                            <a:moveTo>
                              <a:pt x="15962" y="64514"/>
                            </a:moveTo>
                            <a:cubicBezTo>
                              <a:pt x="16041" y="64514"/>
                              <a:pt x="16119" y="64596"/>
                              <a:pt x="16064" y="64678"/>
                            </a:cubicBezTo>
                            <a:cubicBezTo>
                              <a:pt x="15542" y="65474"/>
                              <a:pt x="14522" y="65894"/>
                              <a:pt x="13580" y="65894"/>
                            </a:cubicBezTo>
                            <a:cubicBezTo>
                              <a:pt x="13452" y="65894"/>
                              <a:pt x="13326" y="65886"/>
                              <a:pt x="13203" y="65871"/>
                            </a:cubicBezTo>
                            <a:cubicBezTo>
                              <a:pt x="13109" y="65863"/>
                              <a:pt x="13102" y="65726"/>
                              <a:pt x="13203" y="65726"/>
                            </a:cubicBezTo>
                            <a:cubicBezTo>
                              <a:pt x="13220" y="65726"/>
                              <a:pt x="13236" y="65726"/>
                              <a:pt x="13253" y="65726"/>
                            </a:cubicBezTo>
                            <a:cubicBezTo>
                              <a:pt x="14333" y="65726"/>
                              <a:pt x="15122" y="65267"/>
                              <a:pt x="15891" y="64541"/>
                            </a:cubicBezTo>
                            <a:cubicBezTo>
                              <a:pt x="15912" y="64522"/>
                              <a:pt x="15937" y="64514"/>
                              <a:pt x="15962" y="64514"/>
                            </a:cubicBezTo>
                            <a:close/>
                            <a:moveTo>
                              <a:pt x="17426" y="61564"/>
                            </a:moveTo>
                            <a:cubicBezTo>
                              <a:pt x="17463" y="61564"/>
                              <a:pt x="17500" y="61584"/>
                              <a:pt x="17517" y="61629"/>
                            </a:cubicBezTo>
                            <a:cubicBezTo>
                              <a:pt x="17791" y="62698"/>
                              <a:pt x="17726" y="63862"/>
                              <a:pt x="17119" y="64801"/>
                            </a:cubicBezTo>
                            <a:cubicBezTo>
                              <a:pt x="16585" y="65632"/>
                              <a:pt x="15717" y="66189"/>
                              <a:pt x="14720" y="66217"/>
                            </a:cubicBezTo>
                            <a:cubicBezTo>
                              <a:pt x="14641" y="66217"/>
                              <a:pt x="14626" y="66095"/>
                              <a:pt x="14699" y="66080"/>
                            </a:cubicBezTo>
                            <a:cubicBezTo>
                              <a:pt x="16794" y="65733"/>
                              <a:pt x="17806" y="63638"/>
                              <a:pt x="17322" y="61687"/>
                            </a:cubicBezTo>
                            <a:cubicBezTo>
                              <a:pt x="17309" y="61612"/>
                              <a:pt x="17368" y="61564"/>
                              <a:pt x="17426" y="61564"/>
                            </a:cubicBezTo>
                            <a:close/>
                            <a:moveTo>
                              <a:pt x="97733" y="66494"/>
                            </a:moveTo>
                            <a:cubicBezTo>
                              <a:pt x="97747" y="66494"/>
                              <a:pt x="97762" y="66500"/>
                              <a:pt x="97772" y="66514"/>
                            </a:cubicBezTo>
                            <a:cubicBezTo>
                              <a:pt x="98105" y="66926"/>
                              <a:pt x="98531" y="67135"/>
                              <a:pt x="99044" y="67236"/>
                            </a:cubicBezTo>
                            <a:cubicBezTo>
                              <a:pt x="99162" y="67250"/>
                              <a:pt x="99140" y="67418"/>
                              <a:pt x="99035" y="67418"/>
                            </a:cubicBezTo>
                            <a:cubicBezTo>
                              <a:pt x="99031" y="67418"/>
                              <a:pt x="99027" y="67418"/>
                              <a:pt x="99022" y="67417"/>
                            </a:cubicBezTo>
                            <a:lnTo>
                              <a:pt x="99015" y="67424"/>
                            </a:lnTo>
                            <a:cubicBezTo>
                              <a:pt x="98466" y="67359"/>
                              <a:pt x="97975" y="67056"/>
                              <a:pt x="97671" y="66593"/>
                            </a:cubicBezTo>
                            <a:cubicBezTo>
                              <a:pt x="97638" y="66550"/>
                              <a:pt x="97688" y="66494"/>
                              <a:pt x="97733" y="66494"/>
                            </a:cubicBezTo>
                            <a:close/>
                            <a:moveTo>
                              <a:pt x="97210" y="66065"/>
                            </a:moveTo>
                            <a:cubicBezTo>
                              <a:pt x="97224" y="66065"/>
                              <a:pt x="97238" y="66074"/>
                              <a:pt x="97238" y="66095"/>
                            </a:cubicBezTo>
                            <a:cubicBezTo>
                              <a:pt x="97194" y="66709"/>
                              <a:pt x="97584" y="67164"/>
                              <a:pt x="98134" y="67374"/>
                            </a:cubicBezTo>
                            <a:cubicBezTo>
                              <a:pt x="98214" y="67400"/>
                              <a:pt x="98189" y="67521"/>
                              <a:pt x="98110" y="67521"/>
                            </a:cubicBezTo>
                            <a:cubicBezTo>
                              <a:pt x="98104" y="67521"/>
                              <a:pt x="98097" y="67520"/>
                              <a:pt x="98090" y="67518"/>
                            </a:cubicBezTo>
                            <a:cubicBezTo>
                              <a:pt x="97469" y="67381"/>
                              <a:pt x="97093" y="66694"/>
                              <a:pt x="97172" y="66095"/>
                            </a:cubicBezTo>
                            <a:cubicBezTo>
                              <a:pt x="97176" y="66076"/>
                              <a:pt x="97194" y="66065"/>
                              <a:pt x="97210" y="66065"/>
                            </a:cubicBezTo>
                            <a:close/>
                            <a:moveTo>
                              <a:pt x="49718" y="0"/>
                            </a:moveTo>
                            <a:cubicBezTo>
                              <a:pt x="42919" y="0"/>
                              <a:pt x="36119" y="18"/>
                              <a:pt x="29317" y="68"/>
                            </a:cubicBezTo>
                            <a:cubicBezTo>
                              <a:pt x="25690" y="90"/>
                              <a:pt x="22055" y="126"/>
                              <a:pt x="18427" y="177"/>
                            </a:cubicBezTo>
                            <a:cubicBezTo>
                              <a:pt x="14850" y="220"/>
                              <a:pt x="11266" y="184"/>
                              <a:pt x="7696" y="365"/>
                            </a:cubicBezTo>
                            <a:cubicBezTo>
                              <a:pt x="6374" y="430"/>
                              <a:pt x="4994" y="581"/>
                              <a:pt x="3787" y="1152"/>
                            </a:cubicBezTo>
                            <a:cubicBezTo>
                              <a:pt x="2378" y="1810"/>
                              <a:pt x="1539" y="3002"/>
                              <a:pt x="1229" y="4505"/>
                            </a:cubicBezTo>
                            <a:cubicBezTo>
                              <a:pt x="882" y="6153"/>
                              <a:pt x="969" y="7916"/>
                              <a:pt x="911" y="9585"/>
                            </a:cubicBezTo>
                            <a:cubicBezTo>
                              <a:pt x="860" y="11356"/>
                              <a:pt x="802" y="13126"/>
                              <a:pt x="752" y="14897"/>
                            </a:cubicBezTo>
                            <a:cubicBezTo>
                              <a:pt x="521" y="22210"/>
                              <a:pt x="195" y="29530"/>
                              <a:pt x="109" y="36843"/>
                            </a:cubicBezTo>
                            <a:cubicBezTo>
                              <a:pt x="65" y="40290"/>
                              <a:pt x="0" y="43751"/>
                              <a:pt x="210" y="47191"/>
                            </a:cubicBezTo>
                            <a:cubicBezTo>
                              <a:pt x="412" y="50428"/>
                              <a:pt x="954" y="53694"/>
                              <a:pt x="2479" y="56592"/>
                            </a:cubicBezTo>
                            <a:cubicBezTo>
                              <a:pt x="2732" y="55552"/>
                              <a:pt x="3021" y="54518"/>
                              <a:pt x="3483" y="53557"/>
                            </a:cubicBezTo>
                            <a:cubicBezTo>
                              <a:pt x="3989" y="52495"/>
                              <a:pt x="4741" y="51483"/>
                              <a:pt x="5803" y="50934"/>
                            </a:cubicBezTo>
                            <a:cubicBezTo>
                              <a:pt x="6429" y="50610"/>
                              <a:pt x="7143" y="50429"/>
                              <a:pt x="7857" y="50429"/>
                            </a:cubicBezTo>
                            <a:cubicBezTo>
                              <a:pt x="8148" y="50429"/>
                              <a:pt x="8438" y="50459"/>
                              <a:pt x="8722" y="50522"/>
                            </a:cubicBezTo>
                            <a:cubicBezTo>
                              <a:pt x="9669" y="50739"/>
                              <a:pt x="10442" y="51360"/>
                              <a:pt x="10782" y="52278"/>
                            </a:cubicBezTo>
                            <a:cubicBezTo>
                              <a:pt x="11288" y="53622"/>
                              <a:pt x="10861" y="55255"/>
                              <a:pt x="10608" y="56614"/>
                            </a:cubicBezTo>
                            <a:cubicBezTo>
                              <a:pt x="10334" y="58124"/>
                              <a:pt x="9900" y="59620"/>
                              <a:pt x="9676" y="61130"/>
                            </a:cubicBezTo>
                            <a:cubicBezTo>
                              <a:pt x="9452" y="62633"/>
                              <a:pt x="9481" y="64288"/>
                              <a:pt x="10536" y="65495"/>
                            </a:cubicBezTo>
                            <a:cubicBezTo>
                              <a:pt x="11370" y="66443"/>
                              <a:pt x="12521" y="66880"/>
                              <a:pt x="13686" y="66880"/>
                            </a:cubicBezTo>
                            <a:cubicBezTo>
                              <a:pt x="15076" y="66880"/>
                              <a:pt x="16486" y="66258"/>
                              <a:pt x="17394" y="65141"/>
                            </a:cubicBezTo>
                            <a:cubicBezTo>
                              <a:pt x="18276" y="64057"/>
                              <a:pt x="18449" y="62706"/>
                              <a:pt x="18073" y="61383"/>
                            </a:cubicBezTo>
                            <a:cubicBezTo>
                              <a:pt x="17669" y="59988"/>
                              <a:pt x="16838" y="58767"/>
                              <a:pt x="16274" y="57438"/>
                            </a:cubicBezTo>
                            <a:cubicBezTo>
                              <a:pt x="15291" y="55132"/>
                              <a:pt x="15313" y="52307"/>
                              <a:pt x="16881" y="50255"/>
                            </a:cubicBezTo>
                            <a:cubicBezTo>
                              <a:pt x="17893" y="48936"/>
                              <a:pt x="19565" y="48098"/>
                              <a:pt x="21228" y="48098"/>
                            </a:cubicBezTo>
                            <a:cubicBezTo>
                              <a:pt x="21834" y="48098"/>
                              <a:pt x="22438" y="48209"/>
                              <a:pt x="23009" y="48448"/>
                            </a:cubicBezTo>
                            <a:cubicBezTo>
                              <a:pt x="24324" y="48997"/>
                              <a:pt x="25213" y="50168"/>
                              <a:pt x="26427" y="50883"/>
                            </a:cubicBezTo>
                            <a:cubicBezTo>
                              <a:pt x="26961" y="51203"/>
                              <a:pt x="27579" y="51442"/>
                              <a:pt x="28201" y="51442"/>
                            </a:cubicBezTo>
                            <a:cubicBezTo>
                              <a:pt x="28396" y="51442"/>
                              <a:pt x="28590" y="51419"/>
                              <a:pt x="28783" y="51368"/>
                            </a:cubicBezTo>
                            <a:cubicBezTo>
                              <a:pt x="29375" y="51209"/>
                              <a:pt x="29874" y="50811"/>
                              <a:pt x="30358" y="50464"/>
                            </a:cubicBezTo>
                            <a:cubicBezTo>
                              <a:pt x="30806" y="50146"/>
                              <a:pt x="31261" y="49821"/>
                              <a:pt x="31818" y="49713"/>
                            </a:cubicBezTo>
                            <a:cubicBezTo>
                              <a:pt x="31938" y="49688"/>
                              <a:pt x="32055" y="49677"/>
                              <a:pt x="32169" y="49677"/>
                            </a:cubicBezTo>
                            <a:cubicBezTo>
                              <a:pt x="32587" y="49677"/>
                              <a:pt x="32975" y="49824"/>
                              <a:pt x="33371" y="49995"/>
                            </a:cubicBezTo>
                            <a:cubicBezTo>
                              <a:pt x="33707" y="50140"/>
                              <a:pt x="34037" y="50286"/>
                              <a:pt x="34400" y="50286"/>
                            </a:cubicBezTo>
                            <a:cubicBezTo>
                              <a:pt x="34451" y="50286"/>
                              <a:pt x="34503" y="50283"/>
                              <a:pt x="34556" y="50276"/>
                            </a:cubicBezTo>
                            <a:cubicBezTo>
                              <a:pt x="34874" y="50226"/>
                              <a:pt x="35178" y="50117"/>
                              <a:pt x="35460" y="49958"/>
                            </a:cubicBezTo>
                            <a:cubicBezTo>
                              <a:pt x="35922" y="49734"/>
                              <a:pt x="36385" y="49438"/>
                              <a:pt x="36912" y="49373"/>
                            </a:cubicBezTo>
                            <a:cubicBezTo>
                              <a:pt x="36979" y="49365"/>
                              <a:pt x="37045" y="49360"/>
                              <a:pt x="37108" y="49360"/>
                            </a:cubicBezTo>
                            <a:cubicBezTo>
                              <a:pt x="38012" y="49360"/>
                              <a:pt x="38521" y="50200"/>
                              <a:pt x="38582" y="51064"/>
                            </a:cubicBezTo>
                            <a:cubicBezTo>
                              <a:pt x="38675" y="52451"/>
                              <a:pt x="37505" y="53665"/>
                              <a:pt x="37830" y="55053"/>
                            </a:cubicBezTo>
                            <a:cubicBezTo>
                              <a:pt x="38052" y="55996"/>
                              <a:pt x="38869" y="56494"/>
                              <a:pt x="39698" y="56494"/>
                            </a:cubicBezTo>
                            <a:cubicBezTo>
                              <a:pt x="40322" y="56494"/>
                              <a:pt x="40954" y="56211"/>
                              <a:pt x="41342" y="55624"/>
                            </a:cubicBezTo>
                            <a:cubicBezTo>
                              <a:pt x="42108" y="54468"/>
                              <a:pt x="41291" y="53073"/>
                              <a:pt x="40959" y="51909"/>
                            </a:cubicBezTo>
                            <a:cubicBezTo>
                              <a:pt x="40684" y="50956"/>
                              <a:pt x="40706" y="49872"/>
                              <a:pt x="41595" y="49243"/>
                            </a:cubicBezTo>
                            <a:cubicBezTo>
                              <a:pt x="41991" y="48963"/>
                              <a:pt x="42465" y="48830"/>
                              <a:pt x="42940" y="48830"/>
                            </a:cubicBezTo>
                            <a:cubicBezTo>
                              <a:pt x="43471" y="48830"/>
                              <a:pt x="44004" y="48996"/>
                              <a:pt x="44435" y="49308"/>
                            </a:cubicBezTo>
                            <a:cubicBezTo>
                              <a:pt x="46863" y="51064"/>
                              <a:pt x="45642" y="54670"/>
                              <a:pt x="45143" y="57033"/>
                            </a:cubicBezTo>
                            <a:cubicBezTo>
                              <a:pt x="44970" y="57857"/>
                              <a:pt x="44796" y="58680"/>
                              <a:pt x="44623" y="59512"/>
                            </a:cubicBezTo>
                            <a:cubicBezTo>
                              <a:pt x="44507" y="60010"/>
                              <a:pt x="44420" y="60523"/>
                              <a:pt x="44363" y="61036"/>
                            </a:cubicBezTo>
                            <a:cubicBezTo>
                              <a:pt x="44341" y="61318"/>
                              <a:pt x="44334" y="61600"/>
                              <a:pt x="44348" y="61875"/>
                            </a:cubicBezTo>
                            <a:cubicBezTo>
                              <a:pt x="44442" y="63204"/>
                              <a:pt x="45280" y="64230"/>
                              <a:pt x="46559" y="64606"/>
                            </a:cubicBezTo>
                            <a:cubicBezTo>
                              <a:pt x="46873" y="64697"/>
                              <a:pt x="47196" y="64743"/>
                              <a:pt x="47516" y="64743"/>
                            </a:cubicBezTo>
                            <a:cubicBezTo>
                              <a:pt x="48319" y="64743"/>
                              <a:pt x="49102" y="64451"/>
                              <a:pt x="49659" y="63826"/>
                            </a:cubicBezTo>
                            <a:cubicBezTo>
                              <a:pt x="50556" y="62828"/>
                              <a:pt x="50678" y="61390"/>
                              <a:pt x="50490" y="60111"/>
                            </a:cubicBezTo>
                            <a:cubicBezTo>
                              <a:pt x="50288" y="58724"/>
                              <a:pt x="49681" y="57459"/>
                              <a:pt x="49139" y="56180"/>
                            </a:cubicBezTo>
                            <a:cubicBezTo>
                              <a:pt x="48604" y="54923"/>
                              <a:pt x="48012" y="53463"/>
                              <a:pt x="48185" y="52061"/>
                            </a:cubicBezTo>
                            <a:cubicBezTo>
                              <a:pt x="48269" y="51352"/>
                              <a:pt x="48738" y="50384"/>
                              <a:pt x="49532" y="50384"/>
                            </a:cubicBezTo>
                            <a:cubicBezTo>
                              <a:pt x="49627" y="50384"/>
                              <a:pt x="49728" y="50398"/>
                              <a:pt x="49833" y="50428"/>
                            </a:cubicBezTo>
                            <a:cubicBezTo>
                              <a:pt x="50664" y="50667"/>
                              <a:pt x="50830" y="51685"/>
                              <a:pt x="51278" y="52292"/>
                            </a:cubicBezTo>
                            <a:cubicBezTo>
                              <a:pt x="51495" y="52583"/>
                              <a:pt x="51709" y="52698"/>
                              <a:pt x="51916" y="52698"/>
                            </a:cubicBezTo>
                            <a:cubicBezTo>
                              <a:pt x="52518" y="52698"/>
                              <a:pt x="53065" y="51734"/>
                              <a:pt x="53468" y="51310"/>
                            </a:cubicBezTo>
                            <a:cubicBezTo>
                              <a:pt x="53766" y="50983"/>
                              <a:pt x="54134" y="50775"/>
                              <a:pt x="54579" y="50775"/>
                            </a:cubicBezTo>
                            <a:cubicBezTo>
                              <a:pt x="54587" y="50775"/>
                              <a:pt x="54595" y="50775"/>
                              <a:pt x="54602" y="50775"/>
                            </a:cubicBezTo>
                            <a:cubicBezTo>
                              <a:pt x="55282" y="50789"/>
                              <a:pt x="55881" y="51187"/>
                              <a:pt x="56553" y="51245"/>
                            </a:cubicBezTo>
                            <a:cubicBezTo>
                              <a:pt x="56641" y="51252"/>
                              <a:pt x="56728" y="51256"/>
                              <a:pt x="56814" y="51256"/>
                            </a:cubicBezTo>
                            <a:cubicBezTo>
                              <a:pt x="57956" y="51256"/>
                              <a:pt x="59010" y="50616"/>
                              <a:pt x="59957" y="50045"/>
                            </a:cubicBezTo>
                            <a:cubicBezTo>
                              <a:pt x="60961" y="49438"/>
                              <a:pt x="61988" y="48766"/>
                              <a:pt x="63151" y="48520"/>
                            </a:cubicBezTo>
                            <a:cubicBezTo>
                              <a:pt x="63478" y="48451"/>
                              <a:pt x="63809" y="48422"/>
                              <a:pt x="64143" y="48422"/>
                            </a:cubicBezTo>
                            <a:cubicBezTo>
                              <a:pt x="66003" y="48422"/>
                              <a:pt x="67960" y="49326"/>
                              <a:pt x="69796" y="49326"/>
                            </a:cubicBezTo>
                            <a:cubicBezTo>
                              <a:pt x="70603" y="49326"/>
                              <a:pt x="71385" y="49152"/>
                              <a:pt x="72126" y="48650"/>
                            </a:cubicBezTo>
                            <a:cubicBezTo>
                              <a:pt x="72155" y="48636"/>
                              <a:pt x="72177" y="48622"/>
                              <a:pt x="72206" y="48622"/>
                            </a:cubicBezTo>
                            <a:cubicBezTo>
                              <a:pt x="72227" y="48585"/>
                              <a:pt x="72249" y="48556"/>
                              <a:pt x="72271" y="48528"/>
                            </a:cubicBezTo>
                            <a:cubicBezTo>
                              <a:pt x="72625" y="48043"/>
                              <a:pt x="73174" y="47747"/>
                              <a:pt x="73774" y="47711"/>
                            </a:cubicBezTo>
                            <a:cubicBezTo>
                              <a:pt x="73786" y="47711"/>
                              <a:pt x="73799" y="47711"/>
                              <a:pt x="73812" y="47711"/>
                            </a:cubicBezTo>
                            <a:cubicBezTo>
                              <a:pt x="74585" y="47711"/>
                              <a:pt x="75290" y="48141"/>
                              <a:pt x="75645" y="48831"/>
                            </a:cubicBezTo>
                            <a:cubicBezTo>
                              <a:pt x="76072" y="49684"/>
                              <a:pt x="76007" y="50811"/>
                              <a:pt x="75891" y="51722"/>
                            </a:cubicBezTo>
                            <a:cubicBezTo>
                              <a:pt x="75674" y="53348"/>
                              <a:pt x="74554" y="55248"/>
                              <a:pt x="75031" y="56896"/>
                            </a:cubicBezTo>
                            <a:cubicBezTo>
                              <a:pt x="75118" y="57192"/>
                              <a:pt x="75255" y="57474"/>
                              <a:pt x="75436" y="57719"/>
                            </a:cubicBezTo>
                            <a:cubicBezTo>
                              <a:pt x="75789" y="58211"/>
                              <a:pt x="76308" y="58485"/>
                              <a:pt x="76835" y="58485"/>
                            </a:cubicBezTo>
                            <a:cubicBezTo>
                              <a:pt x="77215" y="58485"/>
                              <a:pt x="77599" y="58343"/>
                              <a:pt x="77929" y="58037"/>
                            </a:cubicBezTo>
                            <a:cubicBezTo>
                              <a:pt x="78630" y="57387"/>
                              <a:pt x="78861" y="56383"/>
                              <a:pt x="78716" y="55465"/>
                            </a:cubicBezTo>
                            <a:cubicBezTo>
                              <a:pt x="78427" y="53543"/>
                              <a:pt x="76664" y="51555"/>
                              <a:pt x="77423" y="49554"/>
                            </a:cubicBezTo>
                            <a:cubicBezTo>
                              <a:pt x="77676" y="48903"/>
                              <a:pt x="78225" y="48304"/>
                              <a:pt x="78940" y="48217"/>
                            </a:cubicBezTo>
                            <a:cubicBezTo>
                              <a:pt x="79002" y="48208"/>
                              <a:pt x="79065" y="48204"/>
                              <a:pt x="79128" y="48204"/>
                            </a:cubicBezTo>
                            <a:cubicBezTo>
                              <a:pt x="79711" y="48204"/>
                              <a:pt x="80314" y="48559"/>
                              <a:pt x="80523" y="49120"/>
                            </a:cubicBezTo>
                            <a:cubicBezTo>
                              <a:pt x="80653" y="49474"/>
                              <a:pt x="80581" y="49836"/>
                              <a:pt x="80451" y="50175"/>
                            </a:cubicBezTo>
                            <a:cubicBezTo>
                              <a:pt x="80285" y="50609"/>
                              <a:pt x="79923" y="51143"/>
                              <a:pt x="80176" y="51613"/>
                            </a:cubicBezTo>
                            <a:cubicBezTo>
                              <a:pt x="80334" y="51907"/>
                              <a:pt x="80627" y="52041"/>
                              <a:pt x="80927" y="52041"/>
                            </a:cubicBezTo>
                            <a:cubicBezTo>
                              <a:pt x="81188" y="52041"/>
                              <a:pt x="81455" y="51939"/>
                              <a:pt x="81643" y="51751"/>
                            </a:cubicBezTo>
                            <a:cubicBezTo>
                              <a:pt x="82084" y="51317"/>
                              <a:pt x="82062" y="50746"/>
                              <a:pt x="82004" y="50182"/>
                            </a:cubicBezTo>
                            <a:cubicBezTo>
                              <a:pt x="81968" y="49929"/>
                              <a:pt x="81976" y="49677"/>
                              <a:pt x="82019" y="49431"/>
                            </a:cubicBezTo>
                            <a:cubicBezTo>
                              <a:pt x="82113" y="48961"/>
                              <a:pt x="82387" y="48593"/>
                              <a:pt x="82973" y="48470"/>
                            </a:cubicBezTo>
                            <a:cubicBezTo>
                              <a:pt x="83090" y="48444"/>
                              <a:pt x="83206" y="48433"/>
                              <a:pt x="83318" y="48433"/>
                            </a:cubicBezTo>
                            <a:cubicBezTo>
                              <a:pt x="84008" y="48433"/>
                              <a:pt x="84606" y="48871"/>
                              <a:pt x="85141" y="49294"/>
                            </a:cubicBezTo>
                            <a:cubicBezTo>
                              <a:pt x="85969" y="49952"/>
                              <a:pt x="86935" y="50610"/>
                              <a:pt x="88033" y="50610"/>
                            </a:cubicBezTo>
                            <a:cubicBezTo>
                              <a:pt x="88057" y="50610"/>
                              <a:pt x="88080" y="50609"/>
                              <a:pt x="88103" y="50609"/>
                            </a:cubicBezTo>
                            <a:cubicBezTo>
                              <a:pt x="89049" y="50588"/>
                              <a:pt x="89721" y="49730"/>
                              <a:pt x="90646" y="49730"/>
                            </a:cubicBezTo>
                            <a:cubicBezTo>
                              <a:pt x="90682" y="49730"/>
                              <a:pt x="90719" y="49732"/>
                              <a:pt x="90756" y="49734"/>
                            </a:cubicBezTo>
                            <a:cubicBezTo>
                              <a:pt x="91232" y="49763"/>
                              <a:pt x="91652" y="50009"/>
                              <a:pt x="92063" y="50233"/>
                            </a:cubicBezTo>
                            <a:cubicBezTo>
                              <a:pt x="92548" y="50508"/>
                              <a:pt x="93061" y="50753"/>
                              <a:pt x="93617" y="50840"/>
                            </a:cubicBezTo>
                            <a:cubicBezTo>
                              <a:pt x="93739" y="50862"/>
                              <a:pt x="93856" y="50871"/>
                              <a:pt x="93967" y="50871"/>
                            </a:cubicBezTo>
                            <a:cubicBezTo>
                              <a:pt x="94456" y="50871"/>
                              <a:pt x="94862" y="50685"/>
                              <a:pt x="95344" y="50479"/>
                            </a:cubicBezTo>
                            <a:cubicBezTo>
                              <a:pt x="95587" y="50366"/>
                              <a:pt x="95853" y="50306"/>
                              <a:pt x="96119" y="50306"/>
                            </a:cubicBezTo>
                            <a:cubicBezTo>
                              <a:pt x="96193" y="50306"/>
                              <a:pt x="96268" y="50310"/>
                              <a:pt x="96341" y="50320"/>
                            </a:cubicBezTo>
                            <a:cubicBezTo>
                              <a:pt x="98314" y="50551"/>
                              <a:pt x="98777" y="52957"/>
                              <a:pt x="98820" y="54576"/>
                            </a:cubicBezTo>
                            <a:cubicBezTo>
                              <a:pt x="98863" y="56628"/>
                              <a:pt x="98278" y="58637"/>
                              <a:pt x="97714" y="60588"/>
                            </a:cubicBezTo>
                            <a:cubicBezTo>
                              <a:pt x="97418" y="61622"/>
                              <a:pt x="97115" y="62655"/>
                              <a:pt x="96898" y="63710"/>
                            </a:cubicBezTo>
                            <a:cubicBezTo>
                              <a:pt x="96775" y="64281"/>
                              <a:pt x="96681" y="64859"/>
                              <a:pt x="96623" y="65437"/>
                            </a:cubicBezTo>
                            <a:cubicBezTo>
                              <a:pt x="96573" y="65957"/>
                              <a:pt x="96537" y="66550"/>
                              <a:pt x="96826" y="67020"/>
                            </a:cubicBezTo>
                            <a:cubicBezTo>
                              <a:pt x="97144" y="67540"/>
                              <a:pt x="97823" y="67836"/>
                              <a:pt x="98379" y="68024"/>
                            </a:cubicBezTo>
                            <a:cubicBezTo>
                              <a:pt x="98759" y="68157"/>
                              <a:pt x="99160" y="68243"/>
                              <a:pt x="99560" y="68243"/>
                            </a:cubicBezTo>
                            <a:cubicBezTo>
                              <a:pt x="99723" y="68243"/>
                              <a:pt x="99887" y="68229"/>
                              <a:pt x="100049" y="68197"/>
                            </a:cubicBezTo>
                            <a:cubicBezTo>
                              <a:pt x="100995" y="68017"/>
                              <a:pt x="101725" y="67294"/>
                              <a:pt x="102144" y="66463"/>
                            </a:cubicBezTo>
                            <a:cubicBezTo>
                              <a:pt x="103206" y="64360"/>
                              <a:pt x="102267" y="61896"/>
                              <a:pt x="101696" y="59793"/>
                            </a:cubicBezTo>
                            <a:cubicBezTo>
                              <a:pt x="101385" y="58615"/>
                              <a:pt x="101067" y="57445"/>
                              <a:pt x="100749" y="56267"/>
                            </a:cubicBezTo>
                            <a:cubicBezTo>
                              <a:pt x="100475" y="55270"/>
                              <a:pt x="100164" y="54222"/>
                              <a:pt x="100258" y="53174"/>
                            </a:cubicBezTo>
                            <a:cubicBezTo>
                              <a:pt x="100330" y="52365"/>
                              <a:pt x="100656" y="51628"/>
                              <a:pt x="101328" y="51143"/>
                            </a:cubicBezTo>
                            <a:cubicBezTo>
                              <a:pt x="101706" y="50865"/>
                              <a:pt x="102187" y="50674"/>
                              <a:pt x="102663" y="50674"/>
                            </a:cubicBezTo>
                            <a:cubicBezTo>
                              <a:pt x="102842" y="50674"/>
                              <a:pt x="103020" y="50701"/>
                              <a:pt x="103192" y="50761"/>
                            </a:cubicBezTo>
                            <a:cubicBezTo>
                              <a:pt x="105027" y="51396"/>
                              <a:pt x="104103" y="53723"/>
                              <a:pt x="103705" y="54966"/>
                            </a:cubicBezTo>
                            <a:cubicBezTo>
                              <a:pt x="103358" y="56065"/>
                              <a:pt x="103373" y="57430"/>
                              <a:pt x="104637" y="57900"/>
                            </a:cubicBezTo>
                            <a:cubicBezTo>
                              <a:pt x="104833" y="57971"/>
                              <a:pt x="105025" y="58004"/>
                              <a:pt x="105209" y="58004"/>
                            </a:cubicBezTo>
                            <a:cubicBezTo>
                              <a:pt x="106150" y="58004"/>
                              <a:pt x="106887" y="57148"/>
                              <a:pt x="106971" y="56180"/>
                            </a:cubicBezTo>
                            <a:cubicBezTo>
                              <a:pt x="107116" y="54590"/>
                              <a:pt x="105931" y="51989"/>
                              <a:pt x="107947" y="51086"/>
                            </a:cubicBezTo>
                            <a:cubicBezTo>
                              <a:pt x="108138" y="51000"/>
                              <a:pt x="108319" y="50965"/>
                              <a:pt x="108493" y="50965"/>
                            </a:cubicBezTo>
                            <a:cubicBezTo>
                              <a:pt x="109117" y="50965"/>
                              <a:pt x="109657" y="51416"/>
                              <a:pt x="110267" y="51642"/>
                            </a:cubicBezTo>
                            <a:cubicBezTo>
                              <a:pt x="110476" y="51718"/>
                              <a:pt x="110691" y="51754"/>
                              <a:pt x="110904" y="51754"/>
                            </a:cubicBezTo>
                            <a:cubicBezTo>
                              <a:pt x="111626" y="51754"/>
                              <a:pt x="112325" y="51346"/>
                              <a:pt x="112687" y="50710"/>
                            </a:cubicBezTo>
                            <a:cubicBezTo>
                              <a:pt x="112651" y="49084"/>
                              <a:pt x="112637" y="47458"/>
                              <a:pt x="112658" y="45832"/>
                            </a:cubicBezTo>
                            <a:cubicBezTo>
                              <a:pt x="112731" y="38635"/>
                              <a:pt x="113338" y="31452"/>
                              <a:pt x="114472" y="24341"/>
                            </a:cubicBezTo>
                            <a:cubicBezTo>
                              <a:pt x="115043" y="20772"/>
                              <a:pt x="115744" y="17216"/>
                              <a:pt x="116098" y="13618"/>
                            </a:cubicBezTo>
                            <a:cubicBezTo>
                              <a:pt x="116286" y="11825"/>
                              <a:pt x="116351" y="10026"/>
                              <a:pt x="116301" y="8219"/>
                            </a:cubicBezTo>
                            <a:cubicBezTo>
                              <a:pt x="116279" y="7323"/>
                              <a:pt x="116207" y="6427"/>
                              <a:pt x="116098" y="5531"/>
                            </a:cubicBezTo>
                            <a:cubicBezTo>
                              <a:pt x="115990" y="4715"/>
                              <a:pt x="115918" y="3768"/>
                              <a:pt x="115462" y="3053"/>
                            </a:cubicBezTo>
                            <a:cubicBezTo>
                              <a:pt x="114595" y="1701"/>
                              <a:pt x="112449" y="1738"/>
                              <a:pt x="111040" y="1564"/>
                            </a:cubicBezTo>
                            <a:cubicBezTo>
                              <a:pt x="109226" y="1347"/>
                              <a:pt x="107412" y="1152"/>
                              <a:pt x="105591" y="993"/>
                            </a:cubicBezTo>
                            <a:cubicBezTo>
                              <a:pt x="102029" y="682"/>
                              <a:pt x="98459" y="480"/>
                              <a:pt x="94882" y="343"/>
                            </a:cubicBezTo>
                            <a:cubicBezTo>
                              <a:pt x="87641" y="68"/>
                              <a:pt x="80386" y="68"/>
                              <a:pt x="73138" y="47"/>
                            </a:cubicBezTo>
                            <a:cubicBezTo>
                              <a:pt x="65331" y="23"/>
                              <a:pt x="57525" y="0"/>
                              <a:pt x="4971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" name="Google Shape;585;p18"/>
                      <p:cNvSpPr/>
                      <p:nvPr/>
                    </p:nvSpPr>
                    <p:spPr>
                      <a:xfrm rot="10800000">
                        <a:off x="43599" y="3824077"/>
                        <a:ext cx="332043" cy="2838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55" h="3457" extrusionOk="0">
                            <a:moveTo>
                              <a:pt x="774" y="0"/>
                            </a:moveTo>
                            <a:cubicBezTo>
                              <a:pt x="1" y="470"/>
                              <a:pt x="232" y="2002"/>
                              <a:pt x="644" y="2616"/>
                            </a:cubicBezTo>
                            <a:cubicBezTo>
                              <a:pt x="926" y="3045"/>
                              <a:pt x="1508" y="3456"/>
                              <a:pt x="2060" y="3456"/>
                            </a:cubicBezTo>
                            <a:cubicBezTo>
                              <a:pt x="2299" y="3456"/>
                              <a:pt x="2532" y="3379"/>
                              <a:pt x="2732" y="3194"/>
                            </a:cubicBezTo>
                            <a:cubicBezTo>
                              <a:pt x="3455" y="2515"/>
                              <a:pt x="2147" y="1864"/>
                              <a:pt x="1858" y="1315"/>
                            </a:cubicBezTo>
                            <a:cubicBezTo>
                              <a:pt x="1721" y="1062"/>
                              <a:pt x="1735" y="846"/>
                              <a:pt x="1800" y="571"/>
                            </a:cubicBezTo>
                            <a:cubicBezTo>
                              <a:pt x="1921" y="63"/>
                              <a:pt x="1623" y="12"/>
                              <a:pt x="1281" y="12"/>
                            </a:cubicBezTo>
                            <a:cubicBezTo>
                              <a:pt x="1196" y="12"/>
                              <a:pt x="1107" y="15"/>
                              <a:pt x="1022" y="15"/>
                            </a:cubicBezTo>
                            <a:cubicBezTo>
                              <a:pt x="939" y="15"/>
                              <a:pt x="860" y="12"/>
                              <a:pt x="7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" name="Google Shape;586;p18"/>
                      <p:cNvSpPr/>
                      <p:nvPr/>
                    </p:nvSpPr>
                    <p:spPr>
                      <a:xfrm rot="10800000">
                        <a:off x="20247" y="4784500"/>
                        <a:ext cx="111482" cy="5149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" h="627" extrusionOk="0">
                            <a:moveTo>
                              <a:pt x="108" y="1"/>
                            </a:moveTo>
                            <a:cubicBezTo>
                              <a:pt x="43" y="1"/>
                              <a:pt x="1" y="83"/>
                              <a:pt x="64" y="121"/>
                            </a:cubicBezTo>
                            <a:cubicBezTo>
                              <a:pt x="353" y="295"/>
                              <a:pt x="657" y="447"/>
                              <a:pt x="946" y="613"/>
                            </a:cubicBezTo>
                            <a:cubicBezTo>
                              <a:pt x="963" y="622"/>
                              <a:pt x="981" y="626"/>
                              <a:pt x="997" y="626"/>
                            </a:cubicBezTo>
                            <a:cubicBezTo>
                              <a:pt x="1095" y="626"/>
                              <a:pt x="1159" y="482"/>
                              <a:pt x="1054" y="432"/>
                            </a:cubicBezTo>
                            <a:cubicBezTo>
                              <a:pt x="743" y="288"/>
                              <a:pt x="447" y="136"/>
                              <a:pt x="136" y="6"/>
                            </a:cubicBezTo>
                            <a:cubicBezTo>
                              <a:pt x="127" y="2"/>
                              <a:pt x="117" y="1"/>
                              <a:pt x="10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" name="Google Shape;587;p18"/>
                      <p:cNvSpPr/>
                      <p:nvPr/>
                    </p:nvSpPr>
                    <p:spPr>
                      <a:xfrm rot="10800000">
                        <a:off x="123463" y="3579188"/>
                        <a:ext cx="188942" cy="1466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66" h="1786" extrusionOk="0">
                            <a:moveTo>
                              <a:pt x="810" y="1"/>
                            </a:moveTo>
                            <a:cubicBezTo>
                              <a:pt x="362" y="160"/>
                              <a:pt x="0" y="630"/>
                              <a:pt x="145" y="1128"/>
                            </a:cubicBezTo>
                            <a:cubicBezTo>
                              <a:pt x="253" y="1507"/>
                              <a:pt x="611" y="1785"/>
                              <a:pt x="994" y="1785"/>
                            </a:cubicBezTo>
                            <a:cubicBezTo>
                              <a:pt x="1072" y="1785"/>
                              <a:pt x="1151" y="1774"/>
                              <a:pt x="1229" y="1750"/>
                            </a:cubicBezTo>
                            <a:cubicBezTo>
                              <a:pt x="1727" y="1598"/>
                              <a:pt x="1966" y="1020"/>
                              <a:pt x="1720" y="550"/>
                            </a:cubicBezTo>
                            <a:cubicBezTo>
                              <a:pt x="1525" y="232"/>
                              <a:pt x="1185" y="23"/>
                              <a:pt x="81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" name="Google Shape;588;p18"/>
                      <p:cNvSpPr/>
                      <p:nvPr/>
                    </p:nvSpPr>
                    <p:spPr>
                      <a:xfrm rot="10800000">
                        <a:off x="43504" y="4757564"/>
                        <a:ext cx="215467" cy="530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42" h="646" extrusionOk="0">
                            <a:moveTo>
                              <a:pt x="694" y="0"/>
                            </a:moveTo>
                            <a:cubicBezTo>
                              <a:pt x="492" y="0"/>
                              <a:pt x="1" y="7"/>
                              <a:pt x="95" y="333"/>
                            </a:cubicBezTo>
                            <a:cubicBezTo>
                              <a:pt x="104" y="362"/>
                              <a:pt x="128" y="375"/>
                              <a:pt x="152" y="375"/>
                            </a:cubicBezTo>
                            <a:cubicBezTo>
                              <a:pt x="181" y="375"/>
                              <a:pt x="210" y="354"/>
                              <a:pt x="210" y="318"/>
                            </a:cubicBezTo>
                            <a:cubicBezTo>
                              <a:pt x="216" y="215"/>
                              <a:pt x="362" y="182"/>
                              <a:pt x="543" y="182"/>
                            </a:cubicBezTo>
                            <a:cubicBezTo>
                              <a:pt x="818" y="182"/>
                              <a:pt x="1174" y="257"/>
                              <a:pt x="1244" y="275"/>
                            </a:cubicBezTo>
                            <a:cubicBezTo>
                              <a:pt x="1540" y="354"/>
                              <a:pt x="1786" y="499"/>
                              <a:pt x="2053" y="636"/>
                            </a:cubicBezTo>
                            <a:cubicBezTo>
                              <a:pt x="2067" y="643"/>
                              <a:pt x="2082" y="646"/>
                              <a:pt x="2095" y="646"/>
                            </a:cubicBezTo>
                            <a:cubicBezTo>
                              <a:pt x="2183" y="646"/>
                              <a:pt x="2242" y="518"/>
                              <a:pt x="2154" y="455"/>
                            </a:cubicBezTo>
                            <a:cubicBezTo>
                              <a:pt x="1757" y="145"/>
                              <a:pt x="1200" y="7"/>
                              <a:pt x="69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" name="Google Shape;589;p18"/>
                      <p:cNvSpPr/>
                      <p:nvPr/>
                    </p:nvSpPr>
                    <p:spPr>
                      <a:xfrm rot="10800000">
                        <a:off x="431093" y="4258095"/>
                        <a:ext cx="120996" cy="473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59" h="576" extrusionOk="0">
                            <a:moveTo>
                              <a:pt x="98" y="0"/>
                            </a:moveTo>
                            <a:cubicBezTo>
                              <a:pt x="45" y="0"/>
                              <a:pt x="0" y="63"/>
                              <a:pt x="45" y="113"/>
                            </a:cubicBezTo>
                            <a:cubicBezTo>
                              <a:pt x="326" y="410"/>
                              <a:pt x="717" y="576"/>
                              <a:pt x="1121" y="576"/>
                            </a:cubicBezTo>
                            <a:cubicBezTo>
                              <a:pt x="1256" y="576"/>
                              <a:pt x="1258" y="359"/>
                              <a:pt x="1128" y="359"/>
                            </a:cubicBezTo>
                            <a:cubicBezTo>
                              <a:pt x="1126" y="359"/>
                              <a:pt x="1123" y="359"/>
                              <a:pt x="1121" y="359"/>
                            </a:cubicBezTo>
                            <a:cubicBezTo>
                              <a:pt x="1094" y="361"/>
                              <a:pt x="1067" y="362"/>
                              <a:pt x="1040" y="362"/>
                            </a:cubicBezTo>
                            <a:cubicBezTo>
                              <a:pt x="708" y="362"/>
                              <a:pt x="393" y="240"/>
                              <a:pt x="146" y="19"/>
                            </a:cubicBezTo>
                            <a:cubicBezTo>
                              <a:pt x="131" y="6"/>
                              <a:pt x="114" y="0"/>
                              <a:pt x="9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" name="Google Shape;590;p18"/>
                      <p:cNvSpPr/>
                      <p:nvPr/>
                    </p:nvSpPr>
                    <p:spPr>
                      <a:xfrm rot="10800000">
                        <a:off x="494330" y="4222289"/>
                        <a:ext cx="135028" cy="850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5" h="1036" extrusionOk="0">
                            <a:moveTo>
                              <a:pt x="84" y="1"/>
                            </a:moveTo>
                            <a:cubicBezTo>
                              <a:pt x="43" y="1"/>
                              <a:pt x="0" y="35"/>
                              <a:pt x="17" y="87"/>
                            </a:cubicBezTo>
                            <a:cubicBezTo>
                              <a:pt x="138" y="607"/>
                              <a:pt x="640" y="1035"/>
                              <a:pt x="1177" y="1035"/>
                            </a:cubicBezTo>
                            <a:cubicBezTo>
                              <a:pt x="1221" y="1035"/>
                              <a:pt x="1266" y="1032"/>
                              <a:pt x="1311" y="1026"/>
                            </a:cubicBezTo>
                            <a:cubicBezTo>
                              <a:pt x="1405" y="1012"/>
                              <a:pt x="1383" y="867"/>
                              <a:pt x="1289" y="867"/>
                            </a:cubicBezTo>
                            <a:cubicBezTo>
                              <a:pt x="762" y="846"/>
                              <a:pt x="314" y="571"/>
                              <a:pt x="148" y="51"/>
                            </a:cubicBezTo>
                            <a:cubicBezTo>
                              <a:pt x="139" y="16"/>
                              <a:pt x="112" y="1"/>
                              <a:pt x="8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" name="Google Shape;591;p18"/>
                      <p:cNvSpPr/>
                      <p:nvPr/>
                    </p:nvSpPr>
                    <p:spPr>
                      <a:xfrm rot="10800000">
                        <a:off x="1282673" y="4496250"/>
                        <a:ext cx="212969" cy="16777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16" h="2043" extrusionOk="0">
                            <a:moveTo>
                              <a:pt x="1010" y="0"/>
                            </a:moveTo>
                            <a:cubicBezTo>
                              <a:pt x="656" y="260"/>
                              <a:pt x="288" y="557"/>
                              <a:pt x="165" y="997"/>
                            </a:cubicBezTo>
                            <a:cubicBezTo>
                              <a:pt x="0" y="1559"/>
                              <a:pt x="310" y="2042"/>
                              <a:pt x="878" y="2042"/>
                            </a:cubicBezTo>
                            <a:cubicBezTo>
                              <a:pt x="909" y="2042"/>
                              <a:pt x="941" y="2041"/>
                              <a:pt x="974" y="2038"/>
                            </a:cubicBezTo>
                            <a:cubicBezTo>
                              <a:pt x="1509" y="1995"/>
                              <a:pt x="2065" y="1575"/>
                              <a:pt x="2138" y="1033"/>
                            </a:cubicBezTo>
                            <a:cubicBezTo>
                              <a:pt x="2216" y="499"/>
                              <a:pt x="1800" y="41"/>
                              <a:pt x="1283" y="41"/>
                            </a:cubicBezTo>
                            <a:cubicBezTo>
                              <a:pt x="1227" y="41"/>
                              <a:pt x="1170" y="47"/>
                              <a:pt x="1111" y="58"/>
                            </a:cubicBezTo>
                            <a:cubicBezTo>
                              <a:pt x="1106" y="59"/>
                              <a:pt x="1100" y="59"/>
                              <a:pt x="1095" y="59"/>
                            </a:cubicBezTo>
                            <a:cubicBezTo>
                              <a:pt x="1058" y="59"/>
                              <a:pt x="1023" y="38"/>
                              <a:pt x="101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" name="Google Shape;592;p18"/>
                      <p:cNvSpPr/>
                      <p:nvPr/>
                    </p:nvSpPr>
                    <p:spPr>
                      <a:xfrm rot="10800000">
                        <a:off x="1509672" y="4363704"/>
                        <a:ext cx="92453" cy="7070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2" h="861" extrusionOk="0">
                            <a:moveTo>
                              <a:pt x="471" y="1"/>
                            </a:moveTo>
                            <a:lnTo>
                              <a:pt x="471" y="1"/>
                            </a:lnTo>
                            <a:cubicBezTo>
                              <a:pt x="449" y="22"/>
                              <a:pt x="427" y="37"/>
                              <a:pt x="391" y="44"/>
                            </a:cubicBezTo>
                            <a:cubicBezTo>
                              <a:pt x="167" y="80"/>
                              <a:pt x="1" y="275"/>
                              <a:pt x="8" y="499"/>
                            </a:cubicBezTo>
                            <a:cubicBezTo>
                              <a:pt x="15" y="731"/>
                              <a:pt x="211" y="861"/>
                              <a:pt x="420" y="861"/>
                            </a:cubicBezTo>
                            <a:cubicBezTo>
                              <a:pt x="423" y="861"/>
                              <a:pt x="425" y="861"/>
                              <a:pt x="428" y="861"/>
                            </a:cubicBezTo>
                            <a:cubicBezTo>
                              <a:pt x="962" y="861"/>
                              <a:pt x="938" y="123"/>
                              <a:pt x="4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" name="Google Shape;593;p18"/>
                      <p:cNvSpPr/>
                      <p:nvPr/>
                    </p:nvSpPr>
                    <p:spPr>
                      <a:xfrm rot="10800000">
                        <a:off x="2297439" y="4924847"/>
                        <a:ext cx="125129" cy="662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2" h="807" extrusionOk="0">
                            <a:moveTo>
                              <a:pt x="85" y="0"/>
                            </a:moveTo>
                            <a:cubicBezTo>
                              <a:pt x="22" y="0"/>
                              <a:pt x="1" y="97"/>
                              <a:pt x="69" y="117"/>
                            </a:cubicBezTo>
                            <a:cubicBezTo>
                              <a:pt x="264" y="189"/>
                              <a:pt x="445" y="276"/>
                              <a:pt x="625" y="392"/>
                            </a:cubicBezTo>
                            <a:cubicBezTo>
                              <a:pt x="791" y="507"/>
                              <a:pt x="943" y="637"/>
                              <a:pt x="1095" y="782"/>
                            </a:cubicBezTo>
                            <a:cubicBezTo>
                              <a:pt x="1115" y="799"/>
                              <a:pt x="1137" y="807"/>
                              <a:pt x="1159" y="807"/>
                            </a:cubicBezTo>
                            <a:cubicBezTo>
                              <a:pt x="1235" y="807"/>
                              <a:pt x="1302" y="711"/>
                              <a:pt x="1239" y="637"/>
                            </a:cubicBezTo>
                            <a:cubicBezTo>
                              <a:pt x="965" y="312"/>
                              <a:pt x="502" y="88"/>
                              <a:pt x="98" y="1"/>
                            </a:cubicBezTo>
                            <a:cubicBezTo>
                              <a:pt x="93" y="1"/>
                              <a:pt x="89" y="0"/>
                              <a:pt x="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" name="Google Shape;594;p18"/>
                      <p:cNvSpPr/>
                      <p:nvPr/>
                    </p:nvSpPr>
                    <p:spPr>
                      <a:xfrm rot="10800000">
                        <a:off x="2305223" y="4907109"/>
                        <a:ext cx="242569" cy="996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24" h="1213" extrusionOk="0">
                            <a:moveTo>
                              <a:pt x="118" y="0"/>
                            </a:moveTo>
                            <a:cubicBezTo>
                              <a:pt x="29" y="0"/>
                              <a:pt x="0" y="136"/>
                              <a:pt x="100" y="163"/>
                            </a:cubicBezTo>
                            <a:cubicBezTo>
                              <a:pt x="895" y="423"/>
                              <a:pt x="1589" y="784"/>
                              <a:pt x="2311" y="1196"/>
                            </a:cubicBezTo>
                            <a:cubicBezTo>
                              <a:pt x="2332" y="1207"/>
                              <a:pt x="2352" y="1213"/>
                              <a:pt x="2371" y="1213"/>
                            </a:cubicBezTo>
                            <a:cubicBezTo>
                              <a:pt x="2468" y="1213"/>
                              <a:pt x="2524" y="1072"/>
                              <a:pt x="2427" y="994"/>
                            </a:cubicBezTo>
                            <a:cubicBezTo>
                              <a:pt x="1776" y="495"/>
                              <a:pt x="938" y="170"/>
                              <a:pt x="143" y="4"/>
                            </a:cubicBezTo>
                            <a:cubicBezTo>
                              <a:pt x="134" y="1"/>
                              <a:pt x="126" y="0"/>
                              <a:pt x="11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" name="Google Shape;595;p18"/>
                      <p:cNvSpPr/>
                      <p:nvPr/>
                    </p:nvSpPr>
                    <p:spPr>
                      <a:xfrm rot="10800000">
                        <a:off x="2619389" y="4460280"/>
                        <a:ext cx="141755" cy="10922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5" h="1330" extrusionOk="0">
                            <a:moveTo>
                              <a:pt x="506" y="1"/>
                            </a:moveTo>
                            <a:cubicBezTo>
                              <a:pt x="454" y="1"/>
                              <a:pt x="404" y="3"/>
                              <a:pt x="354" y="5"/>
                            </a:cubicBezTo>
                            <a:cubicBezTo>
                              <a:pt x="109" y="200"/>
                              <a:pt x="0" y="518"/>
                              <a:pt x="65" y="822"/>
                            </a:cubicBezTo>
                            <a:cubicBezTo>
                              <a:pt x="162" y="1125"/>
                              <a:pt x="442" y="1330"/>
                              <a:pt x="753" y="1330"/>
                            </a:cubicBezTo>
                            <a:cubicBezTo>
                              <a:pt x="791" y="1330"/>
                              <a:pt x="829" y="1327"/>
                              <a:pt x="867" y="1320"/>
                            </a:cubicBezTo>
                            <a:cubicBezTo>
                              <a:pt x="1265" y="1263"/>
                              <a:pt x="1474" y="836"/>
                              <a:pt x="1373" y="468"/>
                            </a:cubicBezTo>
                            <a:cubicBezTo>
                              <a:pt x="1253" y="83"/>
                              <a:pt x="863" y="1"/>
                              <a:pt x="50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" name="Google Shape;596;p18"/>
                      <p:cNvSpPr/>
                      <p:nvPr/>
                    </p:nvSpPr>
                    <p:spPr>
                      <a:xfrm rot="10800000">
                        <a:off x="3192075" y="4192479"/>
                        <a:ext cx="117729" cy="613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25" h="747" extrusionOk="0">
                            <a:moveTo>
                              <a:pt x="73" y="1"/>
                            </a:moveTo>
                            <a:cubicBezTo>
                              <a:pt x="40" y="1"/>
                              <a:pt x="0" y="29"/>
                              <a:pt x="15" y="63"/>
                            </a:cubicBezTo>
                            <a:cubicBezTo>
                              <a:pt x="148" y="450"/>
                              <a:pt x="530" y="747"/>
                              <a:pt x="939" y="747"/>
                            </a:cubicBezTo>
                            <a:cubicBezTo>
                              <a:pt x="996" y="747"/>
                              <a:pt x="1055" y="741"/>
                              <a:pt x="1113" y="728"/>
                            </a:cubicBezTo>
                            <a:cubicBezTo>
                              <a:pt x="1225" y="714"/>
                              <a:pt x="1209" y="547"/>
                              <a:pt x="1098" y="547"/>
                            </a:cubicBezTo>
                            <a:cubicBezTo>
                              <a:pt x="1094" y="547"/>
                              <a:pt x="1089" y="547"/>
                              <a:pt x="1084" y="548"/>
                            </a:cubicBezTo>
                            <a:cubicBezTo>
                              <a:pt x="1046" y="551"/>
                              <a:pt x="1008" y="553"/>
                              <a:pt x="971" y="553"/>
                            </a:cubicBezTo>
                            <a:cubicBezTo>
                              <a:pt x="598" y="553"/>
                              <a:pt x="273" y="388"/>
                              <a:pt x="109" y="20"/>
                            </a:cubicBezTo>
                            <a:cubicBezTo>
                              <a:pt x="102" y="7"/>
                              <a:pt x="88" y="1"/>
                              <a:pt x="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" name="Google Shape;597;p18"/>
                      <p:cNvSpPr/>
                      <p:nvPr/>
                    </p:nvSpPr>
                    <p:spPr>
                      <a:xfrm rot="10800000">
                        <a:off x="3794457" y="4679383"/>
                        <a:ext cx="123014" cy="8729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80" h="1063" extrusionOk="0">
                            <a:moveTo>
                              <a:pt x="890" y="1"/>
                            </a:moveTo>
                            <a:cubicBezTo>
                              <a:pt x="814" y="1"/>
                              <a:pt x="736" y="28"/>
                              <a:pt x="665" y="87"/>
                            </a:cubicBezTo>
                            <a:cubicBezTo>
                              <a:pt x="658" y="94"/>
                              <a:pt x="651" y="101"/>
                              <a:pt x="644" y="101"/>
                            </a:cubicBezTo>
                            <a:cubicBezTo>
                              <a:pt x="636" y="108"/>
                              <a:pt x="629" y="123"/>
                              <a:pt x="615" y="130"/>
                            </a:cubicBezTo>
                            <a:cubicBezTo>
                              <a:pt x="597" y="151"/>
                              <a:pt x="572" y="162"/>
                              <a:pt x="546" y="162"/>
                            </a:cubicBezTo>
                            <a:cubicBezTo>
                              <a:pt x="519" y="162"/>
                              <a:pt x="492" y="149"/>
                              <a:pt x="477" y="123"/>
                            </a:cubicBezTo>
                            <a:cubicBezTo>
                              <a:pt x="196" y="195"/>
                              <a:pt x="0" y="513"/>
                              <a:pt x="167" y="795"/>
                            </a:cubicBezTo>
                            <a:cubicBezTo>
                              <a:pt x="267" y="966"/>
                              <a:pt x="451" y="1063"/>
                              <a:pt x="639" y="1063"/>
                            </a:cubicBezTo>
                            <a:cubicBezTo>
                              <a:pt x="722" y="1063"/>
                              <a:pt x="805" y="1044"/>
                              <a:pt x="882" y="1004"/>
                            </a:cubicBezTo>
                            <a:cubicBezTo>
                              <a:pt x="1135" y="889"/>
                              <a:pt x="1280" y="614"/>
                              <a:pt x="1243" y="332"/>
                            </a:cubicBezTo>
                            <a:cubicBezTo>
                              <a:pt x="1209" y="129"/>
                              <a:pt x="1055" y="1"/>
                              <a:pt x="89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" name="Google Shape;598;p18"/>
                      <p:cNvSpPr/>
                      <p:nvPr/>
                    </p:nvSpPr>
                    <p:spPr>
                      <a:xfrm rot="10800000">
                        <a:off x="4372043" y="5022409"/>
                        <a:ext cx="198553" cy="408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66" h="498" extrusionOk="0">
                            <a:moveTo>
                              <a:pt x="1474" y="1"/>
                            </a:moveTo>
                            <a:cubicBezTo>
                              <a:pt x="1002" y="1"/>
                              <a:pt x="504" y="145"/>
                              <a:pt x="90" y="317"/>
                            </a:cubicBezTo>
                            <a:cubicBezTo>
                              <a:pt x="0" y="355"/>
                              <a:pt x="25" y="497"/>
                              <a:pt x="108" y="497"/>
                            </a:cubicBezTo>
                            <a:cubicBezTo>
                              <a:pt x="118" y="497"/>
                              <a:pt x="129" y="495"/>
                              <a:pt x="141" y="490"/>
                            </a:cubicBezTo>
                            <a:cubicBezTo>
                              <a:pt x="430" y="382"/>
                              <a:pt x="719" y="310"/>
                              <a:pt x="1023" y="266"/>
                            </a:cubicBezTo>
                            <a:cubicBezTo>
                              <a:pt x="1156" y="247"/>
                              <a:pt x="1288" y="243"/>
                              <a:pt x="1420" y="243"/>
                            </a:cubicBezTo>
                            <a:cubicBezTo>
                              <a:pt x="1504" y="243"/>
                              <a:pt x="1587" y="245"/>
                              <a:pt x="1671" y="245"/>
                            </a:cubicBezTo>
                            <a:cubicBezTo>
                              <a:pt x="1755" y="245"/>
                              <a:pt x="1840" y="243"/>
                              <a:pt x="1926" y="237"/>
                            </a:cubicBezTo>
                            <a:cubicBezTo>
                              <a:pt x="1931" y="238"/>
                              <a:pt x="1935" y="238"/>
                              <a:pt x="1940" y="238"/>
                            </a:cubicBezTo>
                            <a:cubicBezTo>
                              <a:pt x="2050" y="238"/>
                              <a:pt x="2066" y="71"/>
                              <a:pt x="1948" y="57"/>
                            </a:cubicBezTo>
                            <a:cubicBezTo>
                              <a:pt x="1796" y="18"/>
                              <a:pt x="1637" y="1"/>
                              <a:pt x="14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" name="Google Shape;599;p18"/>
                      <p:cNvSpPr/>
                      <p:nvPr/>
                    </p:nvSpPr>
                    <p:spPr>
                      <a:xfrm rot="10800000">
                        <a:off x="3246758" y="4163079"/>
                        <a:ext cx="121381" cy="1281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3" h="1560" extrusionOk="0">
                            <a:moveTo>
                              <a:pt x="51" y="1"/>
                            </a:moveTo>
                            <a:cubicBezTo>
                              <a:pt x="27" y="1"/>
                              <a:pt x="0" y="17"/>
                              <a:pt x="0" y="49"/>
                            </a:cubicBezTo>
                            <a:cubicBezTo>
                              <a:pt x="37" y="656"/>
                              <a:pt x="470" y="1458"/>
                              <a:pt x="1135" y="1559"/>
                            </a:cubicBezTo>
                            <a:cubicBezTo>
                              <a:pt x="1138" y="1559"/>
                              <a:pt x="1141" y="1559"/>
                              <a:pt x="1144" y="1559"/>
                            </a:cubicBezTo>
                            <a:cubicBezTo>
                              <a:pt x="1225" y="1559"/>
                              <a:pt x="1263" y="1463"/>
                              <a:pt x="1200" y="1407"/>
                            </a:cubicBezTo>
                            <a:cubicBezTo>
                              <a:pt x="954" y="1241"/>
                              <a:pt x="694" y="1125"/>
                              <a:pt x="492" y="887"/>
                            </a:cubicBezTo>
                            <a:cubicBezTo>
                              <a:pt x="290" y="641"/>
                              <a:pt x="152" y="352"/>
                              <a:pt x="94" y="34"/>
                            </a:cubicBezTo>
                            <a:cubicBezTo>
                              <a:pt x="91" y="12"/>
                              <a:pt x="72" y="1"/>
                              <a:pt x="5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" name="Google Shape;600;p18"/>
                      <p:cNvSpPr/>
                      <p:nvPr/>
                    </p:nvSpPr>
                    <p:spPr>
                      <a:xfrm rot="10800000">
                        <a:off x="4442391" y="4949566"/>
                        <a:ext cx="247182" cy="598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72" h="729" extrusionOk="0">
                            <a:moveTo>
                              <a:pt x="2441" y="0"/>
                            </a:moveTo>
                            <a:cubicBezTo>
                              <a:pt x="1610" y="22"/>
                              <a:pt x="801" y="232"/>
                              <a:pt x="64" y="615"/>
                            </a:cubicBezTo>
                            <a:cubicBezTo>
                              <a:pt x="0" y="646"/>
                              <a:pt x="43" y="728"/>
                              <a:pt x="103" y="728"/>
                            </a:cubicBezTo>
                            <a:cubicBezTo>
                              <a:pt x="111" y="728"/>
                              <a:pt x="120" y="727"/>
                              <a:pt x="129" y="723"/>
                            </a:cubicBezTo>
                            <a:cubicBezTo>
                              <a:pt x="859" y="398"/>
                              <a:pt x="1646" y="232"/>
                              <a:pt x="2441" y="217"/>
                            </a:cubicBezTo>
                            <a:cubicBezTo>
                              <a:pt x="2571" y="203"/>
                              <a:pt x="2571" y="15"/>
                              <a:pt x="244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" name="Google Shape;601;p18"/>
                      <p:cNvSpPr/>
                      <p:nvPr/>
                    </p:nvSpPr>
                    <p:spPr>
                      <a:xfrm rot="10800000">
                        <a:off x="8616425" y="4702092"/>
                        <a:ext cx="133490" cy="1011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9" h="1232" extrusionOk="0">
                            <a:moveTo>
                              <a:pt x="290" y="0"/>
                            </a:moveTo>
                            <a:cubicBezTo>
                              <a:pt x="80" y="210"/>
                              <a:pt x="1" y="528"/>
                              <a:pt x="95" y="810"/>
                            </a:cubicBezTo>
                            <a:cubicBezTo>
                              <a:pt x="187" y="1059"/>
                              <a:pt x="466" y="1231"/>
                              <a:pt x="738" y="1231"/>
                            </a:cubicBezTo>
                            <a:cubicBezTo>
                              <a:pt x="828" y="1231"/>
                              <a:pt x="917" y="1212"/>
                              <a:pt x="998" y="1171"/>
                            </a:cubicBezTo>
                            <a:cubicBezTo>
                              <a:pt x="1309" y="983"/>
                              <a:pt x="1388" y="571"/>
                              <a:pt x="1171" y="282"/>
                            </a:cubicBezTo>
                            <a:cubicBezTo>
                              <a:pt x="969" y="44"/>
                              <a:pt x="600" y="44"/>
                              <a:pt x="29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" name="Google Shape;602;p18"/>
                      <p:cNvSpPr/>
                      <p:nvPr/>
                    </p:nvSpPr>
                    <p:spPr>
                      <a:xfrm rot="10800000">
                        <a:off x="8780379" y="4613811"/>
                        <a:ext cx="70253" cy="565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1" h="689" extrusionOk="0">
                            <a:moveTo>
                              <a:pt x="239" y="1"/>
                            </a:moveTo>
                            <a:cubicBezTo>
                              <a:pt x="1" y="160"/>
                              <a:pt x="8" y="666"/>
                              <a:pt x="348" y="687"/>
                            </a:cubicBezTo>
                            <a:cubicBezTo>
                              <a:pt x="355" y="688"/>
                              <a:pt x="362" y="688"/>
                              <a:pt x="369" y="688"/>
                            </a:cubicBezTo>
                            <a:cubicBezTo>
                              <a:pt x="540" y="688"/>
                              <a:pt x="674" y="522"/>
                              <a:pt x="709" y="369"/>
                            </a:cubicBezTo>
                            <a:cubicBezTo>
                              <a:pt x="731" y="297"/>
                              <a:pt x="716" y="210"/>
                              <a:pt x="658" y="153"/>
                            </a:cubicBezTo>
                            <a:cubicBezTo>
                              <a:pt x="572" y="102"/>
                              <a:pt x="398" y="88"/>
                              <a:pt x="304" y="59"/>
                            </a:cubicBezTo>
                            <a:cubicBezTo>
                              <a:pt x="275" y="51"/>
                              <a:pt x="246" y="30"/>
                              <a:pt x="23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" name="Google Shape;603;p18"/>
                      <p:cNvSpPr/>
                      <p:nvPr/>
                    </p:nvSpPr>
                    <p:spPr>
                      <a:xfrm rot="10800000">
                        <a:off x="6700748" y="4397292"/>
                        <a:ext cx="72655" cy="767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6" h="935" extrusionOk="0">
                            <a:moveTo>
                              <a:pt x="651" y="0"/>
                            </a:moveTo>
                            <a:cubicBezTo>
                              <a:pt x="610" y="0"/>
                              <a:pt x="569" y="25"/>
                              <a:pt x="559" y="79"/>
                            </a:cubicBezTo>
                            <a:cubicBezTo>
                              <a:pt x="523" y="224"/>
                              <a:pt x="465" y="368"/>
                              <a:pt x="393" y="498"/>
                            </a:cubicBezTo>
                            <a:cubicBezTo>
                              <a:pt x="299" y="628"/>
                              <a:pt x="184" y="737"/>
                              <a:pt x="46" y="823"/>
                            </a:cubicBezTo>
                            <a:cubicBezTo>
                              <a:pt x="1" y="856"/>
                              <a:pt x="19" y="935"/>
                              <a:pt x="71" y="935"/>
                            </a:cubicBezTo>
                            <a:cubicBezTo>
                              <a:pt x="77" y="935"/>
                              <a:pt x="83" y="934"/>
                              <a:pt x="90" y="932"/>
                            </a:cubicBezTo>
                            <a:cubicBezTo>
                              <a:pt x="415" y="816"/>
                              <a:pt x="740" y="462"/>
                              <a:pt x="747" y="108"/>
                            </a:cubicBezTo>
                            <a:cubicBezTo>
                              <a:pt x="755" y="39"/>
                              <a:pt x="703" y="0"/>
                              <a:pt x="65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4" name="Google Shape;604;p18"/>
                      <p:cNvSpPr/>
                      <p:nvPr/>
                    </p:nvSpPr>
                    <p:spPr>
                      <a:xfrm rot="10800000">
                        <a:off x="6961287" y="4180653"/>
                        <a:ext cx="97354" cy="7046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13" h="858" extrusionOk="0">
                            <a:moveTo>
                              <a:pt x="479" y="1"/>
                            </a:moveTo>
                            <a:cubicBezTo>
                              <a:pt x="469" y="1"/>
                              <a:pt x="459" y="1"/>
                              <a:pt x="449" y="2"/>
                            </a:cubicBezTo>
                            <a:cubicBezTo>
                              <a:pt x="442" y="23"/>
                              <a:pt x="420" y="45"/>
                              <a:pt x="391" y="59"/>
                            </a:cubicBezTo>
                            <a:cubicBezTo>
                              <a:pt x="0" y="241"/>
                              <a:pt x="93" y="857"/>
                              <a:pt x="512" y="857"/>
                            </a:cubicBezTo>
                            <a:cubicBezTo>
                              <a:pt x="542" y="857"/>
                              <a:pt x="574" y="854"/>
                              <a:pt x="608" y="847"/>
                            </a:cubicBezTo>
                            <a:cubicBezTo>
                              <a:pt x="817" y="804"/>
                              <a:pt x="1013" y="616"/>
                              <a:pt x="962" y="385"/>
                            </a:cubicBezTo>
                            <a:cubicBezTo>
                              <a:pt x="907" y="156"/>
                              <a:pt x="705" y="1"/>
                              <a:pt x="47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5" name="Google Shape;605;p18"/>
                      <p:cNvSpPr/>
                      <p:nvPr/>
                    </p:nvSpPr>
                    <p:spPr>
                      <a:xfrm rot="10800000">
                        <a:off x="7695332" y="4278543"/>
                        <a:ext cx="99469" cy="7210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35" h="878" extrusionOk="0">
                            <a:moveTo>
                              <a:pt x="461" y="1"/>
                            </a:moveTo>
                            <a:cubicBezTo>
                              <a:pt x="333" y="1"/>
                              <a:pt x="241" y="70"/>
                              <a:pt x="124" y="144"/>
                            </a:cubicBezTo>
                            <a:cubicBezTo>
                              <a:pt x="117" y="151"/>
                              <a:pt x="102" y="159"/>
                              <a:pt x="80" y="159"/>
                            </a:cubicBezTo>
                            <a:cubicBezTo>
                              <a:pt x="8" y="296"/>
                              <a:pt x="1" y="455"/>
                              <a:pt x="52" y="599"/>
                            </a:cubicBezTo>
                            <a:cubicBezTo>
                              <a:pt x="113" y="784"/>
                              <a:pt x="273" y="878"/>
                              <a:pt x="448" y="878"/>
                            </a:cubicBezTo>
                            <a:cubicBezTo>
                              <a:pt x="520" y="878"/>
                              <a:pt x="595" y="862"/>
                              <a:pt x="666" y="831"/>
                            </a:cubicBezTo>
                            <a:cubicBezTo>
                              <a:pt x="904" y="722"/>
                              <a:pt x="1034" y="462"/>
                              <a:pt x="883" y="224"/>
                            </a:cubicBezTo>
                            <a:cubicBezTo>
                              <a:pt x="796" y="108"/>
                              <a:pt x="673" y="28"/>
                              <a:pt x="528" y="7"/>
                            </a:cubicBezTo>
                            <a:cubicBezTo>
                              <a:pt x="505" y="3"/>
                              <a:pt x="482" y="1"/>
                              <a:pt x="46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6" name="Google Shape;606;p18"/>
                      <p:cNvSpPr/>
                      <p:nvPr/>
                    </p:nvSpPr>
                    <p:spPr>
                      <a:xfrm rot="10800000">
                        <a:off x="6667111" y="4326010"/>
                        <a:ext cx="165781" cy="9600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5" h="1169" extrusionOk="0">
                            <a:moveTo>
                              <a:pt x="1599" y="0"/>
                            </a:moveTo>
                            <a:cubicBezTo>
                              <a:pt x="1569" y="0"/>
                              <a:pt x="1540" y="15"/>
                              <a:pt x="1525" y="52"/>
                            </a:cubicBezTo>
                            <a:cubicBezTo>
                              <a:pt x="1277" y="634"/>
                              <a:pt x="770" y="1035"/>
                              <a:pt x="122" y="1035"/>
                            </a:cubicBezTo>
                            <a:cubicBezTo>
                              <a:pt x="110" y="1035"/>
                              <a:pt x="99" y="1035"/>
                              <a:pt x="87" y="1035"/>
                            </a:cubicBezTo>
                            <a:cubicBezTo>
                              <a:pt x="0" y="1035"/>
                              <a:pt x="8" y="1158"/>
                              <a:pt x="87" y="1165"/>
                            </a:cubicBezTo>
                            <a:cubicBezTo>
                              <a:pt x="125" y="1168"/>
                              <a:pt x="163" y="1169"/>
                              <a:pt x="201" y="1169"/>
                            </a:cubicBezTo>
                            <a:cubicBezTo>
                              <a:pt x="856" y="1169"/>
                              <a:pt x="1494" y="760"/>
                              <a:pt x="1706" y="124"/>
                            </a:cubicBezTo>
                            <a:cubicBezTo>
                              <a:pt x="1725" y="57"/>
                              <a:pt x="1659" y="0"/>
                              <a:pt x="159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7" name="Google Shape;607;p18"/>
                      <p:cNvSpPr/>
                      <p:nvPr/>
                    </p:nvSpPr>
                    <p:spPr>
                      <a:xfrm rot="10800000">
                        <a:off x="7751648" y="4406901"/>
                        <a:ext cx="261213" cy="1610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8" h="1961" extrusionOk="0">
                            <a:moveTo>
                              <a:pt x="550" y="1"/>
                            </a:moveTo>
                            <a:cubicBezTo>
                              <a:pt x="167" y="275"/>
                              <a:pt x="1" y="752"/>
                              <a:pt x="117" y="1200"/>
                            </a:cubicBezTo>
                            <a:cubicBezTo>
                              <a:pt x="256" y="1694"/>
                              <a:pt x="736" y="1960"/>
                              <a:pt x="1223" y="1960"/>
                            </a:cubicBezTo>
                            <a:cubicBezTo>
                              <a:pt x="1242" y="1960"/>
                              <a:pt x="1261" y="1960"/>
                              <a:pt x="1280" y="1959"/>
                            </a:cubicBezTo>
                            <a:cubicBezTo>
                              <a:pt x="1952" y="1930"/>
                              <a:pt x="2718" y="1164"/>
                              <a:pt x="2147" y="521"/>
                            </a:cubicBezTo>
                            <a:cubicBezTo>
                              <a:pt x="1764" y="87"/>
                              <a:pt x="1092" y="22"/>
                              <a:pt x="5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8" name="Google Shape;608;p18"/>
                      <p:cNvSpPr/>
                      <p:nvPr/>
                    </p:nvSpPr>
                    <p:spPr>
                      <a:xfrm rot="10800000">
                        <a:off x="8190173" y="4967797"/>
                        <a:ext cx="130222" cy="846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5" h="1031" extrusionOk="0">
                            <a:moveTo>
                              <a:pt x="121" y="0"/>
                            </a:moveTo>
                            <a:cubicBezTo>
                              <a:pt x="47" y="0"/>
                              <a:pt x="0" y="123"/>
                              <a:pt x="79" y="156"/>
                            </a:cubicBezTo>
                            <a:cubicBezTo>
                              <a:pt x="491" y="329"/>
                              <a:pt x="838" y="611"/>
                              <a:pt x="1091" y="980"/>
                            </a:cubicBezTo>
                            <a:cubicBezTo>
                              <a:pt x="1116" y="1016"/>
                              <a:pt x="1152" y="1031"/>
                              <a:pt x="1187" y="1031"/>
                            </a:cubicBezTo>
                            <a:cubicBezTo>
                              <a:pt x="1272" y="1031"/>
                              <a:pt x="1354" y="946"/>
                              <a:pt x="1293" y="864"/>
                            </a:cubicBezTo>
                            <a:cubicBezTo>
                              <a:pt x="1004" y="467"/>
                              <a:pt x="599" y="170"/>
                              <a:pt x="144" y="4"/>
                            </a:cubicBezTo>
                            <a:cubicBezTo>
                              <a:pt x="136" y="2"/>
                              <a:pt x="129" y="0"/>
                              <a:pt x="12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9" name="Google Shape;609;p18"/>
                      <p:cNvSpPr/>
                      <p:nvPr/>
                    </p:nvSpPr>
                    <p:spPr>
                      <a:xfrm rot="10800000">
                        <a:off x="8198725" y="4938315"/>
                        <a:ext cx="265058" cy="111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58" h="1352" extrusionOk="0">
                            <a:moveTo>
                              <a:pt x="76" y="1"/>
                            </a:moveTo>
                            <a:cubicBezTo>
                              <a:pt x="21" y="1"/>
                              <a:pt x="0" y="83"/>
                              <a:pt x="61" y="103"/>
                            </a:cubicBezTo>
                            <a:cubicBezTo>
                              <a:pt x="935" y="407"/>
                              <a:pt x="1773" y="826"/>
                              <a:pt x="2547" y="1332"/>
                            </a:cubicBezTo>
                            <a:cubicBezTo>
                              <a:pt x="2566" y="1345"/>
                              <a:pt x="2586" y="1351"/>
                              <a:pt x="2604" y="1351"/>
                            </a:cubicBezTo>
                            <a:cubicBezTo>
                              <a:pt x="2695" y="1351"/>
                              <a:pt x="2757" y="1210"/>
                              <a:pt x="2655" y="1144"/>
                            </a:cubicBezTo>
                            <a:cubicBezTo>
                              <a:pt x="1875" y="616"/>
                              <a:pt x="1000" y="233"/>
                              <a:pt x="90" y="2"/>
                            </a:cubicBezTo>
                            <a:cubicBezTo>
                              <a:pt x="85" y="1"/>
                              <a:pt x="81" y="1"/>
                              <a:pt x="7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0" name="Google Shape;610;p18"/>
                      <p:cNvSpPr/>
                      <p:nvPr/>
                    </p:nvSpPr>
                    <p:spPr>
                      <a:xfrm rot="10800000">
                        <a:off x="6023789" y="3710338"/>
                        <a:ext cx="148194" cy="826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2" h="1007" extrusionOk="0">
                            <a:moveTo>
                              <a:pt x="56" y="1"/>
                            </a:moveTo>
                            <a:cubicBezTo>
                              <a:pt x="28" y="1"/>
                              <a:pt x="0" y="25"/>
                              <a:pt x="10" y="60"/>
                            </a:cubicBezTo>
                            <a:cubicBezTo>
                              <a:pt x="277" y="609"/>
                              <a:pt x="819" y="971"/>
                              <a:pt x="1426" y="1007"/>
                            </a:cubicBezTo>
                            <a:cubicBezTo>
                              <a:pt x="1429" y="1007"/>
                              <a:pt x="1431" y="1007"/>
                              <a:pt x="1433" y="1007"/>
                            </a:cubicBezTo>
                            <a:cubicBezTo>
                              <a:pt x="1542" y="1007"/>
                              <a:pt x="1533" y="840"/>
                              <a:pt x="1426" y="833"/>
                            </a:cubicBezTo>
                            <a:cubicBezTo>
                              <a:pt x="877" y="783"/>
                              <a:pt x="386" y="479"/>
                              <a:pt x="90" y="17"/>
                            </a:cubicBezTo>
                            <a:cubicBezTo>
                              <a:pt x="81" y="6"/>
                              <a:pt x="68" y="1"/>
                              <a:pt x="5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1" name="Google Shape;611;p18"/>
                      <p:cNvSpPr/>
                      <p:nvPr/>
                    </p:nvSpPr>
                    <p:spPr>
                      <a:xfrm rot="10800000">
                        <a:off x="8899614" y="3498462"/>
                        <a:ext cx="305422" cy="38162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8" h="4647" extrusionOk="0">
                            <a:moveTo>
                              <a:pt x="2798" y="0"/>
                            </a:moveTo>
                            <a:cubicBezTo>
                              <a:pt x="2740" y="0"/>
                              <a:pt x="2681" y="48"/>
                              <a:pt x="2694" y="123"/>
                            </a:cubicBezTo>
                            <a:cubicBezTo>
                              <a:pt x="3178" y="2074"/>
                              <a:pt x="2166" y="4170"/>
                              <a:pt x="78" y="4516"/>
                            </a:cubicBezTo>
                            <a:cubicBezTo>
                              <a:pt x="1" y="4530"/>
                              <a:pt x="19" y="4647"/>
                              <a:pt x="93" y="4647"/>
                            </a:cubicBezTo>
                            <a:cubicBezTo>
                              <a:pt x="95" y="4647"/>
                              <a:pt x="97" y="4647"/>
                              <a:pt x="99" y="4646"/>
                            </a:cubicBezTo>
                            <a:cubicBezTo>
                              <a:pt x="1089" y="4618"/>
                              <a:pt x="1949" y="4061"/>
                              <a:pt x="2491" y="3230"/>
                            </a:cubicBezTo>
                            <a:cubicBezTo>
                              <a:pt x="3098" y="2291"/>
                              <a:pt x="3171" y="1127"/>
                              <a:pt x="2889" y="65"/>
                            </a:cubicBezTo>
                            <a:cubicBezTo>
                              <a:pt x="2872" y="20"/>
                              <a:pt x="2835" y="0"/>
                              <a:pt x="279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2" name="Google Shape;612;p18"/>
                      <p:cNvSpPr/>
                      <p:nvPr/>
                    </p:nvSpPr>
                    <p:spPr>
                      <a:xfrm rot="10800000">
                        <a:off x="6090869" y="3687097"/>
                        <a:ext cx="212969" cy="1651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16" h="2011" extrusionOk="0">
                            <a:moveTo>
                              <a:pt x="46" y="1"/>
                            </a:moveTo>
                            <a:cubicBezTo>
                              <a:pt x="23" y="1"/>
                              <a:pt x="0" y="21"/>
                              <a:pt x="9" y="51"/>
                            </a:cubicBezTo>
                            <a:cubicBezTo>
                              <a:pt x="146" y="980"/>
                              <a:pt x="1065" y="2010"/>
                              <a:pt x="2065" y="2010"/>
                            </a:cubicBezTo>
                            <a:cubicBezTo>
                              <a:pt x="2069" y="2010"/>
                              <a:pt x="2072" y="2010"/>
                              <a:pt x="2076" y="2010"/>
                            </a:cubicBezTo>
                            <a:cubicBezTo>
                              <a:pt x="2081" y="2010"/>
                              <a:pt x="2085" y="2010"/>
                              <a:pt x="2089" y="2010"/>
                            </a:cubicBezTo>
                            <a:cubicBezTo>
                              <a:pt x="2200" y="2010"/>
                              <a:pt x="2216" y="1843"/>
                              <a:pt x="2105" y="1829"/>
                            </a:cubicBezTo>
                            <a:cubicBezTo>
                              <a:pt x="1635" y="1670"/>
                              <a:pt x="1223" y="1554"/>
                              <a:pt x="847" y="1215"/>
                            </a:cubicBezTo>
                            <a:cubicBezTo>
                              <a:pt x="486" y="897"/>
                              <a:pt x="226" y="485"/>
                              <a:pt x="81" y="30"/>
                            </a:cubicBezTo>
                            <a:cubicBezTo>
                              <a:pt x="76" y="9"/>
                              <a:pt x="61" y="1"/>
                              <a:pt x="4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sp>
              <p:nvSpPr>
                <p:cNvPr id="613" name="Google Shape;613;p18"/>
                <p:cNvSpPr/>
                <p:nvPr/>
              </p:nvSpPr>
              <p:spPr>
                <a:xfrm rot="10800000">
                  <a:off x="1228375" y="7734422"/>
                  <a:ext cx="148002" cy="19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43" extrusionOk="0">
                      <a:moveTo>
                        <a:pt x="1147" y="0"/>
                      </a:moveTo>
                      <a:cubicBezTo>
                        <a:pt x="806" y="0"/>
                        <a:pt x="462" y="21"/>
                        <a:pt x="123" y="33"/>
                      </a:cubicBezTo>
                      <a:cubicBezTo>
                        <a:pt x="1" y="33"/>
                        <a:pt x="1" y="214"/>
                        <a:pt x="123" y="214"/>
                      </a:cubicBezTo>
                      <a:cubicBezTo>
                        <a:pt x="448" y="219"/>
                        <a:pt x="777" y="242"/>
                        <a:pt x="1103" y="242"/>
                      </a:cubicBezTo>
                      <a:cubicBezTo>
                        <a:pt x="1198" y="242"/>
                        <a:pt x="1293" y="240"/>
                        <a:pt x="1388" y="235"/>
                      </a:cubicBezTo>
                      <a:cubicBezTo>
                        <a:pt x="1540" y="235"/>
                        <a:pt x="1540" y="4"/>
                        <a:pt x="1388" y="4"/>
                      </a:cubicBezTo>
                      <a:cubicBezTo>
                        <a:pt x="1308" y="1"/>
                        <a:pt x="1228" y="0"/>
                        <a:pt x="11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8"/>
                <p:cNvSpPr/>
                <p:nvPr/>
              </p:nvSpPr>
              <p:spPr>
                <a:xfrm rot="10800000">
                  <a:off x="1243270" y="7658541"/>
                  <a:ext cx="251603" cy="5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" h="660" extrusionOk="0">
                      <a:moveTo>
                        <a:pt x="2475" y="1"/>
                      </a:moveTo>
                      <a:cubicBezTo>
                        <a:pt x="2457" y="1"/>
                        <a:pt x="2438" y="6"/>
                        <a:pt x="2419" y="17"/>
                      </a:cubicBezTo>
                      <a:cubicBezTo>
                        <a:pt x="1958" y="294"/>
                        <a:pt x="1485" y="450"/>
                        <a:pt x="994" y="450"/>
                      </a:cubicBezTo>
                      <a:cubicBezTo>
                        <a:pt x="714" y="450"/>
                        <a:pt x="428" y="399"/>
                        <a:pt x="135" y="292"/>
                      </a:cubicBezTo>
                      <a:cubicBezTo>
                        <a:pt x="125" y="288"/>
                        <a:pt x="115" y="287"/>
                        <a:pt x="106" y="287"/>
                      </a:cubicBezTo>
                      <a:cubicBezTo>
                        <a:pt x="27" y="287"/>
                        <a:pt x="0" y="419"/>
                        <a:pt x="85" y="458"/>
                      </a:cubicBezTo>
                      <a:cubicBezTo>
                        <a:pt x="405" y="590"/>
                        <a:pt x="756" y="659"/>
                        <a:pt x="1106" y="659"/>
                      </a:cubicBezTo>
                      <a:cubicBezTo>
                        <a:pt x="1614" y="659"/>
                        <a:pt x="2120" y="513"/>
                        <a:pt x="2527" y="205"/>
                      </a:cubicBezTo>
                      <a:cubicBezTo>
                        <a:pt x="2618" y="138"/>
                        <a:pt x="2566" y="1"/>
                        <a:pt x="24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8"/>
                <p:cNvSpPr/>
                <p:nvPr/>
              </p:nvSpPr>
              <p:spPr>
                <a:xfrm rot="10800000">
                  <a:off x="5607561" y="6959843"/>
                  <a:ext cx="155882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480" extrusionOk="0">
                      <a:moveTo>
                        <a:pt x="66" y="1"/>
                      </a:moveTo>
                      <a:cubicBezTo>
                        <a:pt x="1" y="1"/>
                        <a:pt x="1" y="95"/>
                        <a:pt x="66" y="102"/>
                      </a:cubicBezTo>
                      <a:cubicBezTo>
                        <a:pt x="557" y="131"/>
                        <a:pt x="1034" y="254"/>
                        <a:pt x="1475" y="470"/>
                      </a:cubicBezTo>
                      <a:cubicBezTo>
                        <a:pt x="1487" y="477"/>
                        <a:pt x="1499" y="479"/>
                        <a:pt x="1510" y="479"/>
                      </a:cubicBezTo>
                      <a:cubicBezTo>
                        <a:pt x="1579" y="479"/>
                        <a:pt x="1622" y="379"/>
                        <a:pt x="1547" y="348"/>
                      </a:cubicBezTo>
                      <a:cubicBezTo>
                        <a:pt x="1085" y="124"/>
                        <a:pt x="579" y="8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8"/>
                <p:cNvSpPr/>
                <p:nvPr/>
              </p:nvSpPr>
              <p:spPr>
                <a:xfrm rot="10800000">
                  <a:off x="5641196" y="6929457"/>
                  <a:ext cx="296100" cy="36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442" extrusionOk="0">
                      <a:moveTo>
                        <a:pt x="1518" y="0"/>
                      </a:moveTo>
                      <a:cubicBezTo>
                        <a:pt x="1019" y="0"/>
                        <a:pt x="517" y="81"/>
                        <a:pt x="54" y="229"/>
                      </a:cubicBezTo>
                      <a:cubicBezTo>
                        <a:pt x="1" y="242"/>
                        <a:pt x="15" y="317"/>
                        <a:pt x="69" y="317"/>
                      </a:cubicBezTo>
                      <a:cubicBezTo>
                        <a:pt x="73" y="317"/>
                        <a:pt x="78" y="316"/>
                        <a:pt x="83" y="315"/>
                      </a:cubicBezTo>
                      <a:cubicBezTo>
                        <a:pt x="481" y="222"/>
                        <a:pt x="864" y="180"/>
                        <a:pt x="1243" y="180"/>
                      </a:cubicBezTo>
                      <a:cubicBezTo>
                        <a:pt x="1805" y="180"/>
                        <a:pt x="2358" y="274"/>
                        <a:pt x="2937" y="438"/>
                      </a:cubicBezTo>
                      <a:cubicBezTo>
                        <a:pt x="2947" y="441"/>
                        <a:pt x="2956" y="442"/>
                        <a:pt x="2964" y="442"/>
                      </a:cubicBezTo>
                      <a:cubicBezTo>
                        <a:pt x="3058" y="442"/>
                        <a:pt x="3081" y="305"/>
                        <a:pt x="2988" y="265"/>
                      </a:cubicBezTo>
                      <a:cubicBezTo>
                        <a:pt x="2526" y="83"/>
                        <a:pt x="2023" y="0"/>
                        <a:pt x="15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7" name="Google Shape;617;p18"/>
              <p:cNvSpPr/>
              <p:nvPr/>
            </p:nvSpPr>
            <p:spPr>
              <a:xfrm>
                <a:off x="5448087" y="424674"/>
                <a:ext cx="937350" cy="1518500"/>
              </a:xfrm>
              <a:custGeom>
                <a:avLst/>
                <a:gdLst/>
                <a:ahLst/>
                <a:cxnLst/>
                <a:rect l="l" t="t" r="r" b="b"/>
                <a:pathLst>
                  <a:path w="37494" h="60740" extrusionOk="0">
                    <a:moveTo>
                      <a:pt x="7391" y="54165"/>
                    </a:moveTo>
                    <a:cubicBezTo>
                      <a:pt x="7621" y="55427"/>
                      <a:pt x="8018" y="55911"/>
                      <a:pt x="9010" y="56117"/>
                    </a:cubicBezTo>
                    <a:cubicBezTo>
                      <a:pt x="10002" y="56323"/>
                      <a:pt x="12304" y="55967"/>
                      <a:pt x="13344" y="55403"/>
                    </a:cubicBezTo>
                    <a:cubicBezTo>
                      <a:pt x="14384" y="54840"/>
                      <a:pt x="14868" y="54292"/>
                      <a:pt x="15249" y="52736"/>
                    </a:cubicBezTo>
                    <a:cubicBezTo>
                      <a:pt x="15630" y="51180"/>
                      <a:pt x="16233" y="48990"/>
                      <a:pt x="15630" y="46069"/>
                    </a:cubicBezTo>
                    <a:cubicBezTo>
                      <a:pt x="15027" y="43148"/>
                      <a:pt x="12329" y="37814"/>
                      <a:pt x="11630" y="35210"/>
                    </a:cubicBezTo>
                    <a:cubicBezTo>
                      <a:pt x="10932" y="32607"/>
                      <a:pt x="11082" y="31702"/>
                      <a:pt x="11439" y="30448"/>
                    </a:cubicBezTo>
                    <a:cubicBezTo>
                      <a:pt x="11796" y="29194"/>
                      <a:pt x="12694" y="28336"/>
                      <a:pt x="13773" y="27685"/>
                    </a:cubicBezTo>
                    <a:cubicBezTo>
                      <a:pt x="14853" y="27034"/>
                      <a:pt x="16440" y="26677"/>
                      <a:pt x="17916" y="26542"/>
                    </a:cubicBezTo>
                    <a:cubicBezTo>
                      <a:pt x="19392" y="26407"/>
                      <a:pt x="21425" y="26447"/>
                      <a:pt x="22631" y="26876"/>
                    </a:cubicBezTo>
                    <a:cubicBezTo>
                      <a:pt x="23838" y="27305"/>
                      <a:pt x="24544" y="28233"/>
                      <a:pt x="25155" y="29114"/>
                    </a:cubicBezTo>
                    <a:cubicBezTo>
                      <a:pt x="25766" y="29995"/>
                      <a:pt x="26171" y="31019"/>
                      <a:pt x="26298" y="32162"/>
                    </a:cubicBezTo>
                    <a:cubicBezTo>
                      <a:pt x="26425" y="33305"/>
                      <a:pt x="26393" y="34004"/>
                      <a:pt x="25917" y="35972"/>
                    </a:cubicBezTo>
                    <a:cubicBezTo>
                      <a:pt x="25441" y="37941"/>
                      <a:pt x="23759" y="41211"/>
                      <a:pt x="23441" y="43973"/>
                    </a:cubicBezTo>
                    <a:cubicBezTo>
                      <a:pt x="23124" y="46735"/>
                      <a:pt x="23441" y="50133"/>
                      <a:pt x="24012" y="52546"/>
                    </a:cubicBezTo>
                    <a:cubicBezTo>
                      <a:pt x="24584" y="54959"/>
                      <a:pt x="25529" y="57094"/>
                      <a:pt x="26870" y="58451"/>
                    </a:cubicBezTo>
                    <a:cubicBezTo>
                      <a:pt x="28212" y="59808"/>
                      <a:pt x="30918" y="60657"/>
                      <a:pt x="32061" y="60689"/>
                    </a:cubicBezTo>
                    <a:cubicBezTo>
                      <a:pt x="33204" y="60721"/>
                      <a:pt x="33196" y="61174"/>
                      <a:pt x="33728" y="58642"/>
                    </a:cubicBezTo>
                    <a:cubicBezTo>
                      <a:pt x="34260" y="56110"/>
                      <a:pt x="34712" y="50704"/>
                      <a:pt x="35252" y="45497"/>
                    </a:cubicBezTo>
                    <a:cubicBezTo>
                      <a:pt x="35792" y="40290"/>
                      <a:pt x="36903" y="33369"/>
                      <a:pt x="36966" y="27400"/>
                    </a:cubicBezTo>
                    <a:cubicBezTo>
                      <a:pt x="37030" y="21431"/>
                      <a:pt x="38745" y="14160"/>
                      <a:pt x="35633" y="9683"/>
                    </a:cubicBezTo>
                    <a:cubicBezTo>
                      <a:pt x="32522" y="5206"/>
                      <a:pt x="23599" y="1682"/>
                      <a:pt x="18297" y="539"/>
                    </a:cubicBezTo>
                    <a:cubicBezTo>
                      <a:pt x="12995" y="-604"/>
                      <a:pt x="6867" y="31"/>
                      <a:pt x="3819" y="2825"/>
                    </a:cubicBezTo>
                    <a:cubicBezTo>
                      <a:pt x="771" y="5619"/>
                      <a:pt x="168" y="12001"/>
                      <a:pt x="9" y="17303"/>
                    </a:cubicBezTo>
                    <a:cubicBezTo>
                      <a:pt x="-150" y="22605"/>
                      <a:pt x="1946" y="30067"/>
                      <a:pt x="2867" y="34639"/>
                    </a:cubicBezTo>
                    <a:cubicBezTo>
                      <a:pt x="3788" y="39211"/>
                      <a:pt x="4740" y="42417"/>
                      <a:pt x="5534" y="44735"/>
                    </a:cubicBezTo>
                    <a:cubicBezTo>
                      <a:pt x="6328" y="47053"/>
                      <a:pt x="7320" y="46973"/>
                      <a:pt x="7629" y="48545"/>
                    </a:cubicBezTo>
                    <a:cubicBezTo>
                      <a:pt x="7939" y="50117"/>
                      <a:pt x="7161" y="52903"/>
                      <a:pt x="7391" y="541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sp>
          <p:nvSpPr>
            <p:cNvPr id="618" name="Google Shape;618;p18"/>
            <p:cNvSpPr/>
            <p:nvPr/>
          </p:nvSpPr>
          <p:spPr>
            <a:xfrm>
              <a:off x="3181350" y="5314950"/>
              <a:ext cx="819300" cy="362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9239250" y="5314950"/>
              <a:ext cx="819300" cy="362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19"/>
          <p:cNvGrpSpPr/>
          <p:nvPr/>
        </p:nvGrpSpPr>
        <p:grpSpPr>
          <a:xfrm>
            <a:off x="-571160" y="-243565"/>
            <a:ext cx="11182009" cy="6208215"/>
            <a:chOff x="-571160" y="-243565"/>
            <a:chExt cx="11182009" cy="6208215"/>
          </a:xfrm>
        </p:grpSpPr>
        <p:grpSp>
          <p:nvGrpSpPr>
            <p:cNvPr id="622" name="Google Shape;622;p19"/>
            <p:cNvGrpSpPr/>
            <p:nvPr/>
          </p:nvGrpSpPr>
          <p:grpSpPr>
            <a:xfrm>
              <a:off x="-571160" y="-243565"/>
              <a:ext cx="11182009" cy="6208215"/>
              <a:chOff x="-723560" y="-243565"/>
              <a:chExt cx="11182009" cy="6208215"/>
            </a:xfrm>
          </p:grpSpPr>
          <p:grpSp>
            <p:nvGrpSpPr>
              <p:cNvPr id="623" name="Google Shape;623;p19"/>
              <p:cNvGrpSpPr/>
              <p:nvPr/>
            </p:nvGrpSpPr>
            <p:grpSpPr>
              <a:xfrm>
                <a:off x="-723560" y="-243565"/>
                <a:ext cx="11182009" cy="6208215"/>
                <a:chOff x="-571160" y="2728235"/>
                <a:chExt cx="11182009" cy="6208215"/>
              </a:xfrm>
            </p:grpSpPr>
            <p:grpSp>
              <p:nvGrpSpPr>
                <p:cNvPr id="624" name="Google Shape;624;p19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625" name="Google Shape;625;p19"/>
                  <p:cNvSpPr/>
                  <p:nvPr/>
                </p:nvSpPr>
                <p:spPr>
                  <a:xfrm rot="10800000">
                    <a:off x="1081816" y="3399832"/>
                    <a:ext cx="145599" cy="7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5" h="923" extrusionOk="0">
                        <a:moveTo>
                          <a:pt x="93" y="1"/>
                        </a:moveTo>
                        <a:cubicBezTo>
                          <a:pt x="47" y="1"/>
                          <a:pt x="0" y="53"/>
                          <a:pt x="33" y="97"/>
                        </a:cubicBezTo>
                        <a:cubicBezTo>
                          <a:pt x="337" y="560"/>
                          <a:pt x="828" y="863"/>
                          <a:pt x="1377" y="921"/>
                        </a:cubicBezTo>
                        <a:cubicBezTo>
                          <a:pt x="1384" y="922"/>
                          <a:pt x="1391" y="923"/>
                          <a:pt x="1397" y="923"/>
                        </a:cubicBezTo>
                        <a:cubicBezTo>
                          <a:pt x="1502" y="923"/>
                          <a:pt x="1515" y="761"/>
                          <a:pt x="1399" y="740"/>
                        </a:cubicBezTo>
                        <a:cubicBezTo>
                          <a:pt x="893" y="646"/>
                          <a:pt x="467" y="430"/>
                          <a:pt x="134" y="18"/>
                        </a:cubicBezTo>
                        <a:cubicBezTo>
                          <a:pt x="122" y="6"/>
                          <a:pt x="108" y="1"/>
                          <a:pt x="9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19"/>
                  <p:cNvSpPr/>
                  <p:nvPr/>
                </p:nvSpPr>
                <p:spPr>
                  <a:xfrm rot="10800000">
                    <a:off x="1172058" y="3391456"/>
                    <a:ext cx="107830" cy="119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2" h="1457" extrusionOk="0">
                        <a:moveTo>
                          <a:pt x="121" y="1"/>
                        </a:moveTo>
                        <a:cubicBezTo>
                          <a:pt x="104" y="1"/>
                          <a:pt x="84" y="12"/>
                          <a:pt x="80" y="31"/>
                        </a:cubicBezTo>
                        <a:cubicBezTo>
                          <a:pt x="1" y="638"/>
                          <a:pt x="377" y="1324"/>
                          <a:pt x="998" y="1454"/>
                        </a:cubicBezTo>
                        <a:cubicBezTo>
                          <a:pt x="1005" y="1456"/>
                          <a:pt x="1012" y="1457"/>
                          <a:pt x="1018" y="1457"/>
                        </a:cubicBezTo>
                        <a:cubicBezTo>
                          <a:pt x="1097" y="1457"/>
                          <a:pt x="1122" y="1336"/>
                          <a:pt x="1042" y="1310"/>
                        </a:cubicBezTo>
                        <a:cubicBezTo>
                          <a:pt x="492" y="1100"/>
                          <a:pt x="102" y="645"/>
                          <a:pt x="146" y="31"/>
                        </a:cubicBezTo>
                        <a:cubicBezTo>
                          <a:pt x="149" y="10"/>
                          <a:pt x="136" y="1"/>
                          <a:pt x="12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27" name="Google Shape;627;p19"/>
                  <p:cNvGrpSpPr/>
                  <p:nvPr/>
                </p:nvGrpSpPr>
                <p:grpSpPr>
                  <a:xfrm>
                    <a:off x="-571160" y="2728235"/>
                    <a:ext cx="11182009" cy="6208215"/>
                    <a:chOff x="-571160" y="2728235"/>
                    <a:chExt cx="11182009" cy="6208215"/>
                  </a:xfrm>
                </p:grpSpPr>
                <p:sp>
                  <p:nvSpPr>
                    <p:cNvPr id="628" name="Google Shape;628;p19"/>
                    <p:cNvSpPr/>
                    <p:nvPr/>
                  </p:nvSpPr>
                  <p:spPr>
                    <a:xfrm rot="10800000">
                      <a:off x="-80758" y="5771612"/>
                      <a:ext cx="52473" cy="1845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" h="2247" extrusionOk="0">
                          <a:moveTo>
                            <a:pt x="94" y="1"/>
                          </a:moveTo>
                          <a:cubicBezTo>
                            <a:pt x="47" y="1"/>
                            <a:pt x="0" y="39"/>
                            <a:pt x="18" y="96"/>
                          </a:cubicBezTo>
                          <a:cubicBezTo>
                            <a:pt x="90" y="487"/>
                            <a:pt x="170" y="877"/>
                            <a:pt x="206" y="1274"/>
                          </a:cubicBezTo>
                          <a:cubicBezTo>
                            <a:pt x="242" y="1578"/>
                            <a:pt x="235" y="1889"/>
                            <a:pt x="300" y="2185"/>
                          </a:cubicBezTo>
                          <a:cubicBezTo>
                            <a:pt x="309" y="2228"/>
                            <a:pt x="338" y="2246"/>
                            <a:pt x="369" y="2246"/>
                          </a:cubicBezTo>
                          <a:cubicBezTo>
                            <a:pt x="411" y="2246"/>
                            <a:pt x="458" y="2213"/>
                            <a:pt x="466" y="2163"/>
                          </a:cubicBezTo>
                          <a:cubicBezTo>
                            <a:pt x="545" y="1506"/>
                            <a:pt x="357" y="682"/>
                            <a:pt x="170" y="53"/>
                          </a:cubicBezTo>
                          <a:cubicBezTo>
                            <a:pt x="155" y="16"/>
                            <a:pt x="125" y="1"/>
                            <a:pt x="9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9" name="Google Shape;629;p19"/>
                    <p:cNvSpPr/>
                    <p:nvPr/>
                  </p:nvSpPr>
                  <p:spPr>
                    <a:xfrm rot="10800000">
                      <a:off x="-33474" y="5778593"/>
                      <a:ext cx="17395" cy="947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" h="1154" extrusionOk="0">
                          <a:moveTo>
                            <a:pt x="91" y="1"/>
                          </a:moveTo>
                          <a:cubicBezTo>
                            <a:pt x="56" y="1"/>
                            <a:pt x="22" y="24"/>
                            <a:pt x="22" y="71"/>
                          </a:cubicBezTo>
                          <a:cubicBezTo>
                            <a:pt x="15" y="404"/>
                            <a:pt x="8" y="736"/>
                            <a:pt x="0" y="1061"/>
                          </a:cubicBezTo>
                          <a:cubicBezTo>
                            <a:pt x="0" y="1123"/>
                            <a:pt x="45" y="1153"/>
                            <a:pt x="91" y="1153"/>
                          </a:cubicBezTo>
                          <a:cubicBezTo>
                            <a:pt x="136" y="1153"/>
                            <a:pt x="181" y="1123"/>
                            <a:pt x="181" y="1061"/>
                          </a:cubicBezTo>
                          <a:cubicBezTo>
                            <a:pt x="174" y="736"/>
                            <a:pt x="166" y="404"/>
                            <a:pt x="159" y="71"/>
                          </a:cubicBezTo>
                          <a:cubicBezTo>
                            <a:pt x="159" y="24"/>
                            <a:pt x="125" y="1"/>
                            <a:pt x="9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0" name="Google Shape;630;p19"/>
                    <p:cNvSpPr/>
                    <p:nvPr/>
                  </p:nvSpPr>
                  <p:spPr>
                    <a:xfrm rot="10800000">
                      <a:off x="8653011" y="5925510"/>
                      <a:ext cx="192979" cy="215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08" h="263" extrusionOk="0">
                          <a:moveTo>
                            <a:pt x="71" y="1"/>
                          </a:moveTo>
                          <a:cubicBezTo>
                            <a:pt x="12" y="1"/>
                            <a:pt x="1" y="95"/>
                            <a:pt x="63" y="109"/>
                          </a:cubicBezTo>
                          <a:cubicBezTo>
                            <a:pt x="540" y="214"/>
                            <a:pt x="1030" y="262"/>
                            <a:pt x="1523" y="262"/>
                          </a:cubicBezTo>
                          <a:cubicBezTo>
                            <a:pt x="1643" y="262"/>
                            <a:pt x="1764" y="260"/>
                            <a:pt x="1884" y="254"/>
                          </a:cubicBezTo>
                          <a:cubicBezTo>
                            <a:pt x="2005" y="247"/>
                            <a:pt x="2007" y="51"/>
                            <a:pt x="1891" y="51"/>
                          </a:cubicBezTo>
                          <a:cubicBezTo>
                            <a:pt x="1889" y="51"/>
                            <a:pt x="1887" y="51"/>
                            <a:pt x="1884" y="52"/>
                          </a:cubicBezTo>
                          <a:cubicBezTo>
                            <a:pt x="1687" y="63"/>
                            <a:pt x="1490" y="69"/>
                            <a:pt x="1293" y="69"/>
                          </a:cubicBezTo>
                          <a:cubicBezTo>
                            <a:pt x="887" y="69"/>
                            <a:pt x="482" y="45"/>
                            <a:pt x="78" y="1"/>
                          </a:cubicBezTo>
                          <a:cubicBezTo>
                            <a:pt x="76" y="1"/>
                            <a:pt x="73" y="1"/>
                            <a:pt x="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1" name="Google Shape;631;p19"/>
                    <p:cNvSpPr/>
                    <p:nvPr/>
                  </p:nvSpPr>
                  <p:spPr>
                    <a:xfrm rot="10800000">
                      <a:off x="8717592" y="5885845"/>
                      <a:ext cx="286873" cy="652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5" h="794" extrusionOk="0">
                          <a:moveTo>
                            <a:pt x="86" y="0"/>
                          </a:moveTo>
                          <a:cubicBezTo>
                            <a:pt x="37" y="0"/>
                            <a:pt x="1" y="74"/>
                            <a:pt x="58" y="100"/>
                          </a:cubicBezTo>
                          <a:cubicBezTo>
                            <a:pt x="919" y="548"/>
                            <a:pt x="1880" y="793"/>
                            <a:pt x="2855" y="793"/>
                          </a:cubicBezTo>
                          <a:cubicBezTo>
                            <a:pt x="2869" y="793"/>
                            <a:pt x="2883" y="793"/>
                            <a:pt x="2897" y="793"/>
                          </a:cubicBezTo>
                          <a:cubicBezTo>
                            <a:pt x="2984" y="786"/>
                            <a:pt x="2984" y="663"/>
                            <a:pt x="2897" y="656"/>
                          </a:cubicBezTo>
                          <a:cubicBezTo>
                            <a:pt x="1929" y="649"/>
                            <a:pt x="975" y="432"/>
                            <a:pt x="108" y="6"/>
                          </a:cubicBezTo>
                          <a:cubicBezTo>
                            <a:pt x="101" y="2"/>
                            <a:pt x="93" y="0"/>
                            <a:pt x="86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2" name="Google Shape;632;p19"/>
                    <p:cNvSpPr/>
                    <p:nvPr/>
                  </p:nvSpPr>
                  <p:spPr>
                    <a:xfrm rot="10800000">
                      <a:off x="9227330" y="2728235"/>
                      <a:ext cx="152230" cy="1161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4" h="1414" extrusionOk="0">
                          <a:moveTo>
                            <a:pt x="824" y="1"/>
                          </a:moveTo>
                          <a:cubicBezTo>
                            <a:pt x="586" y="1"/>
                            <a:pt x="350" y="124"/>
                            <a:pt x="188" y="309"/>
                          </a:cubicBezTo>
                          <a:cubicBezTo>
                            <a:pt x="174" y="323"/>
                            <a:pt x="152" y="337"/>
                            <a:pt x="123" y="337"/>
                          </a:cubicBezTo>
                          <a:cubicBezTo>
                            <a:pt x="1" y="612"/>
                            <a:pt x="37" y="937"/>
                            <a:pt x="232" y="1176"/>
                          </a:cubicBezTo>
                          <a:cubicBezTo>
                            <a:pt x="369" y="1332"/>
                            <a:pt x="583" y="1414"/>
                            <a:pt x="795" y="1414"/>
                          </a:cubicBezTo>
                          <a:cubicBezTo>
                            <a:pt x="986" y="1414"/>
                            <a:pt x="1175" y="1348"/>
                            <a:pt x="1308" y="1212"/>
                          </a:cubicBezTo>
                          <a:cubicBezTo>
                            <a:pt x="1583" y="916"/>
                            <a:pt x="1547" y="366"/>
                            <a:pt x="1215" y="128"/>
                          </a:cubicBezTo>
                          <a:cubicBezTo>
                            <a:pt x="1092" y="39"/>
                            <a:pt x="958" y="1"/>
                            <a:pt x="82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3" name="Google Shape;633;p19"/>
                    <p:cNvSpPr/>
                    <p:nvPr/>
                  </p:nvSpPr>
                  <p:spPr>
                    <a:xfrm rot="10800000">
                      <a:off x="9398202" y="2908411"/>
                      <a:ext cx="364046" cy="38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88" h="4642" extrusionOk="0">
                          <a:moveTo>
                            <a:pt x="1096" y="3073"/>
                          </a:moveTo>
                          <a:cubicBezTo>
                            <a:pt x="1111" y="3073"/>
                            <a:pt x="1126" y="3081"/>
                            <a:pt x="1135" y="3100"/>
                          </a:cubicBezTo>
                          <a:lnTo>
                            <a:pt x="1135" y="3093"/>
                          </a:lnTo>
                          <a:cubicBezTo>
                            <a:pt x="1273" y="3389"/>
                            <a:pt x="1511" y="3613"/>
                            <a:pt x="1836" y="3635"/>
                          </a:cubicBezTo>
                          <a:cubicBezTo>
                            <a:pt x="1966" y="3649"/>
                            <a:pt x="1947" y="3825"/>
                            <a:pt x="1834" y="3825"/>
                          </a:cubicBezTo>
                          <a:cubicBezTo>
                            <a:pt x="1828" y="3825"/>
                            <a:pt x="1821" y="3824"/>
                            <a:pt x="1815" y="3823"/>
                          </a:cubicBezTo>
                          <a:cubicBezTo>
                            <a:pt x="1453" y="3779"/>
                            <a:pt x="1106" y="3505"/>
                            <a:pt x="1041" y="3136"/>
                          </a:cubicBezTo>
                          <a:cubicBezTo>
                            <a:pt x="1037" y="3103"/>
                            <a:pt x="1067" y="3073"/>
                            <a:pt x="1096" y="3073"/>
                          </a:cubicBezTo>
                          <a:close/>
                          <a:moveTo>
                            <a:pt x="772" y="2902"/>
                          </a:moveTo>
                          <a:cubicBezTo>
                            <a:pt x="798" y="2902"/>
                            <a:pt x="824" y="2922"/>
                            <a:pt x="810" y="2956"/>
                          </a:cubicBezTo>
                          <a:cubicBezTo>
                            <a:pt x="702" y="3245"/>
                            <a:pt x="731" y="3570"/>
                            <a:pt x="897" y="3837"/>
                          </a:cubicBezTo>
                          <a:cubicBezTo>
                            <a:pt x="1078" y="4105"/>
                            <a:pt x="1359" y="4162"/>
                            <a:pt x="1663" y="4191"/>
                          </a:cubicBezTo>
                          <a:cubicBezTo>
                            <a:pt x="1764" y="4206"/>
                            <a:pt x="1807" y="4365"/>
                            <a:pt x="1685" y="4394"/>
                          </a:cubicBezTo>
                          <a:cubicBezTo>
                            <a:pt x="1617" y="4409"/>
                            <a:pt x="1551" y="4417"/>
                            <a:pt x="1487" y="4417"/>
                          </a:cubicBezTo>
                          <a:cubicBezTo>
                            <a:pt x="781" y="4417"/>
                            <a:pt x="340" y="3516"/>
                            <a:pt x="738" y="2920"/>
                          </a:cubicBezTo>
                          <a:cubicBezTo>
                            <a:pt x="745" y="2907"/>
                            <a:pt x="759" y="2902"/>
                            <a:pt x="772" y="2902"/>
                          </a:cubicBezTo>
                          <a:close/>
                          <a:moveTo>
                            <a:pt x="2537" y="0"/>
                          </a:moveTo>
                          <a:cubicBezTo>
                            <a:pt x="1648" y="383"/>
                            <a:pt x="1056" y="1113"/>
                            <a:pt x="630" y="1966"/>
                          </a:cubicBezTo>
                          <a:cubicBezTo>
                            <a:pt x="189" y="2862"/>
                            <a:pt x="1" y="4473"/>
                            <a:pt x="1374" y="4632"/>
                          </a:cubicBezTo>
                          <a:cubicBezTo>
                            <a:pt x="1429" y="4638"/>
                            <a:pt x="1484" y="4641"/>
                            <a:pt x="1539" y="4641"/>
                          </a:cubicBezTo>
                          <a:cubicBezTo>
                            <a:pt x="2571" y="4641"/>
                            <a:pt x="3357" y="3565"/>
                            <a:pt x="3556" y="2645"/>
                          </a:cubicBezTo>
                          <a:cubicBezTo>
                            <a:pt x="3787" y="1640"/>
                            <a:pt x="3383" y="593"/>
                            <a:pt x="2537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4" name="Google Shape;634;p19"/>
                    <p:cNvSpPr/>
                    <p:nvPr/>
                  </p:nvSpPr>
                  <p:spPr>
                    <a:xfrm rot="10800000">
                      <a:off x="9573210" y="2975505"/>
                      <a:ext cx="89282" cy="620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9" h="755" extrusionOk="0">
                          <a:moveTo>
                            <a:pt x="61" y="0"/>
                          </a:moveTo>
                          <a:cubicBezTo>
                            <a:pt x="32" y="0"/>
                            <a:pt x="1" y="32"/>
                            <a:pt x="11" y="66"/>
                          </a:cubicBezTo>
                          <a:cubicBezTo>
                            <a:pt x="76" y="435"/>
                            <a:pt x="415" y="702"/>
                            <a:pt x="777" y="753"/>
                          </a:cubicBezTo>
                          <a:cubicBezTo>
                            <a:pt x="783" y="754"/>
                            <a:pt x="790" y="755"/>
                            <a:pt x="796" y="755"/>
                          </a:cubicBezTo>
                          <a:cubicBezTo>
                            <a:pt x="909" y="755"/>
                            <a:pt x="929" y="579"/>
                            <a:pt x="806" y="565"/>
                          </a:cubicBezTo>
                          <a:cubicBezTo>
                            <a:pt x="473" y="543"/>
                            <a:pt x="235" y="319"/>
                            <a:pt x="97" y="23"/>
                          </a:cubicBezTo>
                          <a:cubicBezTo>
                            <a:pt x="88" y="7"/>
                            <a:pt x="75" y="0"/>
                            <a:pt x="6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5" name="Google Shape;635;p19"/>
                    <p:cNvSpPr/>
                    <p:nvPr/>
                  </p:nvSpPr>
                  <p:spPr>
                    <a:xfrm rot="10800000">
                      <a:off x="9588491" y="2926725"/>
                      <a:ext cx="140986" cy="1240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67" h="1511" extrusionOk="0">
                          <a:moveTo>
                            <a:pt x="430" y="1"/>
                          </a:moveTo>
                          <a:cubicBezTo>
                            <a:pt x="417" y="1"/>
                            <a:pt x="405" y="6"/>
                            <a:pt x="397" y="19"/>
                          </a:cubicBezTo>
                          <a:cubicBezTo>
                            <a:pt x="0" y="613"/>
                            <a:pt x="438" y="1510"/>
                            <a:pt x="1140" y="1510"/>
                          </a:cubicBezTo>
                          <a:cubicBezTo>
                            <a:pt x="1206" y="1510"/>
                            <a:pt x="1274" y="1502"/>
                            <a:pt x="1344" y="1486"/>
                          </a:cubicBezTo>
                          <a:cubicBezTo>
                            <a:pt x="1466" y="1457"/>
                            <a:pt x="1423" y="1298"/>
                            <a:pt x="1322" y="1291"/>
                          </a:cubicBezTo>
                          <a:cubicBezTo>
                            <a:pt x="1018" y="1254"/>
                            <a:pt x="737" y="1197"/>
                            <a:pt x="556" y="929"/>
                          </a:cubicBezTo>
                          <a:cubicBezTo>
                            <a:pt x="390" y="662"/>
                            <a:pt x="361" y="337"/>
                            <a:pt x="469" y="48"/>
                          </a:cubicBezTo>
                          <a:cubicBezTo>
                            <a:pt x="479" y="20"/>
                            <a:pt x="454" y="1"/>
                            <a:pt x="43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" name="Google Shape;636;p19"/>
                    <p:cNvSpPr/>
                    <p:nvPr/>
                  </p:nvSpPr>
                  <p:spPr>
                    <a:xfrm rot="10800000">
                      <a:off x="9061742" y="3524659"/>
                      <a:ext cx="290045" cy="113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8" h="1383" extrusionOk="0">
                          <a:moveTo>
                            <a:pt x="2868" y="1"/>
                          </a:moveTo>
                          <a:cubicBezTo>
                            <a:pt x="2842" y="1"/>
                            <a:pt x="2814" y="10"/>
                            <a:pt x="2790" y="32"/>
                          </a:cubicBezTo>
                          <a:cubicBezTo>
                            <a:pt x="2027" y="746"/>
                            <a:pt x="1243" y="1211"/>
                            <a:pt x="175" y="1211"/>
                          </a:cubicBezTo>
                          <a:cubicBezTo>
                            <a:pt x="151" y="1211"/>
                            <a:pt x="126" y="1211"/>
                            <a:pt x="102" y="1210"/>
                          </a:cubicBezTo>
                          <a:cubicBezTo>
                            <a:pt x="1" y="1210"/>
                            <a:pt x="8" y="1347"/>
                            <a:pt x="102" y="1362"/>
                          </a:cubicBezTo>
                          <a:cubicBezTo>
                            <a:pt x="220" y="1376"/>
                            <a:pt x="340" y="1383"/>
                            <a:pt x="462" y="1383"/>
                          </a:cubicBezTo>
                          <a:cubicBezTo>
                            <a:pt x="1409" y="1383"/>
                            <a:pt x="2438" y="963"/>
                            <a:pt x="2963" y="162"/>
                          </a:cubicBezTo>
                          <a:cubicBezTo>
                            <a:pt x="3017" y="82"/>
                            <a:pt x="2947" y="1"/>
                            <a:pt x="286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637" name="Google Shape;637;p19"/>
                    <p:cNvGrpSpPr/>
                    <p:nvPr/>
                  </p:nvGrpSpPr>
                  <p:grpSpPr>
                    <a:xfrm>
                      <a:off x="-571160" y="3332081"/>
                      <a:ext cx="11182009" cy="5604368"/>
                      <a:chOff x="-571160" y="3332081"/>
                      <a:chExt cx="11182009" cy="5604368"/>
                    </a:xfrm>
                  </p:grpSpPr>
                  <p:sp>
                    <p:nvSpPr>
                      <p:cNvPr id="638" name="Google Shape;638;p19"/>
                      <p:cNvSpPr/>
                      <p:nvPr/>
                    </p:nvSpPr>
                    <p:spPr>
                      <a:xfrm rot="10800000">
                        <a:off x="9962817" y="4820798"/>
                        <a:ext cx="171547" cy="486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5" h="593" extrusionOk="0">
                            <a:moveTo>
                              <a:pt x="1403" y="0"/>
                            </a:moveTo>
                            <a:cubicBezTo>
                              <a:pt x="943" y="0"/>
                              <a:pt x="432" y="181"/>
                              <a:pt x="72" y="421"/>
                            </a:cubicBezTo>
                            <a:cubicBezTo>
                              <a:pt x="1" y="466"/>
                              <a:pt x="34" y="593"/>
                              <a:pt x="109" y="593"/>
                            </a:cubicBezTo>
                            <a:cubicBezTo>
                              <a:pt x="118" y="593"/>
                              <a:pt x="127" y="591"/>
                              <a:pt x="137" y="587"/>
                            </a:cubicBezTo>
                            <a:cubicBezTo>
                              <a:pt x="383" y="472"/>
                              <a:pt x="628" y="385"/>
                              <a:pt x="888" y="320"/>
                            </a:cubicBezTo>
                            <a:cubicBezTo>
                              <a:pt x="1148" y="262"/>
                              <a:pt x="1416" y="269"/>
                              <a:pt x="1676" y="233"/>
                            </a:cubicBezTo>
                            <a:cubicBezTo>
                              <a:pt x="1784" y="204"/>
                              <a:pt x="1784" y="52"/>
                              <a:pt x="1676" y="23"/>
                            </a:cubicBezTo>
                            <a:cubicBezTo>
                              <a:pt x="1588" y="8"/>
                              <a:pt x="1497" y="0"/>
                              <a:pt x="140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39" name="Google Shape;639;p19"/>
                      <p:cNvSpPr/>
                      <p:nvPr/>
                    </p:nvSpPr>
                    <p:spPr>
                      <a:xfrm rot="10800000">
                        <a:off x="9966276" y="4700735"/>
                        <a:ext cx="238148" cy="1212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78" h="1476" extrusionOk="0">
                            <a:moveTo>
                              <a:pt x="2376" y="1"/>
                            </a:moveTo>
                            <a:cubicBezTo>
                              <a:pt x="1458" y="1"/>
                              <a:pt x="526" y="651"/>
                              <a:pt x="28" y="1388"/>
                            </a:cubicBezTo>
                            <a:cubicBezTo>
                              <a:pt x="0" y="1432"/>
                              <a:pt x="39" y="1476"/>
                              <a:pt x="81" y="1476"/>
                            </a:cubicBezTo>
                            <a:cubicBezTo>
                              <a:pt x="95" y="1476"/>
                              <a:pt x="109" y="1471"/>
                              <a:pt x="122" y="1461"/>
                            </a:cubicBezTo>
                            <a:cubicBezTo>
                              <a:pt x="418" y="1128"/>
                              <a:pt x="765" y="846"/>
                              <a:pt x="1148" y="615"/>
                            </a:cubicBezTo>
                            <a:cubicBezTo>
                              <a:pt x="1545" y="391"/>
                              <a:pt x="1964" y="297"/>
                              <a:pt x="2398" y="153"/>
                            </a:cubicBezTo>
                            <a:cubicBezTo>
                              <a:pt x="2477" y="131"/>
                              <a:pt x="2463" y="8"/>
                              <a:pt x="237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0" name="Google Shape;640;p19"/>
                      <p:cNvSpPr/>
                      <p:nvPr/>
                    </p:nvSpPr>
                    <p:spPr>
                      <a:xfrm rot="10800000">
                        <a:off x="-571160" y="3332081"/>
                        <a:ext cx="11182009" cy="56043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352" h="68244" extrusionOk="0">
                            <a:moveTo>
                              <a:pt x="9155" y="5594"/>
                            </a:moveTo>
                            <a:cubicBezTo>
                              <a:pt x="9527" y="5594"/>
                              <a:pt x="9896" y="5619"/>
                              <a:pt x="10240" y="5676"/>
                            </a:cubicBezTo>
                            <a:cubicBezTo>
                              <a:pt x="10348" y="5690"/>
                              <a:pt x="10305" y="5835"/>
                              <a:pt x="10218" y="5842"/>
                            </a:cubicBezTo>
                            <a:lnTo>
                              <a:pt x="10218" y="5849"/>
                            </a:lnTo>
                            <a:cubicBezTo>
                              <a:pt x="9763" y="5877"/>
                              <a:pt x="9310" y="5892"/>
                              <a:pt x="8857" y="5892"/>
                            </a:cubicBezTo>
                            <a:cubicBezTo>
                              <a:pt x="8497" y="5892"/>
                              <a:pt x="8137" y="5883"/>
                              <a:pt x="7776" y="5864"/>
                            </a:cubicBezTo>
                            <a:cubicBezTo>
                              <a:pt x="7689" y="5864"/>
                              <a:pt x="7660" y="5719"/>
                              <a:pt x="7754" y="5705"/>
                            </a:cubicBezTo>
                            <a:cubicBezTo>
                              <a:pt x="8194" y="5636"/>
                              <a:pt x="8676" y="5594"/>
                              <a:pt x="9155" y="5594"/>
                            </a:cubicBezTo>
                            <a:close/>
                            <a:moveTo>
                              <a:pt x="72548" y="5842"/>
                            </a:moveTo>
                            <a:cubicBezTo>
                              <a:pt x="72820" y="5842"/>
                              <a:pt x="73092" y="5846"/>
                              <a:pt x="73362" y="5856"/>
                            </a:cubicBezTo>
                            <a:cubicBezTo>
                              <a:pt x="73470" y="5856"/>
                              <a:pt x="73470" y="6015"/>
                              <a:pt x="73362" y="6015"/>
                            </a:cubicBezTo>
                            <a:cubicBezTo>
                              <a:pt x="73092" y="6026"/>
                              <a:pt x="72820" y="6030"/>
                              <a:pt x="72548" y="6030"/>
                            </a:cubicBezTo>
                            <a:cubicBezTo>
                              <a:pt x="71854" y="6030"/>
                              <a:pt x="71157" y="6004"/>
                              <a:pt x="70471" y="5994"/>
                            </a:cubicBezTo>
                            <a:cubicBezTo>
                              <a:pt x="70392" y="5994"/>
                              <a:pt x="70392" y="5878"/>
                              <a:pt x="70471" y="5878"/>
                            </a:cubicBezTo>
                            <a:cubicBezTo>
                              <a:pt x="71157" y="5868"/>
                              <a:pt x="71854" y="5842"/>
                              <a:pt x="72548" y="5842"/>
                            </a:cubicBezTo>
                            <a:close/>
                            <a:moveTo>
                              <a:pt x="10486" y="6182"/>
                            </a:moveTo>
                            <a:cubicBezTo>
                              <a:pt x="10637" y="6182"/>
                              <a:pt x="10637" y="6406"/>
                              <a:pt x="10486" y="6406"/>
                            </a:cubicBezTo>
                            <a:lnTo>
                              <a:pt x="10493" y="6406"/>
                            </a:lnTo>
                            <a:cubicBezTo>
                              <a:pt x="10338" y="6406"/>
                              <a:pt x="10183" y="6406"/>
                              <a:pt x="10027" y="6406"/>
                            </a:cubicBezTo>
                            <a:cubicBezTo>
                              <a:pt x="9638" y="6406"/>
                              <a:pt x="9247" y="6403"/>
                              <a:pt x="8860" y="6377"/>
                            </a:cubicBezTo>
                            <a:cubicBezTo>
                              <a:pt x="8773" y="6355"/>
                              <a:pt x="8773" y="6225"/>
                              <a:pt x="8860" y="6203"/>
                            </a:cubicBezTo>
                            <a:cubicBezTo>
                              <a:pt x="9402" y="6182"/>
                              <a:pt x="9944" y="6182"/>
                              <a:pt x="10486" y="6182"/>
                            </a:cubicBezTo>
                            <a:close/>
                            <a:moveTo>
                              <a:pt x="73448" y="6406"/>
                            </a:moveTo>
                            <a:cubicBezTo>
                              <a:pt x="73542" y="6406"/>
                              <a:pt x="73542" y="6550"/>
                              <a:pt x="73448" y="6550"/>
                            </a:cubicBezTo>
                            <a:cubicBezTo>
                              <a:pt x="72964" y="6550"/>
                              <a:pt x="72487" y="6543"/>
                              <a:pt x="72003" y="6536"/>
                            </a:cubicBezTo>
                            <a:cubicBezTo>
                              <a:pt x="71924" y="6536"/>
                              <a:pt x="71924" y="6420"/>
                              <a:pt x="72003" y="6420"/>
                            </a:cubicBezTo>
                            <a:cubicBezTo>
                              <a:pt x="72487" y="6413"/>
                              <a:pt x="72964" y="6406"/>
                              <a:pt x="73448" y="6406"/>
                            </a:cubicBezTo>
                            <a:close/>
                            <a:moveTo>
                              <a:pt x="97229" y="14394"/>
                            </a:moveTo>
                            <a:cubicBezTo>
                              <a:pt x="97309" y="14394"/>
                              <a:pt x="97389" y="14395"/>
                              <a:pt x="97469" y="14398"/>
                            </a:cubicBezTo>
                            <a:cubicBezTo>
                              <a:pt x="97628" y="14398"/>
                              <a:pt x="97628" y="14629"/>
                              <a:pt x="97469" y="14629"/>
                            </a:cubicBezTo>
                            <a:cubicBezTo>
                              <a:pt x="97374" y="14634"/>
                              <a:pt x="97280" y="14636"/>
                              <a:pt x="97185" y="14636"/>
                            </a:cubicBezTo>
                            <a:cubicBezTo>
                              <a:pt x="96860" y="14636"/>
                              <a:pt x="96534" y="14613"/>
                              <a:pt x="96204" y="14608"/>
                            </a:cubicBezTo>
                            <a:lnTo>
                              <a:pt x="96211" y="14608"/>
                            </a:lnTo>
                            <a:cubicBezTo>
                              <a:pt x="96089" y="14608"/>
                              <a:pt x="96089" y="14427"/>
                              <a:pt x="96204" y="14427"/>
                            </a:cubicBezTo>
                            <a:cubicBezTo>
                              <a:pt x="96549" y="14415"/>
                              <a:pt x="96889" y="14394"/>
                              <a:pt x="97229" y="14394"/>
                            </a:cubicBezTo>
                            <a:close/>
                            <a:moveTo>
                              <a:pt x="97330" y="14902"/>
                            </a:moveTo>
                            <a:cubicBezTo>
                              <a:pt x="97421" y="14902"/>
                              <a:pt x="97473" y="15039"/>
                              <a:pt x="97382" y="15106"/>
                            </a:cubicBezTo>
                            <a:cubicBezTo>
                              <a:pt x="96975" y="15414"/>
                              <a:pt x="96469" y="15560"/>
                              <a:pt x="95962" y="15560"/>
                            </a:cubicBezTo>
                            <a:cubicBezTo>
                              <a:pt x="95614" y="15560"/>
                              <a:pt x="95265" y="15491"/>
                              <a:pt x="94947" y="15359"/>
                            </a:cubicBezTo>
                            <a:cubicBezTo>
                              <a:pt x="94856" y="15320"/>
                              <a:pt x="94882" y="15188"/>
                              <a:pt x="94961" y="15188"/>
                            </a:cubicBezTo>
                            <a:cubicBezTo>
                              <a:pt x="94970" y="15188"/>
                              <a:pt x="94980" y="15189"/>
                              <a:pt x="94990" y="15193"/>
                            </a:cubicBezTo>
                            <a:cubicBezTo>
                              <a:pt x="95283" y="15300"/>
                              <a:pt x="95569" y="15351"/>
                              <a:pt x="95849" y="15351"/>
                            </a:cubicBezTo>
                            <a:cubicBezTo>
                              <a:pt x="96340" y="15351"/>
                              <a:pt x="96813" y="15195"/>
                              <a:pt x="97274" y="14918"/>
                            </a:cubicBezTo>
                            <a:cubicBezTo>
                              <a:pt x="97293" y="14907"/>
                              <a:pt x="97312" y="14902"/>
                              <a:pt x="97330" y="14902"/>
                            </a:cubicBezTo>
                            <a:close/>
                            <a:moveTo>
                              <a:pt x="50505" y="23590"/>
                            </a:moveTo>
                            <a:cubicBezTo>
                              <a:pt x="51018" y="23597"/>
                              <a:pt x="51524" y="23713"/>
                              <a:pt x="51986" y="23937"/>
                            </a:cubicBezTo>
                            <a:cubicBezTo>
                              <a:pt x="52061" y="23968"/>
                              <a:pt x="52018" y="24068"/>
                              <a:pt x="51949" y="24068"/>
                            </a:cubicBezTo>
                            <a:cubicBezTo>
                              <a:pt x="51938" y="24068"/>
                              <a:pt x="51926" y="24066"/>
                              <a:pt x="51914" y="24059"/>
                            </a:cubicBezTo>
                            <a:cubicBezTo>
                              <a:pt x="51473" y="23843"/>
                              <a:pt x="50996" y="23720"/>
                              <a:pt x="50505" y="23691"/>
                            </a:cubicBezTo>
                            <a:cubicBezTo>
                              <a:pt x="50440" y="23684"/>
                              <a:pt x="50440" y="23590"/>
                              <a:pt x="50505" y="23590"/>
                            </a:cubicBezTo>
                            <a:close/>
                            <a:moveTo>
                              <a:pt x="50148" y="23997"/>
                            </a:moveTo>
                            <a:cubicBezTo>
                              <a:pt x="50653" y="23997"/>
                              <a:pt x="51156" y="24080"/>
                              <a:pt x="51618" y="24262"/>
                            </a:cubicBezTo>
                            <a:cubicBezTo>
                              <a:pt x="51711" y="24302"/>
                              <a:pt x="51688" y="24439"/>
                              <a:pt x="51594" y="24439"/>
                            </a:cubicBezTo>
                            <a:cubicBezTo>
                              <a:pt x="51586" y="24439"/>
                              <a:pt x="51577" y="24438"/>
                              <a:pt x="51567" y="24435"/>
                            </a:cubicBezTo>
                            <a:cubicBezTo>
                              <a:pt x="50988" y="24271"/>
                              <a:pt x="50435" y="24177"/>
                              <a:pt x="49873" y="24177"/>
                            </a:cubicBezTo>
                            <a:cubicBezTo>
                              <a:pt x="49494" y="24177"/>
                              <a:pt x="49111" y="24219"/>
                              <a:pt x="48713" y="24312"/>
                            </a:cubicBezTo>
                            <a:cubicBezTo>
                              <a:pt x="48708" y="24313"/>
                              <a:pt x="48704" y="24314"/>
                              <a:pt x="48700" y="24314"/>
                            </a:cubicBezTo>
                            <a:cubicBezTo>
                              <a:pt x="48651" y="24314"/>
                              <a:pt x="48631" y="24239"/>
                              <a:pt x="48684" y="24226"/>
                            </a:cubicBezTo>
                            <a:cubicBezTo>
                              <a:pt x="49147" y="24078"/>
                              <a:pt x="49649" y="23997"/>
                              <a:pt x="50148" y="23997"/>
                            </a:cubicBezTo>
                            <a:close/>
                            <a:moveTo>
                              <a:pt x="18429" y="36394"/>
                            </a:moveTo>
                            <a:cubicBezTo>
                              <a:pt x="18431" y="36394"/>
                              <a:pt x="18433" y="36394"/>
                              <a:pt x="18435" y="36395"/>
                            </a:cubicBezTo>
                            <a:cubicBezTo>
                              <a:pt x="18844" y="36444"/>
                              <a:pt x="19258" y="36466"/>
                              <a:pt x="19670" y="36466"/>
                            </a:cubicBezTo>
                            <a:cubicBezTo>
                              <a:pt x="19861" y="36466"/>
                              <a:pt x="20051" y="36462"/>
                              <a:pt x="20241" y="36453"/>
                            </a:cubicBezTo>
                            <a:cubicBezTo>
                              <a:pt x="20244" y="36452"/>
                              <a:pt x="20246" y="36452"/>
                              <a:pt x="20248" y="36452"/>
                            </a:cubicBezTo>
                            <a:cubicBezTo>
                              <a:pt x="20371" y="36452"/>
                              <a:pt x="20369" y="36641"/>
                              <a:pt x="20241" y="36648"/>
                            </a:cubicBezTo>
                            <a:lnTo>
                              <a:pt x="20248" y="36655"/>
                            </a:lnTo>
                            <a:cubicBezTo>
                              <a:pt x="20128" y="36661"/>
                              <a:pt x="20007" y="36663"/>
                              <a:pt x="19887" y="36663"/>
                            </a:cubicBezTo>
                            <a:cubicBezTo>
                              <a:pt x="19394" y="36663"/>
                              <a:pt x="18902" y="36615"/>
                              <a:pt x="18420" y="36510"/>
                            </a:cubicBezTo>
                            <a:cubicBezTo>
                              <a:pt x="18364" y="36496"/>
                              <a:pt x="18376" y="36394"/>
                              <a:pt x="18429" y="36394"/>
                            </a:cubicBezTo>
                            <a:close/>
                            <a:moveTo>
                              <a:pt x="16794" y="36350"/>
                            </a:moveTo>
                            <a:cubicBezTo>
                              <a:pt x="16803" y="36350"/>
                              <a:pt x="16813" y="36353"/>
                              <a:pt x="16823" y="36359"/>
                            </a:cubicBezTo>
                            <a:cubicBezTo>
                              <a:pt x="17690" y="36778"/>
                              <a:pt x="18644" y="37002"/>
                              <a:pt x="19612" y="37002"/>
                            </a:cubicBezTo>
                            <a:cubicBezTo>
                              <a:pt x="19699" y="37016"/>
                              <a:pt x="19699" y="37139"/>
                              <a:pt x="19612" y="37146"/>
                            </a:cubicBezTo>
                            <a:lnTo>
                              <a:pt x="19612" y="37153"/>
                            </a:lnTo>
                            <a:cubicBezTo>
                              <a:pt x="18622" y="37146"/>
                              <a:pt x="17647" y="36908"/>
                              <a:pt x="16773" y="36445"/>
                            </a:cubicBezTo>
                            <a:cubicBezTo>
                              <a:pt x="16718" y="36421"/>
                              <a:pt x="16745" y="36350"/>
                              <a:pt x="16794" y="36350"/>
                            </a:cubicBezTo>
                            <a:close/>
                            <a:moveTo>
                              <a:pt x="110664" y="37300"/>
                            </a:moveTo>
                            <a:cubicBezTo>
                              <a:pt x="110697" y="37300"/>
                              <a:pt x="110729" y="37323"/>
                              <a:pt x="110729" y="37370"/>
                            </a:cubicBezTo>
                            <a:cubicBezTo>
                              <a:pt x="110743" y="37703"/>
                              <a:pt x="110751" y="38035"/>
                              <a:pt x="110758" y="38360"/>
                            </a:cubicBezTo>
                            <a:cubicBezTo>
                              <a:pt x="110758" y="38422"/>
                              <a:pt x="110713" y="38452"/>
                              <a:pt x="110668" y="38452"/>
                            </a:cubicBezTo>
                            <a:cubicBezTo>
                              <a:pt x="110622" y="38452"/>
                              <a:pt x="110577" y="38422"/>
                              <a:pt x="110577" y="38360"/>
                            </a:cubicBezTo>
                            <a:lnTo>
                              <a:pt x="110570" y="38360"/>
                            </a:lnTo>
                            <a:cubicBezTo>
                              <a:pt x="110577" y="38035"/>
                              <a:pt x="110585" y="37703"/>
                              <a:pt x="110599" y="37370"/>
                            </a:cubicBezTo>
                            <a:cubicBezTo>
                              <a:pt x="110599" y="37323"/>
                              <a:pt x="110631" y="37300"/>
                              <a:pt x="110664" y="37300"/>
                            </a:cubicBezTo>
                            <a:close/>
                            <a:moveTo>
                              <a:pt x="110804" y="36295"/>
                            </a:moveTo>
                            <a:cubicBezTo>
                              <a:pt x="110832" y="36295"/>
                              <a:pt x="110859" y="36310"/>
                              <a:pt x="110874" y="36344"/>
                            </a:cubicBezTo>
                            <a:cubicBezTo>
                              <a:pt x="111061" y="36973"/>
                              <a:pt x="111257" y="37797"/>
                              <a:pt x="111170" y="38454"/>
                            </a:cubicBezTo>
                            <a:cubicBezTo>
                              <a:pt x="111166" y="38504"/>
                              <a:pt x="111119" y="38537"/>
                              <a:pt x="111075" y="38537"/>
                            </a:cubicBezTo>
                            <a:cubicBezTo>
                              <a:pt x="111043" y="38537"/>
                              <a:pt x="111013" y="38519"/>
                              <a:pt x="111004" y="38476"/>
                            </a:cubicBezTo>
                            <a:cubicBezTo>
                              <a:pt x="110946" y="38180"/>
                              <a:pt x="110946" y="37869"/>
                              <a:pt x="110917" y="37565"/>
                            </a:cubicBezTo>
                            <a:lnTo>
                              <a:pt x="110910" y="37565"/>
                            </a:lnTo>
                            <a:cubicBezTo>
                              <a:pt x="110874" y="37168"/>
                              <a:pt x="110794" y="36778"/>
                              <a:pt x="110729" y="36387"/>
                            </a:cubicBezTo>
                            <a:cubicBezTo>
                              <a:pt x="110720" y="36331"/>
                              <a:pt x="110762" y="36295"/>
                              <a:pt x="110804" y="36295"/>
                            </a:cubicBezTo>
                            <a:close/>
                            <a:moveTo>
                              <a:pt x="64328" y="47171"/>
                            </a:moveTo>
                            <a:cubicBezTo>
                              <a:pt x="64492" y="47171"/>
                              <a:pt x="64652" y="47188"/>
                              <a:pt x="64806" y="47227"/>
                            </a:cubicBezTo>
                            <a:cubicBezTo>
                              <a:pt x="64917" y="47241"/>
                              <a:pt x="64901" y="47408"/>
                              <a:pt x="64791" y="47408"/>
                            </a:cubicBezTo>
                            <a:cubicBezTo>
                              <a:pt x="64786" y="47408"/>
                              <a:pt x="64782" y="47408"/>
                              <a:pt x="64777" y="47408"/>
                            </a:cubicBezTo>
                            <a:lnTo>
                              <a:pt x="64777" y="47400"/>
                            </a:lnTo>
                            <a:cubicBezTo>
                              <a:pt x="64473" y="47422"/>
                              <a:pt x="64177" y="47393"/>
                              <a:pt x="63874" y="47436"/>
                            </a:cubicBezTo>
                            <a:cubicBezTo>
                              <a:pt x="63570" y="47473"/>
                              <a:pt x="63274" y="47552"/>
                              <a:pt x="62992" y="47660"/>
                            </a:cubicBezTo>
                            <a:cubicBezTo>
                              <a:pt x="62982" y="47664"/>
                              <a:pt x="62972" y="47666"/>
                              <a:pt x="62962" y="47666"/>
                            </a:cubicBezTo>
                            <a:cubicBezTo>
                              <a:pt x="62877" y="47666"/>
                              <a:pt x="62850" y="47526"/>
                              <a:pt x="62941" y="47487"/>
                            </a:cubicBezTo>
                            <a:cubicBezTo>
                              <a:pt x="63355" y="47315"/>
                              <a:pt x="63853" y="47171"/>
                              <a:pt x="64328" y="47171"/>
                            </a:cubicBezTo>
                            <a:close/>
                            <a:moveTo>
                              <a:pt x="23954" y="47295"/>
                            </a:moveTo>
                            <a:cubicBezTo>
                              <a:pt x="23962" y="47295"/>
                              <a:pt x="23969" y="47297"/>
                              <a:pt x="23977" y="47299"/>
                            </a:cubicBezTo>
                            <a:cubicBezTo>
                              <a:pt x="24432" y="47465"/>
                              <a:pt x="24837" y="47762"/>
                              <a:pt x="25126" y="48159"/>
                            </a:cubicBezTo>
                            <a:cubicBezTo>
                              <a:pt x="25187" y="48241"/>
                              <a:pt x="25105" y="48326"/>
                              <a:pt x="25020" y="48326"/>
                            </a:cubicBezTo>
                            <a:cubicBezTo>
                              <a:pt x="24985" y="48326"/>
                              <a:pt x="24949" y="48311"/>
                              <a:pt x="24924" y="48275"/>
                            </a:cubicBezTo>
                            <a:cubicBezTo>
                              <a:pt x="24671" y="47906"/>
                              <a:pt x="24324" y="47624"/>
                              <a:pt x="23912" y="47451"/>
                            </a:cubicBezTo>
                            <a:cubicBezTo>
                              <a:pt x="23833" y="47418"/>
                              <a:pt x="23880" y="47295"/>
                              <a:pt x="23954" y="47295"/>
                            </a:cubicBezTo>
                            <a:close/>
                            <a:moveTo>
                              <a:pt x="64054" y="47819"/>
                            </a:moveTo>
                            <a:cubicBezTo>
                              <a:pt x="64184" y="47834"/>
                              <a:pt x="64184" y="48022"/>
                              <a:pt x="64054" y="48036"/>
                            </a:cubicBezTo>
                            <a:cubicBezTo>
                              <a:pt x="63259" y="48043"/>
                              <a:pt x="62472" y="48217"/>
                              <a:pt x="61742" y="48542"/>
                            </a:cubicBezTo>
                            <a:cubicBezTo>
                              <a:pt x="61733" y="48546"/>
                              <a:pt x="61724" y="48547"/>
                              <a:pt x="61716" y="48547"/>
                            </a:cubicBezTo>
                            <a:cubicBezTo>
                              <a:pt x="61656" y="48547"/>
                              <a:pt x="61613" y="48464"/>
                              <a:pt x="61677" y="48426"/>
                            </a:cubicBezTo>
                            <a:cubicBezTo>
                              <a:pt x="62414" y="48051"/>
                              <a:pt x="63223" y="47841"/>
                              <a:pt x="64054" y="47819"/>
                            </a:cubicBezTo>
                            <a:close/>
                            <a:moveTo>
                              <a:pt x="22417" y="47334"/>
                            </a:moveTo>
                            <a:cubicBezTo>
                              <a:pt x="22422" y="47334"/>
                              <a:pt x="22426" y="47334"/>
                              <a:pt x="22431" y="47335"/>
                            </a:cubicBezTo>
                            <a:cubicBezTo>
                              <a:pt x="23341" y="47566"/>
                              <a:pt x="24216" y="47949"/>
                              <a:pt x="24996" y="48477"/>
                            </a:cubicBezTo>
                            <a:cubicBezTo>
                              <a:pt x="25093" y="48537"/>
                              <a:pt x="25033" y="48684"/>
                              <a:pt x="24943" y="48684"/>
                            </a:cubicBezTo>
                            <a:cubicBezTo>
                              <a:pt x="24925" y="48684"/>
                              <a:pt x="24907" y="48678"/>
                              <a:pt x="24888" y="48665"/>
                            </a:cubicBezTo>
                            <a:cubicBezTo>
                              <a:pt x="24114" y="48159"/>
                              <a:pt x="23276" y="47740"/>
                              <a:pt x="22402" y="47436"/>
                            </a:cubicBezTo>
                            <a:cubicBezTo>
                              <a:pt x="22341" y="47416"/>
                              <a:pt x="22362" y="47334"/>
                              <a:pt x="22417" y="47334"/>
                            </a:cubicBezTo>
                            <a:close/>
                            <a:moveTo>
                              <a:pt x="86296" y="48823"/>
                            </a:moveTo>
                            <a:cubicBezTo>
                              <a:pt x="86296" y="48823"/>
                              <a:pt x="86297" y="48823"/>
                              <a:pt x="86297" y="48824"/>
                            </a:cubicBezTo>
                            <a:cubicBezTo>
                              <a:pt x="86301" y="48827"/>
                              <a:pt x="86305" y="48831"/>
                              <a:pt x="86310" y="48833"/>
                            </a:cubicBezTo>
                            <a:lnTo>
                              <a:pt x="86310" y="48833"/>
                            </a:lnTo>
                            <a:cubicBezTo>
                              <a:pt x="86305" y="48830"/>
                              <a:pt x="86300" y="48826"/>
                              <a:pt x="86296" y="48823"/>
                            </a:cubicBezTo>
                            <a:close/>
                            <a:moveTo>
                              <a:pt x="84017" y="47852"/>
                            </a:moveTo>
                            <a:cubicBezTo>
                              <a:pt x="84025" y="47852"/>
                              <a:pt x="84034" y="47853"/>
                              <a:pt x="84042" y="47856"/>
                            </a:cubicBezTo>
                            <a:cubicBezTo>
                              <a:pt x="84825" y="48019"/>
                              <a:pt x="85650" y="48337"/>
                              <a:pt x="86296" y="48823"/>
                            </a:cubicBezTo>
                            <a:lnTo>
                              <a:pt x="86296" y="48823"/>
                            </a:lnTo>
                            <a:cubicBezTo>
                              <a:pt x="86152" y="48679"/>
                              <a:pt x="85993" y="48549"/>
                              <a:pt x="85827" y="48434"/>
                            </a:cubicBezTo>
                            <a:cubicBezTo>
                              <a:pt x="85654" y="48325"/>
                              <a:pt x="85466" y="48231"/>
                              <a:pt x="85271" y="48159"/>
                            </a:cubicBezTo>
                            <a:cubicBezTo>
                              <a:pt x="85203" y="48139"/>
                              <a:pt x="85231" y="48042"/>
                              <a:pt x="85294" y="48042"/>
                            </a:cubicBezTo>
                            <a:cubicBezTo>
                              <a:pt x="85298" y="48042"/>
                              <a:pt x="85302" y="48043"/>
                              <a:pt x="85307" y="48043"/>
                            </a:cubicBezTo>
                            <a:lnTo>
                              <a:pt x="85300" y="48043"/>
                            </a:lnTo>
                            <a:cubicBezTo>
                              <a:pt x="85704" y="48130"/>
                              <a:pt x="86167" y="48354"/>
                              <a:pt x="86441" y="48679"/>
                            </a:cubicBezTo>
                            <a:cubicBezTo>
                              <a:pt x="86509" y="48753"/>
                              <a:pt x="86440" y="48849"/>
                              <a:pt x="86362" y="48849"/>
                            </a:cubicBezTo>
                            <a:cubicBezTo>
                              <a:pt x="86344" y="48849"/>
                              <a:pt x="86327" y="48844"/>
                              <a:pt x="86310" y="48833"/>
                            </a:cubicBezTo>
                            <a:lnTo>
                              <a:pt x="86310" y="48833"/>
                            </a:lnTo>
                            <a:cubicBezTo>
                              <a:pt x="86315" y="48837"/>
                              <a:pt x="86320" y="48841"/>
                              <a:pt x="86326" y="48846"/>
                            </a:cubicBezTo>
                            <a:cubicBezTo>
                              <a:pt x="86423" y="48919"/>
                              <a:pt x="86366" y="49064"/>
                              <a:pt x="86268" y="49064"/>
                            </a:cubicBezTo>
                            <a:cubicBezTo>
                              <a:pt x="86250" y="49064"/>
                              <a:pt x="86230" y="49059"/>
                              <a:pt x="86210" y="49048"/>
                            </a:cubicBezTo>
                            <a:cubicBezTo>
                              <a:pt x="85480" y="48629"/>
                              <a:pt x="84801" y="48275"/>
                              <a:pt x="83999" y="48007"/>
                            </a:cubicBezTo>
                            <a:cubicBezTo>
                              <a:pt x="83906" y="47981"/>
                              <a:pt x="83935" y="47852"/>
                              <a:pt x="84017" y="47852"/>
                            </a:cubicBezTo>
                            <a:close/>
                            <a:moveTo>
                              <a:pt x="6368" y="49519"/>
                            </a:moveTo>
                            <a:cubicBezTo>
                              <a:pt x="6459" y="49519"/>
                              <a:pt x="6548" y="49525"/>
                              <a:pt x="6634" y="49539"/>
                            </a:cubicBezTo>
                            <a:cubicBezTo>
                              <a:pt x="6735" y="49568"/>
                              <a:pt x="6735" y="49713"/>
                              <a:pt x="6634" y="49749"/>
                            </a:cubicBezTo>
                            <a:lnTo>
                              <a:pt x="6634" y="49756"/>
                            </a:lnTo>
                            <a:cubicBezTo>
                              <a:pt x="6374" y="49792"/>
                              <a:pt x="6106" y="49785"/>
                              <a:pt x="5846" y="49836"/>
                            </a:cubicBezTo>
                            <a:cubicBezTo>
                              <a:pt x="5586" y="49901"/>
                              <a:pt x="5341" y="49995"/>
                              <a:pt x="5095" y="50103"/>
                            </a:cubicBezTo>
                            <a:cubicBezTo>
                              <a:pt x="5083" y="50108"/>
                              <a:pt x="5072" y="50110"/>
                              <a:pt x="5062" y="50110"/>
                            </a:cubicBezTo>
                            <a:cubicBezTo>
                              <a:pt x="4985" y="50110"/>
                              <a:pt x="4960" y="49981"/>
                              <a:pt x="5030" y="49937"/>
                            </a:cubicBezTo>
                            <a:cubicBezTo>
                              <a:pt x="5387" y="49695"/>
                              <a:pt x="5901" y="49519"/>
                              <a:pt x="6368" y="49519"/>
                            </a:cubicBezTo>
                            <a:close/>
                            <a:moveTo>
                              <a:pt x="109146" y="49929"/>
                            </a:moveTo>
                            <a:cubicBezTo>
                              <a:pt x="109155" y="49929"/>
                              <a:pt x="109165" y="49932"/>
                              <a:pt x="109175" y="49937"/>
                            </a:cubicBezTo>
                            <a:cubicBezTo>
                              <a:pt x="109486" y="50067"/>
                              <a:pt x="109790" y="50226"/>
                              <a:pt x="110093" y="50363"/>
                            </a:cubicBezTo>
                            <a:cubicBezTo>
                              <a:pt x="110198" y="50413"/>
                              <a:pt x="110134" y="50557"/>
                              <a:pt x="110041" y="50557"/>
                            </a:cubicBezTo>
                            <a:cubicBezTo>
                              <a:pt x="110025" y="50557"/>
                              <a:pt x="110009" y="50553"/>
                              <a:pt x="109992" y="50544"/>
                            </a:cubicBezTo>
                            <a:lnTo>
                              <a:pt x="109985" y="50544"/>
                            </a:lnTo>
                            <a:cubicBezTo>
                              <a:pt x="109696" y="50378"/>
                              <a:pt x="109392" y="50226"/>
                              <a:pt x="109110" y="50052"/>
                            </a:cubicBezTo>
                            <a:cubicBezTo>
                              <a:pt x="109042" y="50015"/>
                              <a:pt x="109086" y="49929"/>
                              <a:pt x="109146" y="49929"/>
                            </a:cubicBezTo>
                            <a:close/>
                            <a:moveTo>
                              <a:pt x="108417" y="50240"/>
                            </a:moveTo>
                            <a:cubicBezTo>
                              <a:pt x="108915" y="50247"/>
                              <a:pt x="109472" y="50385"/>
                              <a:pt x="109876" y="50695"/>
                            </a:cubicBezTo>
                            <a:lnTo>
                              <a:pt x="109869" y="50695"/>
                            </a:lnTo>
                            <a:cubicBezTo>
                              <a:pt x="109962" y="50757"/>
                              <a:pt x="109906" y="50888"/>
                              <a:pt x="109816" y="50888"/>
                            </a:cubicBezTo>
                            <a:cubicBezTo>
                              <a:pt x="109801" y="50888"/>
                              <a:pt x="109785" y="50884"/>
                              <a:pt x="109768" y="50876"/>
                            </a:cubicBezTo>
                            <a:cubicBezTo>
                              <a:pt x="109508" y="50746"/>
                              <a:pt x="109255" y="50602"/>
                              <a:pt x="108966" y="50522"/>
                            </a:cubicBezTo>
                            <a:cubicBezTo>
                              <a:pt x="108895" y="50504"/>
                              <a:pt x="108528" y="50425"/>
                              <a:pt x="108249" y="50425"/>
                            </a:cubicBezTo>
                            <a:cubicBezTo>
                              <a:pt x="108072" y="50425"/>
                              <a:pt x="107931" y="50457"/>
                              <a:pt x="107925" y="50558"/>
                            </a:cubicBezTo>
                            <a:cubicBezTo>
                              <a:pt x="107925" y="50594"/>
                              <a:pt x="107896" y="50615"/>
                              <a:pt x="107868" y="50615"/>
                            </a:cubicBezTo>
                            <a:cubicBezTo>
                              <a:pt x="107845" y="50615"/>
                              <a:pt x="107823" y="50602"/>
                              <a:pt x="107817" y="50573"/>
                            </a:cubicBezTo>
                            <a:cubicBezTo>
                              <a:pt x="107716" y="50240"/>
                              <a:pt x="108214" y="50240"/>
                              <a:pt x="108417" y="50240"/>
                            </a:cubicBezTo>
                            <a:close/>
                            <a:moveTo>
                              <a:pt x="6605" y="50096"/>
                            </a:moveTo>
                            <a:cubicBezTo>
                              <a:pt x="6692" y="50103"/>
                              <a:pt x="6706" y="50226"/>
                              <a:pt x="6620" y="50255"/>
                            </a:cubicBezTo>
                            <a:lnTo>
                              <a:pt x="6627" y="50255"/>
                            </a:lnTo>
                            <a:cubicBezTo>
                              <a:pt x="6193" y="50399"/>
                              <a:pt x="5774" y="50493"/>
                              <a:pt x="5377" y="50710"/>
                            </a:cubicBezTo>
                            <a:cubicBezTo>
                              <a:pt x="4994" y="50941"/>
                              <a:pt x="4647" y="51223"/>
                              <a:pt x="4343" y="51555"/>
                            </a:cubicBezTo>
                            <a:cubicBezTo>
                              <a:pt x="4332" y="51568"/>
                              <a:pt x="4319" y="51574"/>
                              <a:pt x="4305" y="51574"/>
                            </a:cubicBezTo>
                            <a:cubicBezTo>
                              <a:pt x="4264" y="51574"/>
                              <a:pt x="4224" y="51526"/>
                              <a:pt x="4257" y="51483"/>
                            </a:cubicBezTo>
                            <a:cubicBezTo>
                              <a:pt x="4748" y="50746"/>
                              <a:pt x="5687" y="50096"/>
                              <a:pt x="6605" y="50096"/>
                            </a:cubicBezTo>
                            <a:close/>
                            <a:moveTo>
                              <a:pt x="40582" y="54338"/>
                            </a:moveTo>
                            <a:cubicBezTo>
                              <a:pt x="40633" y="54338"/>
                              <a:pt x="40685" y="54377"/>
                              <a:pt x="40677" y="54446"/>
                            </a:cubicBezTo>
                            <a:cubicBezTo>
                              <a:pt x="40670" y="54800"/>
                              <a:pt x="40345" y="55154"/>
                              <a:pt x="40027" y="55270"/>
                            </a:cubicBezTo>
                            <a:cubicBezTo>
                              <a:pt x="40019" y="55272"/>
                              <a:pt x="40013" y="55273"/>
                              <a:pt x="40006" y="55273"/>
                            </a:cubicBezTo>
                            <a:cubicBezTo>
                              <a:pt x="39949" y="55273"/>
                              <a:pt x="39931" y="55194"/>
                              <a:pt x="39976" y="55161"/>
                            </a:cubicBezTo>
                            <a:cubicBezTo>
                              <a:pt x="40114" y="55075"/>
                              <a:pt x="40236" y="54966"/>
                              <a:pt x="40323" y="54829"/>
                            </a:cubicBezTo>
                            <a:cubicBezTo>
                              <a:pt x="40395" y="54699"/>
                              <a:pt x="40453" y="54562"/>
                              <a:pt x="40497" y="54417"/>
                            </a:cubicBezTo>
                            <a:cubicBezTo>
                              <a:pt x="40503" y="54363"/>
                              <a:pt x="40542" y="54338"/>
                              <a:pt x="40582" y="54338"/>
                            </a:cubicBezTo>
                            <a:close/>
                            <a:moveTo>
                              <a:pt x="40904" y="54968"/>
                            </a:moveTo>
                            <a:cubicBezTo>
                              <a:pt x="40965" y="54968"/>
                              <a:pt x="41034" y="55024"/>
                              <a:pt x="41010" y="55096"/>
                            </a:cubicBezTo>
                            <a:cubicBezTo>
                              <a:pt x="40806" y="55727"/>
                              <a:pt x="40170" y="56135"/>
                              <a:pt x="39519" y="56135"/>
                            </a:cubicBezTo>
                            <a:cubicBezTo>
                              <a:pt x="39476" y="56135"/>
                              <a:pt x="39434" y="56133"/>
                              <a:pt x="39391" y="56130"/>
                            </a:cubicBezTo>
                            <a:cubicBezTo>
                              <a:pt x="39311" y="56122"/>
                              <a:pt x="39311" y="56007"/>
                              <a:pt x="39391" y="56007"/>
                            </a:cubicBezTo>
                            <a:cubicBezTo>
                              <a:pt x="39402" y="56007"/>
                              <a:pt x="39414" y="56007"/>
                              <a:pt x="39425" y="56007"/>
                            </a:cubicBezTo>
                            <a:cubicBezTo>
                              <a:pt x="40074" y="56007"/>
                              <a:pt x="40580" y="55606"/>
                              <a:pt x="40829" y="55017"/>
                            </a:cubicBezTo>
                            <a:cubicBezTo>
                              <a:pt x="40844" y="54983"/>
                              <a:pt x="40873" y="54968"/>
                              <a:pt x="40904" y="54968"/>
                            </a:cubicBezTo>
                            <a:close/>
                            <a:moveTo>
                              <a:pt x="104763" y="56392"/>
                            </a:moveTo>
                            <a:cubicBezTo>
                              <a:pt x="104779" y="56392"/>
                              <a:pt x="104796" y="56398"/>
                              <a:pt x="104811" y="56411"/>
                            </a:cubicBezTo>
                            <a:cubicBezTo>
                              <a:pt x="105058" y="56632"/>
                              <a:pt x="105379" y="56754"/>
                              <a:pt x="105706" y="56754"/>
                            </a:cubicBezTo>
                            <a:cubicBezTo>
                              <a:pt x="105733" y="56754"/>
                              <a:pt x="105759" y="56753"/>
                              <a:pt x="105786" y="56751"/>
                            </a:cubicBezTo>
                            <a:cubicBezTo>
                              <a:pt x="105789" y="56751"/>
                              <a:pt x="105791" y="56751"/>
                              <a:pt x="105793" y="56751"/>
                            </a:cubicBezTo>
                            <a:cubicBezTo>
                              <a:pt x="105931" y="56751"/>
                              <a:pt x="105928" y="56968"/>
                              <a:pt x="105786" y="56968"/>
                            </a:cubicBezTo>
                            <a:cubicBezTo>
                              <a:pt x="105382" y="56968"/>
                              <a:pt x="104991" y="56802"/>
                              <a:pt x="104710" y="56505"/>
                            </a:cubicBezTo>
                            <a:cubicBezTo>
                              <a:pt x="104665" y="56455"/>
                              <a:pt x="104710" y="56392"/>
                              <a:pt x="104763" y="56392"/>
                            </a:cubicBezTo>
                            <a:close/>
                            <a:moveTo>
                              <a:pt x="103947" y="56369"/>
                            </a:moveTo>
                            <a:cubicBezTo>
                              <a:pt x="103974" y="56369"/>
                              <a:pt x="104000" y="56384"/>
                              <a:pt x="104009" y="56419"/>
                            </a:cubicBezTo>
                            <a:cubicBezTo>
                              <a:pt x="104175" y="56939"/>
                              <a:pt x="104630" y="57214"/>
                              <a:pt x="105158" y="57235"/>
                            </a:cubicBezTo>
                            <a:cubicBezTo>
                              <a:pt x="105244" y="57235"/>
                              <a:pt x="105266" y="57380"/>
                              <a:pt x="105179" y="57394"/>
                            </a:cubicBezTo>
                            <a:lnTo>
                              <a:pt x="105172" y="57394"/>
                            </a:lnTo>
                            <a:cubicBezTo>
                              <a:pt x="105127" y="57400"/>
                              <a:pt x="105082" y="57403"/>
                              <a:pt x="105038" y="57403"/>
                            </a:cubicBezTo>
                            <a:cubicBezTo>
                              <a:pt x="104501" y="57403"/>
                              <a:pt x="103999" y="56975"/>
                              <a:pt x="103878" y="56455"/>
                            </a:cubicBezTo>
                            <a:cubicBezTo>
                              <a:pt x="103865" y="56403"/>
                              <a:pt x="103907" y="56369"/>
                              <a:pt x="103947" y="56369"/>
                            </a:cubicBezTo>
                            <a:close/>
                            <a:moveTo>
                              <a:pt x="76041" y="57023"/>
                            </a:moveTo>
                            <a:cubicBezTo>
                              <a:pt x="76059" y="57023"/>
                              <a:pt x="76076" y="57030"/>
                              <a:pt x="76086" y="57047"/>
                            </a:cubicBezTo>
                            <a:cubicBezTo>
                              <a:pt x="76253" y="57415"/>
                              <a:pt x="76586" y="57578"/>
                              <a:pt x="76967" y="57578"/>
                            </a:cubicBezTo>
                            <a:cubicBezTo>
                              <a:pt x="76998" y="57578"/>
                              <a:pt x="77030" y="57577"/>
                              <a:pt x="77062" y="57575"/>
                            </a:cubicBezTo>
                            <a:cubicBezTo>
                              <a:pt x="77068" y="57574"/>
                              <a:pt x="77074" y="57573"/>
                              <a:pt x="77080" y="57573"/>
                            </a:cubicBezTo>
                            <a:cubicBezTo>
                              <a:pt x="77180" y="57573"/>
                              <a:pt x="77199" y="57735"/>
                              <a:pt x="77083" y="57756"/>
                            </a:cubicBezTo>
                            <a:cubicBezTo>
                              <a:pt x="77029" y="57767"/>
                              <a:pt x="76975" y="57772"/>
                              <a:pt x="76921" y="57772"/>
                            </a:cubicBezTo>
                            <a:cubicBezTo>
                              <a:pt x="76512" y="57772"/>
                              <a:pt x="76120" y="57473"/>
                              <a:pt x="75992" y="57083"/>
                            </a:cubicBezTo>
                            <a:lnTo>
                              <a:pt x="75985" y="57083"/>
                            </a:lnTo>
                            <a:cubicBezTo>
                              <a:pt x="75971" y="57050"/>
                              <a:pt x="76007" y="57023"/>
                              <a:pt x="76041" y="57023"/>
                            </a:cubicBezTo>
                            <a:close/>
                            <a:moveTo>
                              <a:pt x="75419" y="56566"/>
                            </a:moveTo>
                            <a:cubicBezTo>
                              <a:pt x="75438" y="56566"/>
                              <a:pt x="75458" y="56577"/>
                              <a:pt x="75465" y="56599"/>
                            </a:cubicBezTo>
                            <a:cubicBezTo>
                              <a:pt x="75515" y="56917"/>
                              <a:pt x="75653" y="57206"/>
                              <a:pt x="75862" y="57452"/>
                            </a:cubicBezTo>
                            <a:cubicBezTo>
                              <a:pt x="76064" y="57690"/>
                              <a:pt x="76317" y="57806"/>
                              <a:pt x="76570" y="57972"/>
                            </a:cubicBezTo>
                            <a:cubicBezTo>
                              <a:pt x="76626" y="58028"/>
                              <a:pt x="76594" y="58124"/>
                              <a:pt x="76514" y="58124"/>
                            </a:cubicBezTo>
                            <a:cubicBezTo>
                              <a:pt x="76511" y="58124"/>
                              <a:pt x="76508" y="58124"/>
                              <a:pt x="76505" y="58124"/>
                            </a:cubicBezTo>
                            <a:cubicBezTo>
                              <a:pt x="75833" y="58023"/>
                              <a:pt x="75407" y="57228"/>
                              <a:pt x="75371" y="56614"/>
                            </a:cubicBezTo>
                            <a:cubicBezTo>
                              <a:pt x="75371" y="56582"/>
                              <a:pt x="75395" y="56566"/>
                              <a:pt x="75419" y="56566"/>
                            </a:cubicBezTo>
                            <a:close/>
                            <a:moveTo>
                              <a:pt x="46245" y="62630"/>
                            </a:moveTo>
                            <a:cubicBezTo>
                              <a:pt x="46257" y="62630"/>
                              <a:pt x="46269" y="62635"/>
                              <a:pt x="46278" y="62648"/>
                            </a:cubicBezTo>
                            <a:cubicBezTo>
                              <a:pt x="46574" y="63117"/>
                              <a:pt x="47065" y="63414"/>
                              <a:pt x="47614" y="63464"/>
                            </a:cubicBezTo>
                            <a:cubicBezTo>
                              <a:pt x="47721" y="63478"/>
                              <a:pt x="47730" y="63638"/>
                              <a:pt x="47622" y="63638"/>
                            </a:cubicBezTo>
                            <a:cubicBezTo>
                              <a:pt x="47619" y="63638"/>
                              <a:pt x="47617" y="63638"/>
                              <a:pt x="47614" y="63638"/>
                            </a:cubicBezTo>
                            <a:cubicBezTo>
                              <a:pt x="47007" y="63602"/>
                              <a:pt x="46465" y="63240"/>
                              <a:pt x="46198" y="62698"/>
                            </a:cubicBezTo>
                            <a:cubicBezTo>
                              <a:pt x="46183" y="62662"/>
                              <a:pt x="46215" y="62630"/>
                              <a:pt x="46245" y="62630"/>
                            </a:cubicBezTo>
                            <a:close/>
                            <a:moveTo>
                              <a:pt x="44858" y="61908"/>
                            </a:moveTo>
                            <a:cubicBezTo>
                              <a:pt x="44874" y="61908"/>
                              <a:pt x="44891" y="61918"/>
                              <a:pt x="44897" y="61940"/>
                            </a:cubicBezTo>
                            <a:cubicBezTo>
                              <a:pt x="45042" y="62395"/>
                              <a:pt x="45302" y="62807"/>
                              <a:pt x="45656" y="63125"/>
                            </a:cubicBezTo>
                            <a:cubicBezTo>
                              <a:pt x="46039" y="63457"/>
                              <a:pt x="46451" y="63573"/>
                              <a:pt x="46913" y="63732"/>
                            </a:cubicBezTo>
                            <a:cubicBezTo>
                              <a:pt x="47029" y="63752"/>
                              <a:pt x="47017" y="63914"/>
                              <a:pt x="46912" y="63914"/>
                            </a:cubicBezTo>
                            <a:cubicBezTo>
                              <a:pt x="46905" y="63914"/>
                              <a:pt x="46899" y="63914"/>
                              <a:pt x="46892" y="63912"/>
                            </a:cubicBezTo>
                            <a:lnTo>
                              <a:pt x="46892" y="63920"/>
                            </a:lnTo>
                            <a:cubicBezTo>
                              <a:pt x="46888" y="63920"/>
                              <a:pt x="46885" y="63920"/>
                              <a:pt x="46881" y="63920"/>
                            </a:cubicBezTo>
                            <a:cubicBezTo>
                              <a:pt x="45881" y="63920"/>
                              <a:pt x="44962" y="62890"/>
                              <a:pt x="44825" y="61954"/>
                            </a:cubicBezTo>
                            <a:cubicBezTo>
                              <a:pt x="44817" y="61925"/>
                              <a:pt x="44837" y="61908"/>
                              <a:pt x="44858" y="61908"/>
                            </a:cubicBezTo>
                            <a:close/>
                            <a:moveTo>
                              <a:pt x="15962" y="64514"/>
                            </a:moveTo>
                            <a:cubicBezTo>
                              <a:pt x="16041" y="64514"/>
                              <a:pt x="16119" y="64596"/>
                              <a:pt x="16064" y="64678"/>
                            </a:cubicBezTo>
                            <a:cubicBezTo>
                              <a:pt x="15542" y="65474"/>
                              <a:pt x="14522" y="65894"/>
                              <a:pt x="13580" y="65894"/>
                            </a:cubicBezTo>
                            <a:cubicBezTo>
                              <a:pt x="13452" y="65894"/>
                              <a:pt x="13326" y="65886"/>
                              <a:pt x="13203" y="65871"/>
                            </a:cubicBezTo>
                            <a:cubicBezTo>
                              <a:pt x="13109" y="65863"/>
                              <a:pt x="13102" y="65726"/>
                              <a:pt x="13203" y="65726"/>
                            </a:cubicBezTo>
                            <a:cubicBezTo>
                              <a:pt x="13220" y="65726"/>
                              <a:pt x="13236" y="65726"/>
                              <a:pt x="13253" y="65726"/>
                            </a:cubicBezTo>
                            <a:cubicBezTo>
                              <a:pt x="14333" y="65726"/>
                              <a:pt x="15122" y="65267"/>
                              <a:pt x="15891" y="64541"/>
                            </a:cubicBezTo>
                            <a:cubicBezTo>
                              <a:pt x="15912" y="64522"/>
                              <a:pt x="15937" y="64514"/>
                              <a:pt x="15962" y="64514"/>
                            </a:cubicBezTo>
                            <a:close/>
                            <a:moveTo>
                              <a:pt x="17426" y="61564"/>
                            </a:moveTo>
                            <a:cubicBezTo>
                              <a:pt x="17463" y="61564"/>
                              <a:pt x="17500" y="61584"/>
                              <a:pt x="17517" y="61629"/>
                            </a:cubicBezTo>
                            <a:cubicBezTo>
                              <a:pt x="17791" y="62698"/>
                              <a:pt x="17726" y="63862"/>
                              <a:pt x="17119" y="64801"/>
                            </a:cubicBezTo>
                            <a:cubicBezTo>
                              <a:pt x="16585" y="65632"/>
                              <a:pt x="15717" y="66189"/>
                              <a:pt x="14720" y="66217"/>
                            </a:cubicBezTo>
                            <a:cubicBezTo>
                              <a:pt x="14641" y="66217"/>
                              <a:pt x="14626" y="66095"/>
                              <a:pt x="14699" y="66080"/>
                            </a:cubicBezTo>
                            <a:cubicBezTo>
                              <a:pt x="16794" y="65733"/>
                              <a:pt x="17806" y="63638"/>
                              <a:pt x="17322" y="61687"/>
                            </a:cubicBezTo>
                            <a:cubicBezTo>
                              <a:pt x="17309" y="61612"/>
                              <a:pt x="17368" y="61564"/>
                              <a:pt x="17426" y="61564"/>
                            </a:cubicBezTo>
                            <a:close/>
                            <a:moveTo>
                              <a:pt x="97733" y="66494"/>
                            </a:moveTo>
                            <a:cubicBezTo>
                              <a:pt x="97747" y="66494"/>
                              <a:pt x="97762" y="66500"/>
                              <a:pt x="97772" y="66514"/>
                            </a:cubicBezTo>
                            <a:cubicBezTo>
                              <a:pt x="98105" y="66926"/>
                              <a:pt x="98531" y="67135"/>
                              <a:pt x="99044" y="67236"/>
                            </a:cubicBezTo>
                            <a:cubicBezTo>
                              <a:pt x="99162" y="67250"/>
                              <a:pt x="99140" y="67418"/>
                              <a:pt x="99035" y="67418"/>
                            </a:cubicBezTo>
                            <a:cubicBezTo>
                              <a:pt x="99031" y="67418"/>
                              <a:pt x="99027" y="67418"/>
                              <a:pt x="99022" y="67417"/>
                            </a:cubicBezTo>
                            <a:lnTo>
                              <a:pt x="99015" y="67424"/>
                            </a:lnTo>
                            <a:cubicBezTo>
                              <a:pt x="98466" y="67359"/>
                              <a:pt x="97975" y="67056"/>
                              <a:pt x="97671" y="66593"/>
                            </a:cubicBezTo>
                            <a:cubicBezTo>
                              <a:pt x="97638" y="66550"/>
                              <a:pt x="97688" y="66494"/>
                              <a:pt x="97733" y="66494"/>
                            </a:cubicBezTo>
                            <a:close/>
                            <a:moveTo>
                              <a:pt x="97210" y="66065"/>
                            </a:moveTo>
                            <a:cubicBezTo>
                              <a:pt x="97224" y="66065"/>
                              <a:pt x="97238" y="66074"/>
                              <a:pt x="97238" y="66095"/>
                            </a:cubicBezTo>
                            <a:cubicBezTo>
                              <a:pt x="97194" y="66709"/>
                              <a:pt x="97584" y="67164"/>
                              <a:pt x="98134" y="67374"/>
                            </a:cubicBezTo>
                            <a:cubicBezTo>
                              <a:pt x="98214" y="67400"/>
                              <a:pt x="98189" y="67521"/>
                              <a:pt x="98110" y="67521"/>
                            </a:cubicBezTo>
                            <a:cubicBezTo>
                              <a:pt x="98104" y="67521"/>
                              <a:pt x="98097" y="67520"/>
                              <a:pt x="98090" y="67518"/>
                            </a:cubicBezTo>
                            <a:cubicBezTo>
                              <a:pt x="97469" y="67381"/>
                              <a:pt x="97093" y="66694"/>
                              <a:pt x="97172" y="66095"/>
                            </a:cubicBezTo>
                            <a:cubicBezTo>
                              <a:pt x="97176" y="66076"/>
                              <a:pt x="97194" y="66065"/>
                              <a:pt x="97210" y="66065"/>
                            </a:cubicBezTo>
                            <a:close/>
                            <a:moveTo>
                              <a:pt x="49718" y="0"/>
                            </a:moveTo>
                            <a:cubicBezTo>
                              <a:pt x="42919" y="0"/>
                              <a:pt x="36119" y="18"/>
                              <a:pt x="29317" y="68"/>
                            </a:cubicBezTo>
                            <a:cubicBezTo>
                              <a:pt x="25690" y="90"/>
                              <a:pt x="22055" y="126"/>
                              <a:pt x="18427" y="177"/>
                            </a:cubicBezTo>
                            <a:cubicBezTo>
                              <a:pt x="14850" y="220"/>
                              <a:pt x="11266" y="184"/>
                              <a:pt x="7696" y="365"/>
                            </a:cubicBezTo>
                            <a:cubicBezTo>
                              <a:pt x="6374" y="430"/>
                              <a:pt x="4994" y="581"/>
                              <a:pt x="3787" y="1152"/>
                            </a:cubicBezTo>
                            <a:cubicBezTo>
                              <a:pt x="2378" y="1810"/>
                              <a:pt x="1539" y="3002"/>
                              <a:pt x="1229" y="4505"/>
                            </a:cubicBezTo>
                            <a:cubicBezTo>
                              <a:pt x="882" y="6153"/>
                              <a:pt x="969" y="7916"/>
                              <a:pt x="911" y="9585"/>
                            </a:cubicBezTo>
                            <a:cubicBezTo>
                              <a:pt x="860" y="11356"/>
                              <a:pt x="802" y="13126"/>
                              <a:pt x="752" y="14897"/>
                            </a:cubicBezTo>
                            <a:cubicBezTo>
                              <a:pt x="521" y="22210"/>
                              <a:pt x="195" y="29530"/>
                              <a:pt x="109" y="36843"/>
                            </a:cubicBezTo>
                            <a:cubicBezTo>
                              <a:pt x="65" y="40290"/>
                              <a:pt x="0" y="43751"/>
                              <a:pt x="210" y="47191"/>
                            </a:cubicBezTo>
                            <a:cubicBezTo>
                              <a:pt x="412" y="50428"/>
                              <a:pt x="954" y="53694"/>
                              <a:pt x="2479" y="56592"/>
                            </a:cubicBezTo>
                            <a:cubicBezTo>
                              <a:pt x="2732" y="55552"/>
                              <a:pt x="3021" y="54518"/>
                              <a:pt x="3483" y="53557"/>
                            </a:cubicBezTo>
                            <a:cubicBezTo>
                              <a:pt x="3989" y="52495"/>
                              <a:pt x="4741" y="51483"/>
                              <a:pt x="5803" y="50934"/>
                            </a:cubicBezTo>
                            <a:cubicBezTo>
                              <a:pt x="6429" y="50610"/>
                              <a:pt x="7143" y="50429"/>
                              <a:pt x="7857" y="50429"/>
                            </a:cubicBezTo>
                            <a:cubicBezTo>
                              <a:pt x="8148" y="50429"/>
                              <a:pt x="8438" y="50459"/>
                              <a:pt x="8722" y="50522"/>
                            </a:cubicBezTo>
                            <a:cubicBezTo>
                              <a:pt x="9669" y="50739"/>
                              <a:pt x="10442" y="51360"/>
                              <a:pt x="10782" y="52278"/>
                            </a:cubicBezTo>
                            <a:cubicBezTo>
                              <a:pt x="11288" y="53622"/>
                              <a:pt x="10861" y="55255"/>
                              <a:pt x="10608" y="56614"/>
                            </a:cubicBezTo>
                            <a:cubicBezTo>
                              <a:pt x="10334" y="58124"/>
                              <a:pt x="9900" y="59620"/>
                              <a:pt x="9676" y="61130"/>
                            </a:cubicBezTo>
                            <a:cubicBezTo>
                              <a:pt x="9452" y="62633"/>
                              <a:pt x="9481" y="64288"/>
                              <a:pt x="10536" y="65495"/>
                            </a:cubicBezTo>
                            <a:cubicBezTo>
                              <a:pt x="11370" y="66443"/>
                              <a:pt x="12521" y="66880"/>
                              <a:pt x="13686" y="66880"/>
                            </a:cubicBezTo>
                            <a:cubicBezTo>
                              <a:pt x="15076" y="66880"/>
                              <a:pt x="16486" y="66258"/>
                              <a:pt x="17394" y="65141"/>
                            </a:cubicBezTo>
                            <a:cubicBezTo>
                              <a:pt x="18276" y="64057"/>
                              <a:pt x="18449" y="62706"/>
                              <a:pt x="18073" y="61383"/>
                            </a:cubicBezTo>
                            <a:cubicBezTo>
                              <a:pt x="17669" y="59988"/>
                              <a:pt x="16838" y="58767"/>
                              <a:pt x="16274" y="57438"/>
                            </a:cubicBezTo>
                            <a:cubicBezTo>
                              <a:pt x="15291" y="55132"/>
                              <a:pt x="15313" y="52307"/>
                              <a:pt x="16881" y="50255"/>
                            </a:cubicBezTo>
                            <a:cubicBezTo>
                              <a:pt x="17893" y="48936"/>
                              <a:pt x="19565" y="48098"/>
                              <a:pt x="21228" y="48098"/>
                            </a:cubicBezTo>
                            <a:cubicBezTo>
                              <a:pt x="21834" y="48098"/>
                              <a:pt x="22438" y="48209"/>
                              <a:pt x="23009" y="48448"/>
                            </a:cubicBezTo>
                            <a:cubicBezTo>
                              <a:pt x="24324" y="48997"/>
                              <a:pt x="25213" y="50168"/>
                              <a:pt x="26427" y="50883"/>
                            </a:cubicBezTo>
                            <a:cubicBezTo>
                              <a:pt x="26961" y="51203"/>
                              <a:pt x="27579" y="51442"/>
                              <a:pt x="28201" y="51442"/>
                            </a:cubicBezTo>
                            <a:cubicBezTo>
                              <a:pt x="28396" y="51442"/>
                              <a:pt x="28590" y="51419"/>
                              <a:pt x="28783" y="51368"/>
                            </a:cubicBezTo>
                            <a:cubicBezTo>
                              <a:pt x="29375" y="51209"/>
                              <a:pt x="29874" y="50811"/>
                              <a:pt x="30358" y="50464"/>
                            </a:cubicBezTo>
                            <a:cubicBezTo>
                              <a:pt x="30806" y="50146"/>
                              <a:pt x="31261" y="49821"/>
                              <a:pt x="31818" y="49713"/>
                            </a:cubicBezTo>
                            <a:cubicBezTo>
                              <a:pt x="31938" y="49688"/>
                              <a:pt x="32055" y="49677"/>
                              <a:pt x="32169" y="49677"/>
                            </a:cubicBezTo>
                            <a:cubicBezTo>
                              <a:pt x="32587" y="49677"/>
                              <a:pt x="32975" y="49824"/>
                              <a:pt x="33371" y="49995"/>
                            </a:cubicBezTo>
                            <a:cubicBezTo>
                              <a:pt x="33707" y="50140"/>
                              <a:pt x="34037" y="50286"/>
                              <a:pt x="34400" y="50286"/>
                            </a:cubicBezTo>
                            <a:cubicBezTo>
                              <a:pt x="34451" y="50286"/>
                              <a:pt x="34503" y="50283"/>
                              <a:pt x="34556" y="50276"/>
                            </a:cubicBezTo>
                            <a:cubicBezTo>
                              <a:pt x="34874" y="50226"/>
                              <a:pt x="35178" y="50117"/>
                              <a:pt x="35460" y="49958"/>
                            </a:cubicBezTo>
                            <a:cubicBezTo>
                              <a:pt x="35922" y="49734"/>
                              <a:pt x="36385" y="49438"/>
                              <a:pt x="36912" y="49373"/>
                            </a:cubicBezTo>
                            <a:cubicBezTo>
                              <a:pt x="36979" y="49365"/>
                              <a:pt x="37045" y="49360"/>
                              <a:pt x="37108" y="49360"/>
                            </a:cubicBezTo>
                            <a:cubicBezTo>
                              <a:pt x="38012" y="49360"/>
                              <a:pt x="38521" y="50200"/>
                              <a:pt x="38582" y="51064"/>
                            </a:cubicBezTo>
                            <a:cubicBezTo>
                              <a:pt x="38675" y="52451"/>
                              <a:pt x="37505" y="53665"/>
                              <a:pt x="37830" y="55053"/>
                            </a:cubicBezTo>
                            <a:cubicBezTo>
                              <a:pt x="38052" y="55996"/>
                              <a:pt x="38869" y="56494"/>
                              <a:pt x="39698" y="56494"/>
                            </a:cubicBezTo>
                            <a:cubicBezTo>
                              <a:pt x="40322" y="56494"/>
                              <a:pt x="40954" y="56211"/>
                              <a:pt x="41342" y="55624"/>
                            </a:cubicBezTo>
                            <a:cubicBezTo>
                              <a:pt x="42108" y="54468"/>
                              <a:pt x="41291" y="53073"/>
                              <a:pt x="40959" y="51909"/>
                            </a:cubicBezTo>
                            <a:cubicBezTo>
                              <a:pt x="40684" y="50956"/>
                              <a:pt x="40706" y="49872"/>
                              <a:pt x="41595" y="49243"/>
                            </a:cubicBezTo>
                            <a:cubicBezTo>
                              <a:pt x="41991" y="48963"/>
                              <a:pt x="42465" y="48830"/>
                              <a:pt x="42940" y="48830"/>
                            </a:cubicBezTo>
                            <a:cubicBezTo>
                              <a:pt x="43471" y="48830"/>
                              <a:pt x="44004" y="48996"/>
                              <a:pt x="44435" y="49308"/>
                            </a:cubicBezTo>
                            <a:cubicBezTo>
                              <a:pt x="46863" y="51064"/>
                              <a:pt x="45642" y="54670"/>
                              <a:pt x="45143" y="57033"/>
                            </a:cubicBezTo>
                            <a:cubicBezTo>
                              <a:pt x="44970" y="57857"/>
                              <a:pt x="44796" y="58680"/>
                              <a:pt x="44623" y="59512"/>
                            </a:cubicBezTo>
                            <a:cubicBezTo>
                              <a:pt x="44507" y="60010"/>
                              <a:pt x="44420" y="60523"/>
                              <a:pt x="44363" y="61036"/>
                            </a:cubicBezTo>
                            <a:cubicBezTo>
                              <a:pt x="44341" y="61318"/>
                              <a:pt x="44334" y="61600"/>
                              <a:pt x="44348" y="61875"/>
                            </a:cubicBezTo>
                            <a:cubicBezTo>
                              <a:pt x="44442" y="63204"/>
                              <a:pt x="45280" y="64230"/>
                              <a:pt x="46559" y="64606"/>
                            </a:cubicBezTo>
                            <a:cubicBezTo>
                              <a:pt x="46873" y="64697"/>
                              <a:pt x="47196" y="64743"/>
                              <a:pt x="47516" y="64743"/>
                            </a:cubicBezTo>
                            <a:cubicBezTo>
                              <a:pt x="48319" y="64743"/>
                              <a:pt x="49102" y="64451"/>
                              <a:pt x="49659" y="63826"/>
                            </a:cubicBezTo>
                            <a:cubicBezTo>
                              <a:pt x="50556" y="62828"/>
                              <a:pt x="50678" y="61390"/>
                              <a:pt x="50490" y="60111"/>
                            </a:cubicBezTo>
                            <a:cubicBezTo>
                              <a:pt x="50288" y="58724"/>
                              <a:pt x="49681" y="57459"/>
                              <a:pt x="49139" y="56180"/>
                            </a:cubicBezTo>
                            <a:cubicBezTo>
                              <a:pt x="48604" y="54923"/>
                              <a:pt x="48012" y="53463"/>
                              <a:pt x="48185" y="52061"/>
                            </a:cubicBezTo>
                            <a:cubicBezTo>
                              <a:pt x="48269" y="51352"/>
                              <a:pt x="48738" y="50384"/>
                              <a:pt x="49532" y="50384"/>
                            </a:cubicBezTo>
                            <a:cubicBezTo>
                              <a:pt x="49627" y="50384"/>
                              <a:pt x="49728" y="50398"/>
                              <a:pt x="49833" y="50428"/>
                            </a:cubicBezTo>
                            <a:cubicBezTo>
                              <a:pt x="50664" y="50667"/>
                              <a:pt x="50830" y="51685"/>
                              <a:pt x="51278" y="52292"/>
                            </a:cubicBezTo>
                            <a:cubicBezTo>
                              <a:pt x="51495" y="52583"/>
                              <a:pt x="51709" y="52698"/>
                              <a:pt x="51916" y="52698"/>
                            </a:cubicBezTo>
                            <a:cubicBezTo>
                              <a:pt x="52518" y="52698"/>
                              <a:pt x="53065" y="51734"/>
                              <a:pt x="53468" y="51310"/>
                            </a:cubicBezTo>
                            <a:cubicBezTo>
                              <a:pt x="53766" y="50983"/>
                              <a:pt x="54134" y="50775"/>
                              <a:pt x="54579" y="50775"/>
                            </a:cubicBezTo>
                            <a:cubicBezTo>
                              <a:pt x="54587" y="50775"/>
                              <a:pt x="54595" y="50775"/>
                              <a:pt x="54602" y="50775"/>
                            </a:cubicBezTo>
                            <a:cubicBezTo>
                              <a:pt x="55282" y="50789"/>
                              <a:pt x="55881" y="51187"/>
                              <a:pt x="56553" y="51245"/>
                            </a:cubicBezTo>
                            <a:cubicBezTo>
                              <a:pt x="56641" y="51252"/>
                              <a:pt x="56728" y="51256"/>
                              <a:pt x="56814" y="51256"/>
                            </a:cubicBezTo>
                            <a:cubicBezTo>
                              <a:pt x="57956" y="51256"/>
                              <a:pt x="59010" y="50616"/>
                              <a:pt x="59957" y="50045"/>
                            </a:cubicBezTo>
                            <a:cubicBezTo>
                              <a:pt x="60961" y="49438"/>
                              <a:pt x="61988" y="48766"/>
                              <a:pt x="63151" y="48520"/>
                            </a:cubicBezTo>
                            <a:cubicBezTo>
                              <a:pt x="63478" y="48451"/>
                              <a:pt x="63809" y="48422"/>
                              <a:pt x="64143" y="48422"/>
                            </a:cubicBezTo>
                            <a:cubicBezTo>
                              <a:pt x="66003" y="48422"/>
                              <a:pt x="67960" y="49326"/>
                              <a:pt x="69796" y="49326"/>
                            </a:cubicBezTo>
                            <a:cubicBezTo>
                              <a:pt x="70603" y="49326"/>
                              <a:pt x="71385" y="49152"/>
                              <a:pt x="72126" y="48650"/>
                            </a:cubicBezTo>
                            <a:cubicBezTo>
                              <a:pt x="72155" y="48636"/>
                              <a:pt x="72177" y="48622"/>
                              <a:pt x="72206" y="48622"/>
                            </a:cubicBezTo>
                            <a:cubicBezTo>
                              <a:pt x="72227" y="48585"/>
                              <a:pt x="72249" y="48556"/>
                              <a:pt x="72271" y="48528"/>
                            </a:cubicBezTo>
                            <a:cubicBezTo>
                              <a:pt x="72625" y="48043"/>
                              <a:pt x="73174" y="47747"/>
                              <a:pt x="73774" y="47711"/>
                            </a:cubicBezTo>
                            <a:cubicBezTo>
                              <a:pt x="73786" y="47711"/>
                              <a:pt x="73799" y="47711"/>
                              <a:pt x="73812" y="47711"/>
                            </a:cubicBezTo>
                            <a:cubicBezTo>
                              <a:pt x="74585" y="47711"/>
                              <a:pt x="75290" y="48141"/>
                              <a:pt x="75645" y="48831"/>
                            </a:cubicBezTo>
                            <a:cubicBezTo>
                              <a:pt x="76072" y="49684"/>
                              <a:pt x="76007" y="50811"/>
                              <a:pt x="75891" y="51722"/>
                            </a:cubicBezTo>
                            <a:cubicBezTo>
                              <a:pt x="75674" y="53348"/>
                              <a:pt x="74554" y="55248"/>
                              <a:pt x="75031" y="56896"/>
                            </a:cubicBezTo>
                            <a:cubicBezTo>
                              <a:pt x="75118" y="57192"/>
                              <a:pt x="75255" y="57474"/>
                              <a:pt x="75436" y="57719"/>
                            </a:cubicBezTo>
                            <a:cubicBezTo>
                              <a:pt x="75789" y="58211"/>
                              <a:pt x="76308" y="58485"/>
                              <a:pt x="76835" y="58485"/>
                            </a:cubicBezTo>
                            <a:cubicBezTo>
                              <a:pt x="77215" y="58485"/>
                              <a:pt x="77599" y="58343"/>
                              <a:pt x="77929" y="58037"/>
                            </a:cubicBezTo>
                            <a:cubicBezTo>
                              <a:pt x="78630" y="57387"/>
                              <a:pt x="78861" y="56383"/>
                              <a:pt x="78716" y="55465"/>
                            </a:cubicBezTo>
                            <a:cubicBezTo>
                              <a:pt x="78427" y="53543"/>
                              <a:pt x="76664" y="51555"/>
                              <a:pt x="77423" y="49554"/>
                            </a:cubicBezTo>
                            <a:cubicBezTo>
                              <a:pt x="77676" y="48903"/>
                              <a:pt x="78225" y="48304"/>
                              <a:pt x="78940" y="48217"/>
                            </a:cubicBezTo>
                            <a:cubicBezTo>
                              <a:pt x="79002" y="48208"/>
                              <a:pt x="79065" y="48204"/>
                              <a:pt x="79128" y="48204"/>
                            </a:cubicBezTo>
                            <a:cubicBezTo>
                              <a:pt x="79711" y="48204"/>
                              <a:pt x="80314" y="48559"/>
                              <a:pt x="80523" y="49120"/>
                            </a:cubicBezTo>
                            <a:cubicBezTo>
                              <a:pt x="80653" y="49474"/>
                              <a:pt x="80581" y="49836"/>
                              <a:pt x="80451" y="50175"/>
                            </a:cubicBezTo>
                            <a:cubicBezTo>
                              <a:pt x="80285" y="50609"/>
                              <a:pt x="79923" y="51143"/>
                              <a:pt x="80176" y="51613"/>
                            </a:cubicBezTo>
                            <a:cubicBezTo>
                              <a:pt x="80334" y="51907"/>
                              <a:pt x="80627" y="52041"/>
                              <a:pt x="80927" y="52041"/>
                            </a:cubicBezTo>
                            <a:cubicBezTo>
                              <a:pt x="81188" y="52041"/>
                              <a:pt x="81455" y="51939"/>
                              <a:pt x="81643" y="51751"/>
                            </a:cubicBezTo>
                            <a:cubicBezTo>
                              <a:pt x="82084" y="51317"/>
                              <a:pt x="82062" y="50746"/>
                              <a:pt x="82004" y="50182"/>
                            </a:cubicBezTo>
                            <a:cubicBezTo>
                              <a:pt x="81968" y="49929"/>
                              <a:pt x="81976" y="49677"/>
                              <a:pt x="82019" y="49431"/>
                            </a:cubicBezTo>
                            <a:cubicBezTo>
                              <a:pt x="82113" y="48961"/>
                              <a:pt x="82387" y="48593"/>
                              <a:pt x="82973" y="48470"/>
                            </a:cubicBezTo>
                            <a:cubicBezTo>
                              <a:pt x="83090" y="48444"/>
                              <a:pt x="83206" y="48433"/>
                              <a:pt x="83318" y="48433"/>
                            </a:cubicBezTo>
                            <a:cubicBezTo>
                              <a:pt x="84008" y="48433"/>
                              <a:pt x="84606" y="48871"/>
                              <a:pt x="85141" y="49294"/>
                            </a:cubicBezTo>
                            <a:cubicBezTo>
                              <a:pt x="85969" y="49952"/>
                              <a:pt x="86935" y="50610"/>
                              <a:pt x="88033" y="50610"/>
                            </a:cubicBezTo>
                            <a:cubicBezTo>
                              <a:pt x="88057" y="50610"/>
                              <a:pt x="88080" y="50609"/>
                              <a:pt x="88103" y="50609"/>
                            </a:cubicBezTo>
                            <a:cubicBezTo>
                              <a:pt x="89049" y="50588"/>
                              <a:pt x="89721" y="49730"/>
                              <a:pt x="90646" y="49730"/>
                            </a:cubicBezTo>
                            <a:cubicBezTo>
                              <a:pt x="90682" y="49730"/>
                              <a:pt x="90719" y="49732"/>
                              <a:pt x="90756" y="49734"/>
                            </a:cubicBezTo>
                            <a:cubicBezTo>
                              <a:pt x="91232" y="49763"/>
                              <a:pt x="91652" y="50009"/>
                              <a:pt x="92063" y="50233"/>
                            </a:cubicBezTo>
                            <a:cubicBezTo>
                              <a:pt x="92548" y="50508"/>
                              <a:pt x="93061" y="50753"/>
                              <a:pt x="93617" y="50840"/>
                            </a:cubicBezTo>
                            <a:cubicBezTo>
                              <a:pt x="93739" y="50862"/>
                              <a:pt x="93856" y="50871"/>
                              <a:pt x="93967" y="50871"/>
                            </a:cubicBezTo>
                            <a:cubicBezTo>
                              <a:pt x="94456" y="50871"/>
                              <a:pt x="94862" y="50685"/>
                              <a:pt x="95344" y="50479"/>
                            </a:cubicBezTo>
                            <a:cubicBezTo>
                              <a:pt x="95587" y="50366"/>
                              <a:pt x="95853" y="50306"/>
                              <a:pt x="96119" y="50306"/>
                            </a:cubicBezTo>
                            <a:cubicBezTo>
                              <a:pt x="96193" y="50306"/>
                              <a:pt x="96268" y="50310"/>
                              <a:pt x="96341" y="50320"/>
                            </a:cubicBezTo>
                            <a:cubicBezTo>
                              <a:pt x="98314" y="50551"/>
                              <a:pt x="98777" y="52957"/>
                              <a:pt x="98820" y="54576"/>
                            </a:cubicBezTo>
                            <a:cubicBezTo>
                              <a:pt x="98863" y="56628"/>
                              <a:pt x="98278" y="58637"/>
                              <a:pt x="97714" y="60588"/>
                            </a:cubicBezTo>
                            <a:cubicBezTo>
                              <a:pt x="97418" y="61622"/>
                              <a:pt x="97115" y="62655"/>
                              <a:pt x="96898" y="63710"/>
                            </a:cubicBezTo>
                            <a:cubicBezTo>
                              <a:pt x="96775" y="64281"/>
                              <a:pt x="96681" y="64859"/>
                              <a:pt x="96623" y="65437"/>
                            </a:cubicBezTo>
                            <a:cubicBezTo>
                              <a:pt x="96573" y="65957"/>
                              <a:pt x="96537" y="66550"/>
                              <a:pt x="96826" y="67020"/>
                            </a:cubicBezTo>
                            <a:cubicBezTo>
                              <a:pt x="97144" y="67540"/>
                              <a:pt x="97823" y="67836"/>
                              <a:pt x="98379" y="68024"/>
                            </a:cubicBezTo>
                            <a:cubicBezTo>
                              <a:pt x="98759" y="68157"/>
                              <a:pt x="99160" y="68243"/>
                              <a:pt x="99560" y="68243"/>
                            </a:cubicBezTo>
                            <a:cubicBezTo>
                              <a:pt x="99723" y="68243"/>
                              <a:pt x="99887" y="68229"/>
                              <a:pt x="100049" y="68197"/>
                            </a:cubicBezTo>
                            <a:cubicBezTo>
                              <a:pt x="100995" y="68017"/>
                              <a:pt x="101725" y="67294"/>
                              <a:pt x="102144" y="66463"/>
                            </a:cubicBezTo>
                            <a:cubicBezTo>
                              <a:pt x="103206" y="64360"/>
                              <a:pt x="102267" y="61896"/>
                              <a:pt x="101696" y="59793"/>
                            </a:cubicBezTo>
                            <a:cubicBezTo>
                              <a:pt x="101385" y="58615"/>
                              <a:pt x="101067" y="57445"/>
                              <a:pt x="100749" y="56267"/>
                            </a:cubicBezTo>
                            <a:cubicBezTo>
                              <a:pt x="100475" y="55270"/>
                              <a:pt x="100164" y="54222"/>
                              <a:pt x="100258" y="53174"/>
                            </a:cubicBezTo>
                            <a:cubicBezTo>
                              <a:pt x="100330" y="52365"/>
                              <a:pt x="100656" y="51628"/>
                              <a:pt x="101328" y="51143"/>
                            </a:cubicBezTo>
                            <a:cubicBezTo>
                              <a:pt x="101706" y="50865"/>
                              <a:pt x="102187" y="50674"/>
                              <a:pt x="102663" y="50674"/>
                            </a:cubicBezTo>
                            <a:cubicBezTo>
                              <a:pt x="102842" y="50674"/>
                              <a:pt x="103020" y="50701"/>
                              <a:pt x="103192" y="50761"/>
                            </a:cubicBezTo>
                            <a:cubicBezTo>
                              <a:pt x="105027" y="51396"/>
                              <a:pt x="104103" y="53723"/>
                              <a:pt x="103705" y="54966"/>
                            </a:cubicBezTo>
                            <a:cubicBezTo>
                              <a:pt x="103358" y="56065"/>
                              <a:pt x="103373" y="57430"/>
                              <a:pt x="104637" y="57900"/>
                            </a:cubicBezTo>
                            <a:cubicBezTo>
                              <a:pt x="104833" y="57971"/>
                              <a:pt x="105025" y="58004"/>
                              <a:pt x="105209" y="58004"/>
                            </a:cubicBezTo>
                            <a:cubicBezTo>
                              <a:pt x="106150" y="58004"/>
                              <a:pt x="106887" y="57148"/>
                              <a:pt x="106971" y="56180"/>
                            </a:cubicBezTo>
                            <a:cubicBezTo>
                              <a:pt x="107116" y="54590"/>
                              <a:pt x="105931" y="51989"/>
                              <a:pt x="107947" y="51086"/>
                            </a:cubicBezTo>
                            <a:cubicBezTo>
                              <a:pt x="108138" y="51000"/>
                              <a:pt x="108319" y="50965"/>
                              <a:pt x="108493" y="50965"/>
                            </a:cubicBezTo>
                            <a:cubicBezTo>
                              <a:pt x="109117" y="50965"/>
                              <a:pt x="109657" y="51416"/>
                              <a:pt x="110267" y="51642"/>
                            </a:cubicBezTo>
                            <a:cubicBezTo>
                              <a:pt x="110476" y="51718"/>
                              <a:pt x="110691" y="51754"/>
                              <a:pt x="110904" y="51754"/>
                            </a:cubicBezTo>
                            <a:cubicBezTo>
                              <a:pt x="111626" y="51754"/>
                              <a:pt x="112325" y="51346"/>
                              <a:pt x="112687" y="50710"/>
                            </a:cubicBezTo>
                            <a:cubicBezTo>
                              <a:pt x="112651" y="49084"/>
                              <a:pt x="112637" y="47458"/>
                              <a:pt x="112658" y="45832"/>
                            </a:cubicBezTo>
                            <a:cubicBezTo>
                              <a:pt x="112731" y="38635"/>
                              <a:pt x="113338" y="31452"/>
                              <a:pt x="114472" y="24341"/>
                            </a:cubicBezTo>
                            <a:cubicBezTo>
                              <a:pt x="115043" y="20772"/>
                              <a:pt x="115744" y="17216"/>
                              <a:pt x="116098" y="13618"/>
                            </a:cubicBezTo>
                            <a:cubicBezTo>
                              <a:pt x="116286" y="11825"/>
                              <a:pt x="116351" y="10026"/>
                              <a:pt x="116301" y="8219"/>
                            </a:cubicBezTo>
                            <a:cubicBezTo>
                              <a:pt x="116279" y="7323"/>
                              <a:pt x="116207" y="6427"/>
                              <a:pt x="116098" y="5531"/>
                            </a:cubicBezTo>
                            <a:cubicBezTo>
                              <a:pt x="115990" y="4715"/>
                              <a:pt x="115918" y="3768"/>
                              <a:pt x="115462" y="3053"/>
                            </a:cubicBezTo>
                            <a:cubicBezTo>
                              <a:pt x="114595" y="1701"/>
                              <a:pt x="112449" y="1738"/>
                              <a:pt x="111040" y="1564"/>
                            </a:cubicBezTo>
                            <a:cubicBezTo>
                              <a:pt x="109226" y="1347"/>
                              <a:pt x="107412" y="1152"/>
                              <a:pt x="105591" y="993"/>
                            </a:cubicBezTo>
                            <a:cubicBezTo>
                              <a:pt x="102029" y="682"/>
                              <a:pt x="98459" y="480"/>
                              <a:pt x="94882" y="343"/>
                            </a:cubicBezTo>
                            <a:cubicBezTo>
                              <a:pt x="87641" y="68"/>
                              <a:pt x="80386" y="68"/>
                              <a:pt x="73138" y="47"/>
                            </a:cubicBezTo>
                            <a:cubicBezTo>
                              <a:pt x="65331" y="23"/>
                              <a:pt x="57525" y="0"/>
                              <a:pt x="4971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1" name="Google Shape;641;p19"/>
                      <p:cNvSpPr/>
                      <p:nvPr/>
                    </p:nvSpPr>
                    <p:spPr>
                      <a:xfrm rot="10800000">
                        <a:off x="43599" y="3824077"/>
                        <a:ext cx="332043" cy="2838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55" h="3457" extrusionOk="0">
                            <a:moveTo>
                              <a:pt x="774" y="0"/>
                            </a:moveTo>
                            <a:cubicBezTo>
                              <a:pt x="1" y="470"/>
                              <a:pt x="232" y="2002"/>
                              <a:pt x="644" y="2616"/>
                            </a:cubicBezTo>
                            <a:cubicBezTo>
                              <a:pt x="926" y="3045"/>
                              <a:pt x="1508" y="3456"/>
                              <a:pt x="2060" y="3456"/>
                            </a:cubicBezTo>
                            <a:cubicBezTo>
                              <a:pt x="2299" y="3456"/>
                              <a:pt x="2532" y="3379"/>
                              <a:pt x="2732" y="3194"/>
                            </a:cubicBezTo>
                            <a:cubicBezTo>
                              <a:pt x="3455" y="2515"/>
                              <a:pt x="2147" y="1864"/>
                              <a:pt x="1858" y="1315"/>
                            </a:cubicBezTo>
                            <a:cubicBezTo>
                              <a:pt x="1721" y="1062"/>
                              <a:pt x="1735" y="846"/>
                              <a:pt x="1800" y="571"/>
                            </a:cubicBezTo>
                            <a:cubicBezTo>
                              <a:pt x="1921" y="63"/>
                              <a:pt x="1623" y="12"/>
                              <a:pt x="1281" y="12"/>
                            </a:cubicBezTo>
                            <a:cubicBezTo>
                              <a:pt x="1196" y="12"/>
                              <a:pt x="1107" y="15"/>
                              <a:pt x="1022" y="15"/>
                            </a:cubicBezTo>
                            <a:cubicBezTo>
                              <a:pt x="939" y="15"/>
                              <a:pt x="860" y="12"/>
                              <a:pt x="78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2" name="Google Shape;642;p19"/>
                      <p:cNvSpPr/>
                      <p:nvPr/>
                    </p:nvSpPr>
                    <p:spPr>
                      <a:xfrm rot="10800000">
                        <a:off x="20247" y="4784500"/>
                        <a:ext cx="111482" cy="5149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0" h="627" extrusionOk="0">
                            <a:moveTo>
                              <a:pt x="108" y="1"/>
                            </a:moveTo>
                            <a:cubicBezTo>
                              <a:pt x="43" y="1"/>
                              <a:pt x="1" y="83"/>
                              <a:pt x="64" y="121"/>
                            </a:cubicBezTo>
                            <a:cubicBezTo>
                              <a:pt x="353" y="295"/>
                              <a:pt x="657" y="447"/>
                              <a:pt x="946" y="613"/>
                            </a:cubicBezTo>
                            <a:cubicBezTo>
                              <a:pt x="963" y="622"/>
                              <a:pt x="981" y="626"/>
                              <a:pt x="997" y="626"/>
                            </a:cubicBezTo>
                            <a:cubicBezTo>
                              <a:pt x="1095" y="626"/>
                              <a:pt x="1159" y="482"/>
                              <a:pt x="1054" y="432"/>
                            </a:cubicBezTo>
                            <a:cubicBezTo>
                              <a:pt x="743" y="288"/>
                              <a:pt x="447" y="136"/>
                              <a:pt x="136" y="6"/>
                            </a:cubicBezTo>
                            <a:cubicBezTo>
                              <a:pt x="127" y="2"/>
                              <a:pt x="117" y="1"/>
                              <a:pt x="10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3" name="Google Shape;643;p19"/>
                      <p:cNvSpPr/>
                      <p:nvPr/>
                    </p:nvSpPr>
                    <p:spPr>
                      <a:xfrm rot="10800000">
                        <a:off x="123463" y="3579188"/>
                        <a:ext cx="188942" cy="1466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66" h="1786" extrusionOk="0">
                            <a:moveTo>
                              <a:pt x="810" y="1"/>
                            </a:moveTo>
                            <a:cubicBezTo>
                              <a:pt x="362" y="160"/>
                              <a:pt x="0" y="630"/>
                              <a:pt x="145" y="1128"/>
                            </a:cubicBezTo>
                            <a:cubicBezTo>
                              <a:pt x="253" y="1507"/>
                              <a:pt x="611" y="1785"/>
                              <a:pt x="994" y="1785"/>
                            </a:cubicBezTo>
                            <a:cubicBezTo>
                              <a:pt x="1072" y="1785"/>
                              <a:pt x="1151" y="1774"/>
                              <a:pt x="1229" y="1750"/>
                            </a:cubicBezTo>
                            <a:cubicBezTo>
                              <a:pt x="1727" y="1598"/>
                              <a:pt x="1966" y="1020"/>
                              <a:pt x="1720" y="550"/>
                            </a:cubicBezTo>
                            <a:cubicBezTo>
                              <a:pt x="1525" y="232"/>
                              <a:pt x="1185" y="23"/>
                              <a:pt x="81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4" name="Google Shape;644;p19"/>
                      <p:cNvSpPr/>
                      <p:nvPr/>
                    </p:nvSpPr>
                    <p:spPr>
                      <a:xfrm rot="10800000">
                        <a:off x="43504" y="4757564"/>
                        <a:ext cx="215467" cy="530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42" h="646" extrusionOk="0">
                            <a:moveTo>
                              <a:pt x="694" y="0"/>
                            </a:moveTo>
                            <a:cubicBezTo>
                              <a:pt x="492" y="0"/>
                              <a:pt x="1" y="7"/>
                              <a:pt x="95" y="333"/>
                            </a:cubicBezTo>
                            <a:cubicBezTo>
                              <a:pt x="104" y="362"/>
                              <a:pt x="128" y="375"/>
                              <a:pt x="152" y="375"/>
                            </a:cubicBezTo>
                            <a:cubicBezTo>
                              <a:pt x="181" y="375"/>
                              <a:pt x="210" y="354"/>
                              <a:pt x="210" y="318"/>
                            </a:cubicBezTo>
                            <a:cubicBezTo>
                              <a:pt x="216" y="215"/>
                              <a:pt x="362" y="182"/>
                              <a:pt x="543" y="182"/>
                            </a:cubicBezTo>
                            <a:cubicBezTo>
                              <a:pt x="818" y="182"/>
                              <a:pt x="1174" y="257"/>
                              <a:pt x="1244" y="275"/>
                            </a:cubicBezTo>
                            <a:cubicBezTo>
                              <a:pt x="1540" y="354"/>
                              <a:pt x="1786" y="499"/>
                              <a:pt x="2053" y="636"/>
                            </a:cubicBezTo>
                            <a:cubicBezTo>
                              <a:pt x="2067" y="643"/>
                              <a:pt x="2082" y="646"/>
                              <a:pt x="2095" y="646"/>
                            </a:cubicBezTo>
                            <a:cubicBezTo>
                              <a:pt x="2183" y="646"/>
                              <a:pt x="2242" y="518"/>
                              <a:pt x="2154" y="455"/>
                            </a:cubicBezTo>
                            <a:cubicBezTo>
                              <a:pt x="1757" y="145"/>
                              <a:pt x="1200" y="7"/>
                              <a:pt x="69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5" name="Google Shape;645;p19"/>
                      <p:cNvSpPr/>
                      <p:nvPr/>
                    </p:nvSpPr>
                    <p:spPr>
                      <a:xfrm rot="10800000">
                        <a:off x="431093" y="4258095"/>
                        <a:ext cx="120996" cy="473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59" h="576" extrusionOk="0">
                            <a:moveTo>
                              <a:pt x="98" y="0"/>
                            </a:moveTo>
                            <a:cubicBezTo>
                              <a:pt x="45" y="0"/>
                              <a:pt x="0" y="63"/>
                              <a:pt x="45" y="113"/>
                            </a:cubicBezTo>
                            <a:cubicBezTo>
                              <a:pt x="326" y="410"/>
                              <a:pt x="717" y="576"/>
                              <a:pt x="1121" y="576"/>
                            </a:cubicBezTo>
                            <a:cubicBezTo>
                              <a:pt x="1256" y="576"/>
                              <a:pt x="1258" y="359"/>
                              <a:pt x="1128" y="359"/>
                            </a:cubicBezTo>
                            <a:cubicBezTo>
                              <a:pt x="1126" y="359"/>
                              <a:pt x="1123" y="359"/>
                              <a:pt x="1121" y="359"/>
                            </a:cubicBezTo>
                            <a:cubicBezTo>
                              <a:pt x="1094" y="361"/>
                              <a:pt x="1067" y="362"/>
                              <a:pt x="1040" y="362"/>
                            </a:cubicBezTo>
                            <a:cubicBezTo>
                              <a:pt x="708" y="362"/>
                              <a:pt x="393" y="240"/>
                              <a:pt x="146" y="19"/>
                            </a:cubicBezTo>
                            <a:cubicBezTo>
                              <a:pt x="131" y="6"/>
                              <a:pt x="114" y="0"/>
                              <a:pt x="9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6" name="Google Shape;646;p19"/>
                      <p:cNvSpPr/>
                      <p:nvPr/>
                    </p:nvSpPr>
                    <p:spPr>
                      <a:xfrm rot="10800000">
                        <a:off x="494330" y="4222289"/>
                        <a:ext cx="135028" cy="850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05" h="1036" extrusionOk="0">
                            <a:moveTo>
                              <a:pt x="84" y="1"/>
                            </a:moveTo>
                            <a:cubicBezTo>
                              <a:pt x="43" y="1"/>
                              <a:pt x="0" y="35"/>
                              <a:pt x="17" y="87"/>
                            </a:cubicBezTo>
                            <a:cubicBezTo>
                              <a:pt x="138" y="607"/>
                              <a:pt x="640" y="1035"/>
                              <a:pt x="1177" y="1035"/>
                            </a:cubicBezTo>
                            <a:cubicBezTo>
                              <a:pt x="1221" y="1035"/>
                              <a:pt x="1266" y="1032"/>
                              <a:pt x="1311" y="1026"/>
                            </a:cubicBezTo>
                            <a:cubicBezTo>
                              <a:pt x="1405" y="1012"/>
                              <a:pt x="1383" y="867"/>
                              <a:pt x="1289" y="867"/>
                            </a:cubicBezTo>
                            <a:cubicBezTo>
                              <a:pt x="762" y="846"/>
                              <a:pt x="314" y="571"/>
                              <a:pt x="148" y="51"/>
                            </a:cubicBezTo>
                            <a:cubicBezTo>
                              <a:pt x="139" y="16"/>
                              <a:pt x="112" y="1"/>
                              <a:pt x="8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7" name="Google Shape;647;p19"/>
                      <p:cNvSpPr/>
                      <p:nvPr/>
                    </p:nvSpPr>
                    <p:spPr>
                      <a:xfrm rot="10800000">
                        <a:off x="1282673" y="4496250"/>
                        <a:ext cx="212969" cy="16777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16" h="2043" extrusionOk="0">
                            <a:moveTo>
                              <a:pt x="1010" y="0"/>
                            </a:moveTo>
                            <a:cubicBezTo>
                              <a:pt x="656" y="260"/>
                              <a:pt x="288" y="557"/>
                              <a:pt x="165" y="997"/>
                            </a:cubicBezTo>
                            <a:cubicBezTo>
                              <a:pt x="0" y="1559"/>
                              <a:pt x="310" y="2042"/>
                              <a:pt x="878" y="2042"/>
                            </a:cubicBezTo>
                            <a:cubicBezTo>
                              <a:pt x="909" y="2042"/>
                              <a:pt x="941" y="2041"/>
                              <a:pt x="974" y="2038"/>
                            </a:cubicBezTo>
                            <a:cubicBezTo>
                              <a:pt x="1509" y="1995"/>
                              <a:pt x="2065" y="1575"/>
                              <a:pt x="2138" y="1033"/>
                            </a:cubicBezTo>
                            <a:cubicBezTo>
                              <a:pt x="2216" y="499"/>
                              <a:pt x="1800" y="41"/>
                              <a:pt x="1283" y="41"/>
                            </a:cubicBezTo>
                            <a:cubicBezTo>
                              <a:pt x="1227" y="41"/>
                              <a:pt x="1170" y="47"/>
                              <a:pt x="1111" y="58"/>
                            </a:cubicBezTo>
                            <a:cubicBezTo>
                              <a:pt x="1106" y="59"/>
                              <a:pt x="1100" y="59"/>
                              <a:pt x="1095" y="59"/>
                            </a:cubicBezTo>
                            <a:cubicBezTo>
                              <a:pt x="1058" y="59"/>
                              <a:pt x="1023" y="38"/>
                              <a:pt x="101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8" name="Google Shape;648;p19"/>
                      <p:cNvSpPr/>
                      <p:nvPr/>
                    </p:nvSpPr>
                    <p:spPr>
                      <a:xfrm rot="10800000">
                        <a:off x="1509672" y="4363704"/>
                        <a:ext cx="92453" cy="7070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2" h="861" extrusionOk="0">
                            <a:moveTo>
                              <a:pt x="471" y="1"/>
                            </a:moveTo>
                            <a:lnTo>
                              <a:pt x="471" y="1"/>
                            </a:lnTo>
                            <a:cubicBezTo>
                              <a:pt x="449" y="22"/>
                              <a:pt x="427" y="37"/>
                              <a:pt x="391" y="44"/>
                            </a:cubicBezTo>
                            <a:cubicBezTo>
                              <a:pt x="167" y="80"/>
                              <a:pt x="1" y="275"/>
                              <a:pt x="8" y="499"/>
                            </a:cubicBezTo>
                            <a:cubicBezTo>
                              <a:pt x="15" y="731"/>
                              <a:pt x="211" y="861"/>
                              <a:pt x="420" y="861"/>
                            </a:cubicBezTo>
                            <a:cubicBezTo>
                              <a:pt x="423" y="861"/>
                              <a:pt x="425" y="861"/>
                              <a:pt x="428" y="861"/>
                            </a:cubicBezTo>
                            <a:cubicBezTo>
                              <a:pt x="962" y="861"/>
                              <a:pt x="938" y="123"/>
                              <a:pt x="47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49" name="Google Shape;649;p19"/>
                      <p:cNvSpPr/>
                      <p:nvPr/>
                    </p:nvSpPr>
                    <p:spPr>
                      <a:xfrm rot="10800000">
                        <a:off x="2297439" y="4924847"/>
                        <a:ext cx="125129" cy="662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2" h="807" extrusionOk="0">
                            <a:moveTo>
                              <a:pt x="85" y="0"/>
                            </a:moveTo>
                            <a:cubicBezTo>
                              <a:pt x="22" y="0"/>
                              <a:pt x="1" y="97"/>
                              <a:pt x="69" y="117"/>
                            </a:cubicBezTo>
                            <a:cubicBezTo>
                              <a:pt x="264" y="189"/>
                              <a:pt x="445" y="276"/>
                              <a:pt x="625" y="392"/>
                            </a:cubicBezTo>
                            <a:cubicBezTo>
                              <a:pt x="791" y="507"/>
                              <a:pt x="943" y="637"/>
                              <a:pt x="1095" y="782"/>
                            </a:cubicBezTo>
                            <a:cubicBezTo>
                              <a:pt x="1115" y="799"/>
                              <a:pt x="1137" y="807"/>
                              <a:pt x="1159" y="807"/>
                            </a:cubicBezTo>
                            <a:cubicBezTo>
                              <a:pt x="1235" y="807"/>
                              <a:pt x="1302" y="711"/>
                              <a:pt x="1239" y="637"/>
                            </a:cubicBezTo>
                            <a:cubicBezTo>
                              <a:pt x="965" y="312"/>
                              <a:pt x="502" y="88"/>
                              <a:pt x="98" y="1"/>
                            </a:cubicBezTo>
                            <a:cubicBezTo>
                              <a:pt x="93" y="1"/>
                              <a:pt x="89" y="0"/>
                              <a:pt x="85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0" name="Google Shape;650;p19"/>
                      <p:cNvSpPr/>
                      <p:nvPr/>
                    </p:nvSpPr>
                    <p:spPr>
                      <a:xfrm rot="10800000">
                        <a:off x="2305223" y="4907109"/>
                        <a:ext cx="242569" cy="9961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24" h="1213" extrusionOk="0">
                            <a:moveTo>
                              <a:pt x="118" y="0"/>
                            </a:moveTo>
                            <a:cubicBezTo>
                              <a:pt x="29" y="0"/>
                              <a:pt x="0" y="136"/>
                              <a:pt x="100" y="163"/>
                            </a:cubicBezTo>
                            <a:cubicBezTo>
                              <a:pt x="895" y="423"/>
                              <a:pt x="1589" y="784"/>
                              <a:pt x="2311" y="1196"/>
                            </a:cubicBezTo>
                            <a:cubicBezTo>
                              <a:pt x="2332" y="1207"/>
                              <a:pt x="2352" y="1213"/>
                              <a:pt x="2371" y="1213"/>
                            </a:cubicBezTo>
                            <a:cubicBezTo>
                              <a:pt x="2468" y="1213"/>
                              <a:pt x="2524" y="1072"/>
                              <a:pt x="2427" y="994"/>
                            </a:cubicBezTo>
                            <a:cubicBezTo>
                              <a:pt x="1776" y="495"/>
                              <a:pt x="938" y="170"/>
                              <a:pt x="143" y="4"/>
                            </a:cubicBezTo>
                            <a:cubicBezTo>
                              <a:pt x="134" y="1"/>
                              <a:pt x="126" y="0"/>
                              <a:pt x="11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1" name="Google Shape;651;p19"/>
                      <p:cNvSpPr/>
                      <p:nvPr/>
                    </p:nvSpPr>
                    <p:spPr>
                      <a:xfrm rot="10800000">
                        <a:off x="2619389" y="4460280"/>
                        <a:ext cx="141755" cy="10922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5" h="1330" extrusionOk="0">
                            <a:moveTo>
                              <a:pt x="506" y="1"/>
                            </a:moveTo>
                            <a:cubicBezTo>
                              <a:pt x="454" y="1"/>
                              <a:pt x="404" y="3"/>
                              <a:pt x="354" y="5"/>
                            </a:cubicBezTo>
                            <a:cubicBezTo>
                              <a:pt x="109" y="200"/>
                              <a:pt x="0" y="518"/>
                              <a:pt x="65" y="822"/>
                            </a:cubicBezTo>
                            <a:cubicBezTo>
                              <a:pt x="162" y="1125"/>
                              <a:pt x="442" y="1330"/>
                              <a:pt x="753" y="1330"/>
                            </a:cubicBezTo>
                            <a:cubicBezTo>
                              <a:pt x="791" y="1330"/>
                              <a:pt x="829" y="1327"/>
                              <a:pt x="867" y="1320"/>
                            </a:cubicBezTo>
                            <a:cubicBezTo>
                              <a:pt x="1265" y="1263"/>
                              <a:pt x="1474" y="836"/>
                              <a:pt x="1373" y="468"/>
                            </a:cubicBezTo>
                            <a:cubicBezTo>
                              <a:pt x="1253" y="83"/>
                              <a:pt x="863" y="1"/>
                              <a:pt x="50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2" name="Google Shape;652;p19"/>
                      <p:cNvSpPr/>
                      <p:nvPr/>
                    </p:nvSpPr>
                    <p:spPr>
                      <a:xfrm rot="10800000">
                        <a:off x="3192075" y="4192479"/>
                        <a:ext cx="117729" cy="6134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25" h="747" extrusionOk="0">
                            <a:moveTo>
                              <a:pt x="73" y="1"/>
                            </a:moveTo>
                            <a:cubicBezTo>
                              <a:pt x="40" y="1"/>
                              <a:pt x="0" y="29"/>
                              <a:pt x="15" y="63"/>
                            </a:cubicBezTo>
                            <a:cubicBezTo>
                              <a:pt x="148" y="450"/>
                              <a:pt x="530" y="747"/>
                              <a:pt x="939" y="747"/>
                            </a:cubicBezTo>
                            <a:cubicBezTo>
                              <a:pt x="996" y="747"/>
                              <a:pt x="1055" y="741"/>
                              <a:pt x="1113" y="728"/>
                            </a:cubicBezTo>
                            <a:cubicBezTo>
                              <a:pt x="1225" y="714"/>
                              <a:pt x="1209" y="547"/>
                              <a:pt x="1098" y="547"/>
                            </a:cubicBezTo>
                            <a:cubicBezTo>
                              <a:pt x="1094" y="547"/>
                              <a:pt x="1089" y="547"/>
                              <a:pt x="1084" y="548"/>
                            </a:cubicBezTo>
                            <a:cubicBezTo>
                              <a:pt x="1046" y="551"/>
                              <a:pt x="1008" y="553"/>
                              <a:pt x="971" y="553"/>
                            </a:cubicBezTo>
                            <a:cubicBezTo>
                              <a:pt x="598" y="553"/>
                              <a:pt x="273" y="388"/>
                              <a:pt x="109" y="20"/>
                            </a:cubicBezTo>
                            <a:cubicBezTo>
                              <a:pt x="102" y="7"/>
                              <a:pt x="88" y="1"/>
                              <a:pt x="7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3" name="Google Shape;653;p19"/>
                      <p:cNvSpPr/>
                      <p:nvPr/>
                    </p:nvSpPr>
                    <p:spPr>
                      <a:xfrm rot="10800000">
                        <a:off x="3794457" y="4679383"/>
                        <a:ext cx="123014" cy="8729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80" h="1063" extrusionOk="0">
                            <a:moveTo>
                              <a:pt x="890" y="1"/>
                            </a:moveTo>
                            <a:cubicBezTo>
                              <a:pt x="814" y="1"/>
                              <a:pt x="736" y="28"/>
                              <a:pt x="665" y="87"/>
                            </a:cubicBezTo>
                            <a:cubicBezTo>
                              <a:pt x="658" y="94"/>
                              <a:pt x="651" y="101"/>
                              <a:pt x="644" y="101"/>
                            </a:cubicBezTo>
                            <a:cubicBezTo>
                              <a:pt x="636" y="108"/>
                              <a:pt x="629" y="123"/>
                              <a:pt x="615" y="130"/>
                            </a:cubicBezTo>
                            <a:cubicBezTo>
                              <a:pt x="597" y="151"/>
                              <a:pt x="572" y="162"/>
                              <a:pt x="546" y="162"/>
                            </a:cubicBezTo>
                            <a:cubicBezTo>
                              <a:pt x="519" y="162"/>
                              <a:pt x="492" y="149"/>
                              <a:pt x="477" y="123"/>
                            </a:cubicBezTo>
                            <a:cubicBezTo>
                              <a:pt x="196" y="195"/>
                              <a:pt x="0" y="513"/>
                              <a:pt x="167" y="795"/>
                            </a:cubicBezTo>
                            <a:cubicBezTo>
                              <a:pt x="267" y="966"/>
                              <a:pt x="451" y="1063"/>
                              <a:pt x="639" y="1063"/>
                            </a:cubicBezTo>
                            <a:cubicBezTo>
                              <a:pt x="722" y="1063"/>
                              <a:pt x="805" y="1044"/>
                              <a:pt x="882" y="1004"/>
                            </a:cubicBezTo>
                            <a:cubicBezTo>
                              <a:pt x="1135" y="889"/>
                              <a:pt x="1280" y="614"/>
                              <a:pt x="1243" y="332"/>
                            </a:cubicBezTo>
                            <a:cubicBezTo>
                              <a:pt x="1209" y="129"/>
                              <a:pt x="1055" y="1"/>
                              <a:pt x="89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4" name="Google Shape;654;p19"/>
                      <p:cNvSpPr/>
                      <p:nvPr/>
                    </p:nvSpPr>
                    <p:spPr>
                      <a:xfrm rot="10800000">
                        <a:off x="4372043" y="5022409"/>
                        <a:ext cx="198553" cy="408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66" h="498" extrusionOk="0">
                            <a:moveTo>
                              <a:pt x="1474" y="1"/>
                            </a:moveTo>
                            <a:cubicBezTo>
                              <a:pt x="1002" y="1"/>
                              <a:pt x="504" y="145"/>
                              <a:pt x="90" y="317"/>
                            </a:cubicBezTo>
                            <a:cubicBezTo>
                              <a:pt x="0" y="355"/>
                              <a:pt x="25" y="497"/>
                              <a:pt x="108" y="497"/>
                            </a:cubicBezTo>
                            <a:cubicBezTo>
                              <a:pt x="118" y="497"/>
                              <a:pt x="129" y="495"/>
                              <a:pt x="141" y="490"/>
                            </a:cubicBezTo>
                            <a:cubicBezTo>
                              <a:pt x="430" y="382"/>
                              <a:pt x="719" y="310"/>
                              <a:pt x="1023" y="266"/>
                            </a:cubicBezTo>
                            <a:cubicBezTo>
                              <a:pt x="1156" y="247"/>
                              <a:pt x="1288" y="243"/>
                              <a:pt x="1420" y="243"/>
                            </a:cubicBezTo>
                            <a:cubicBezTo>
                              <a:pt x="1504" y="243"/>
                              <a:pt x="1587" y="245"/>
                              <a:pt x="1671" y="245"/>
                            </a:cubicBezTo>
                            <a:cubicBezTo>
                              <a:pt x="1755" y="245"/>
                              <a:pt x="1840" y="243"/>
                              <a:pt x="1926" y="237"/>
                            </a:cubicBezTo>
                            <a:cubicBezTo>
                              <a:pt x="1931" y="238"/>
                              <a:pt x="1935" y="238"/>
                              <a:pt x="1940" y="238"/>
                            </a:cubicBezTo>
                            <a:cubicBezTo>
                              <a:pt x="2050" y="238"/>
                              <a:pt x="2066" y="71"/>
                              <a:pt x="1948" y="57"/>
                            </a:cubicBezTo>
                            <a:cubicBezTo>
                              <a:pt x="1796" y="18"/>
                              <a:pt x="1637" y="1"/>
                              <a:pt x="14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5" name="Google Shape;655;p19"/>
                      <p:cNvSpPr/>
                      <p:nvPr/>
                    </p:nvSpPr>
                    <p:spPr>
                      <a:xfrm rot="10800000">
                        <a:off x="3246758" y="4163079"/>
                        <a:ext cx="121381" cy="1281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3" h="1560" extrusionOk="0">
                            <a:moveTo>
                              <a:pt x="51" y="1"/>
                            </a:moveTo>
                            <a:cubicBezTo>
                              <a:pt x="27" y="1"/>
                              <a:pt x="0" y="17"/>
                              <a:pt x="0" y="49"/>
                            </a:cubicBezTo>
                            <a:cubicBezTo>
                              <a:pt x="37" y="656"/>
                              <a:pt x="470" y="1458"/>
                              <a:pt x="1135" y="1559"/>
                            </a:cubicBezTo>
                            <a:cubicBezTo>
                              <a:pt x="1138" y="1559"/>
                              <a:pt x="1141" y="1559"/>
                              <a:pt x="1144" y="1559"/>
                            </a:cubicBezTo>
                            <a:cubicBezTo>
                              <a:pt x="1225" y="1559"/>
                              <a:pt x="1263" y="1463"/>
                              <a:pt x="1200" y="1407"/>
                            </a:cubicBezTo>
                            <a:cubicBezTo>
                              <a:pt x="954" y="1241"/>
                              <a:pt x="694" y="1125"/>
                              <a:pt x="492" y="887"/>
                            </a:cubicBezTo>
                            <a:cubicBezTo>
                              <a:pt x="290" y="641"/>
                              <a:pt x="152" y="352"/>
                              <a:pt x="94" y="34"/>
                            </a:cubicBezTo>
                            <a:cubicBezTo>
                              <a:pt x="91" y="12"/>
                              <a:pt x="72" y="1"/>
                              <a:pt x="5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6" name="Google Shape;656;p19"/>
                      <p:cNvSpPr/>
                      <p:nvPr/>
                    </p:nvSpPr>
                    <p:spPr>
                      <a:xfrm rot="10800000">
                        <a:off x="4442391" y="4949566"/>
                        <a:ext cx="247182" cy="598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72" h="729" extrusionOk="0">
                            <a:moveTo>
                              <a:pt x="2441" y="0"/>
                            </a:moveTo>
                            <a:cubicBezTo>
                              <a:pt x="1610" y="22"/>
                              <a:pt x="801" y="232"/>
                              <a:pt x="64" y="615"/>
                            </a:cubicBezTo>
                            <a:cubicBezTo>
                              <a:pt x="0" y="646"/>
                              <a:pt x="43" y="728"/>
                              <a:pt x="103" y="728"/>
                            </a:cubicBezTo>
                            <a:cubicBezTo>
                              <a:pt x="111" y="728"/>
                              <a:pt x="120" y="727"/>
                              <a:pt x="129" y="723"/>
                            </a:cubicBezTo>
                            <a:cubicBezTo>
                              <a:pt x="859" y="398"/>
                              <a:pt x="1646" y="232"/>
                              <a:pt x="2441" y="217"/>
                            </a:cubicBezTo>
                            <a:cubicBezTo>
                              <a:pt x="2571" y="203"/>
                              <a:pt x="2571" y="15"/>
                              <a:pt x="244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7" name="Google Shape;657;p19"/>
                      <p:cNvSpPr/>
                      <p:nvPr/>
                    </p:nvSpPr>
                    <p:spPr>
                      <a:xfrm rot="10800000">
                        <a:off x="8616425" y="4702092"/>
                        <a:ext cx="133490" cy="1011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89" h="1232" extrusionOk="0">
                            <a:moveTo>
                              <a:pt x="290" y="0"/>
                            </a:moveTo>
                            <a:cubicBezTo>
                              <a:pt x="80" y="210"/>
                              <a:pt x="1" y="528"/>
                              <a:pt x="95" y="810"/>
                            </a:cubicBezTo>
                            <a:cubicBezTo>
                              <a:pt x="187" y="1059"/>
                              <a:pt x="466" y="1231"/>
                              <a:pt x="738" y="1231"/>
                            </a:cubicBezTo>
                            <a:cubicBezTo>
                              <a:pt x="828" y="1231"/>
                              <a:pt x="917" y="1212"/>
                              <a:pt x="998" y="1171"/>
                            </a:cubicBezTo>
                            <a:cubicBezTo>
                              <a:pt x="1309" y="983"/>
                              <a:pt x="1388" y="571"/>
                              <a:pt x="1171" y="282"/>
                            </a:cubicBezTo>
                            <a:cubicBezTo>
                              <a:pt x="969" y="44"/>
                              <a:pt x="600" y="44"/>
                              <a:pt x="29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8" name="Google Shape;658;p19"/>
                      <p:cNvSpPr/>
                      <p:nvPr/>
                    </p:nvSpPr>
                    <p:spPr>
                      <a:xfrm rot="10800000">
                        <a:off x="8780379" y="4613811"/>
                        <a:ext cx="70253" cy="565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1" h="689" extrusionOk="0">
                            <a:moveTo>
                              <a:pt x="239" y="1"/>
                            </a:moveTo>
                            <a:cubicBezTo>
                              <a:pt x="1" y="160"/>
                              <a:pt x="8" y="666"/>
                              <a:pt x="348" y="687"/>
                            </a:cubicBezTo>
                            <a:cubicBezTo>
                              <a:pt x="355" y="688"/>
                              <a:pt x="362" y="688"/>
                              <a:pt x="369" y="688"/>
                            </a:cubicBezTo>
                            <a:cubicBezTo>
                              <a:pt x="540" y="688"/>
                              <a:pt x="674" y="522"/>
                              <a:pt x="709" y="369"/>
                            </a:cubicBezTo>
                            <a:cubicBezTo>
                              <a:pt x="731" y="297"/>
                              <a:pt x="716" y="210"/>
                              <a:pt x="658" y="153"/>
                            </a:cubicBezTo>
                            <a:cubicBezTo>
                              <a:pt x="572" y="102"/>
                              <a:pt x="398" y="88"/>
                              <a:pt x="304" y="59"/>
                            </a:cubicBezTo>
                            <a:cubicBezTo>
                              <a:pt x="275" y="51"/>
                              <a:pt x="246" y="30"/>
                              <a:pt x="23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59" name="Google Shape;659;p19"/>
                      <p:cNvSpPr/>
                      <p:nvPr/>
                    </p:nvSpPr>
                    <p:spPr>
                      <a:xfrm rot="10800000">
                        <a:off x="6700748" y="4397292"/>
                        <a:ext cx="72655" cy="7678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6" h="935" extrusionOk="0">
                            <a:moveTo>
                              <a:pt x="651" y="0"/>
                            </a:moveTo>
                            <a:cubicBezTo>
                              <a:pt x="610" y="0"/>
                              <a:pt x="569" y="25"/>
                              <a:pt x="559" y="79"/>
                            </a:cubicBezTo>
                            <a:cubicBezTo>
                              <a:pt x="523" y="224"/>
                              <a:pt x="465" y="368"/>
                              <a:pt x="393" y="498"/>
                            </a:cubicBezTo>
                            <a:cubicBezTo>
                              <a:pt x="299" y="628"/>
                              <a:pt x="184" y="737"/>
                              <a:pt x="46" y="823"/>
                            </a:cubicBezTo>
                            <a:cubicBezTo>
                              <a:pt x="1" y="856"/>
                              <a:pt x="19" y="935"/>
                              <a:pt x="71" y="935"/>
                            </a:cubicBezTo>
                            <a:cubicBezTo>
                              <a:pt x="77" y="935"/>
                              <a:pt x="83" y="934"/>
                              <a:pt x="90" y="932"/>
                            </a:cubicBezTo>
                            <a:cubicBezTo>
                              <a:pt x="415" y="816"/>
                              <a:pt x="740" y="462"/>
                              <a:pt x="747" y="108"/>
                            </a:cubicBezTo>
                            <a:cubicBezTo>
                              <a:pt x="755" y="39"/>
                              <a:pt x="703" y="0"/>
                              <a:pt x="65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0" name="Google Shape;660;p19"/>
                      <p:cNvSpPr/>
                      <p:nvPr/>
                    </p:nvSpPr>
                    <p:spPr>
                      <a:xfrm rot="10800000">
                        <a:off x="6961287" y="4180653"/>
                        <a:ext cx="97354" cy="7046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13" h="858" extrusionOk="0">
                            <a:moveTo>
                              <a:pt x="479" y="1"/>
                            </a:moveTo>
                            <a:cubicBezTo>
                              <a:pt x="469" y="1"/>
                              <a:pt x="459" y="1"/>
                              <a:pt x="449" y="2"/>
                            </a:cubicBezTo>
                            <a:cubicBezTo>
                              <a:pt x="442" y="23"/>
                              <a:pt x="420" y="45"/>
                              <a:pt x="391" y="59"/>
                            </a:cubicBezTo>
                            <a:cubicBezTo>
                              <a:pt x="0" y="241"/>
                              <a:pt x="93" y="857"/>
                              <a:pt x="512" y="857"/>
                            </a:cubicBezTo>
                            <a:cubicBezTo>
                              <a:pt x="542" y="857"/>
                              <a:pt x="574" y="854"/>
                              <a:pt x="608" y="847"/>
                            </a:cubicBezTo>
                            <a:cubicBezTo>
                              <a:pt x="817" y="804"/>
                              <a:pt x="1013" y="616"/>
                              <a:pt x="962" y="385"/>
                            </a:cubicBezTo>
                            <a:cubicBezTo>
                              <a:pt x="907" y="156"/>
                              <a:pt x="705" y="1"/>
                              <a:pt x="47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1" name="Google Shape;661;p19"/>
                      <p:cNvSpPr/>
                      <p:nvPr/>
                    </p:nvSpPr>
                    <p:spPr>
                      <a:xfrm rot="10800000">
                        <a:off x="7695332" y="4278543"/>
                        <a:ext cx="99469" cy="7210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35" h="878" extrusionOk="0">
                            <a:moveTo>
                              <a:pt x="461" y="1"/>
                            </a:moveTo>
                            <a:cubicBezTo>
                              <a:pt x="333" y="1"/>
                              <a:pt x="241" y="70"/>
                              <a:pt x="124" y="144"/>
                            </a:cubicBezTo>
                            <a:cubicBezTo>
                              <a:pt x="117" y="151"/>
                              <a:pt x="102" y="159"/>
                              <a:pt x="80" y="159"/>
                            </a:cubicBezTo>
                            <a:cubicBezTo>
                              <a:pt x="8" y="296"/>
                              <a:pt x="1" y="455"/>
                              <a:pt x="52" y="599"/>
                            </a:cubicBezTo>
                            <a:cubicBezTo>
                              <a:pt x="113" y="784"/>
                              <a:pt x="273" y="878"/>
                              <a:pt x="448" y="878"/>
                            </a:cubicBezTo>
                            <a:cubicBezTo>
                              <a:pt x="520" y="878"/>
                              <a:pt x="595" y="862"/>
                              <a:pt x="666" y="831"/>
                            </a:cubicBezTo>
                            <a:cubicBezTo>
                              <a:pt x="904" y="722"/>
                              <a:pt x="1034" y="462"/>
                              <a:pt x="883" y="224"/>
                            </a:cubicBezTo>
                            <a:cubicBezTo>
                              <a:pt x="796" y="108"/>
                              <a:pt x="673" y="28"/>
                              <a:pt x="528" y="7"/>
                            </a:cubicBezTo>
                            <a:cubicBezTo>
                              <a:pt x="505" y="3"/>
                              <a:pt x="482" y="1"/>
                              <a:pt x="46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2" name="Google Shape;662;p19"/>
                      <p:cNvSpPr/>
                      <p:nvPr/>
                    </p:nvSpPr>
                    <p:spPr>
                      <a:xfrm rot="10800000">
                        <a:off x="6667111" y="4326010"/>
                        <a:ext cx="165781" cy="9600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25" h="1169" extrusionOk="0">
                            <a:moveTo>
                              <a:pt x="1599" y="0"/>
                            </a:moveTo>
                            <a:cubicBezTo>
                              <a:pt x="1569" y="0"/>
                              <a:pt x="1540" y="15"/>
                              <a:pt x="1525" y="52"/>
                            </a:cubicBezTo>
                            <a:cubicBezTo>
                              <a:pt x="1277" y="634"/>
                              <a:pt x="770" y="1035"/>
                              <a:pt x="122" y="1035"/>
                            </a:cubicBezTo>
                            <a:cubicBezTo>
                              <a:pt x="110" y="1035"/>
                              <a:pt x="99" y="1035"/>
                              <a:pt x="87" y="1035"/>
                            </a:cubicBezTo>
                            <a:cubicBezTo>
                              <a:pt x="0" y="1035"/>
                              <a:pt x="8" y="1158"/>
                              <a:pt x="87" y="1165"/>
                            </a:cubicBezTo>
                            <a:cubicBezTo>
                              <a:pt x="125" y="1168"/>
                              <a:pt x="163" y="1169"/>
                              <a:pt x="201" y="1169"/>
                            </a:cubicBezTo>
                            <a:cubicBezTo>
                              <a:pt x="856" y="1169"/>
                              <a:pt x="1494" y="760"/>
                              <a:pt x="1706" y="124"/>
                            </a:cubicBezTo>
                            <a:cubicBezTo>
                              <a:pt x="1725" y="57"/>
                              <a:pt x="1659" y="0"/>
                              <a:pt x="159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3" name="Google Shape;663;p19"/>
                      <p:cNvSpPr/>
                      <p:nvPr/>
                    </p:nvSpPr>
                    <p:spPr>
                      <a:xfrm rot="10800000">
                        <a:off x="7751648" y="4406901"/>
                        <a:ext cx="261213" cy="16104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8" h="1961" extrusionOk="0">
                            <a:moveTo>
                              <a:pt x="550" y="1"/>
                            </a:moveTo>
                            <a:cubicBezTo>
                              <a:pt x="167" y="275"/>
                              <a:pt x="1" y="752"/>
                              <a:pt x="117" y="1200"/>
                            </a:cubicBezTo>
                            <a:cubicBezTo>
                              <a:pt x="256" y="1694"/>
                              <a:pt x="736" y="1960"/>
                              <a:pt x="1223" y="1960"/>
                            </a:cubicBezTo>
                            <a:cubicBezTo>
                              <a:pt x="1242" y="1960"/>
                              <a:pt x="1261" y="1960"/>
                              <a:pt x="1280" y="1959"/>
                            </a:cubicBezTo>
                            <a:cubicBezTo>
                              <a:pt x="1952" y="1930"/>
                              <a:pt x="2718" y="1164"/>
                              <a:pt x="2147" y="521"/>
                            </a:cubicBezTo>
                            <a:cubicBezTo>
                              <a:pt x="1764" y="87"/>
                              <a:pt x="1092" y="22"/>
                              <a:pt x="55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4" name="Google Shape;664;p19"/>
                      <p:cNvSpPr/>
                      <p:nvPr/>
                    </p:nvSpPr>
                    <p:spPr>
                      <a:xfrm rot="10800000">
                        <a:off x="8190173" y="4967797"/>
                        <a:ext cx="130222" cy="846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55" h="1031" extrusionOk="0">
                            <a:moveTo>
                              <a:pt x="121" y="0"/>
                            </a:moveTo>
                            <a:cubicBezTo>
                              <a:pt x="47" y="0"/>
                              <a:pt x="0" y="123"/>
                              <a:pt x="79" y="156"/>
                            </a:cubicBezTo>
                            <a:cubicBezTo>
                              <a:pt x="491" y="329"/>
                              <a:pt x="838" y="611"/>
                              <a:pt x="1091" y="980"/>
                            </a:cubicBezTo>
                            <a:cubicBezTo>
                              <a:pt x="1116" y="1016"/>
                              <a:pt x="1152" y="1031"/>
                              <a:pt x="1187" y="1031"/>
                            </a:cubicBezTo>
                            <a:cubicBezTo>
                              <a:pt x="1272" y="1031"/>
                              <a:pt x="1354" y="946"/>
                              <a:pt x="1293" y="864"/>
                            </a:cubicBezTo>
                            <a:cubicBezTo>
                              <a:pt x="1004" y="467"/>
                              <a:pt x="599" y="170"/>
                              <a:pt x="144" y="4"/>
                            </a:cubicBezTo>
                            <a:cubicBezTo>
                              <a:pt x="136" y="2"/>
                              <a:pt x="129" y="0"/>
                              <a:pt x="121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5" name="Google Shape;665;p19"/>
                      <p:cNvSpPr/>
                      <p:nvPr/>
                    </p:nvSpPr>
                    <p:spPr>
                      <a:xfrm rot="10800000">
                        <a:off x="8198725" y="4938315"/>
                        <a:ext cx="265058" cy="1110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58" h="1352" extrusionOk="0">
                            <a:moveTo>
                              <a:pt x="76" y="1"/>
                            </a:moveTo>
                            <a:cubicBezTo>
                              <a:pt x="21" y="1"/>
                              <a:pt x="0" y="83"/>
                              <a:pt x="61" y="103"/>
                            </a:cubicBezTo>
                            <a:cubicBezTo>
                              <a:pt x="935" y="407"/>
                              <a:pt x="1773" y="826"/>
                              <a:pt x="2547" y="1332"/>
                            </a:cubicBezTo>
                            <a:cubicBezTo>
                              <a:pt x="2566" y="1345"/>
                              <a:pt x="2586" y="1351"/>
                              <a:pt x="2604" y="1351"/>
                            </a:cubicBezTo>
                            <a:cubicBezTo>
                              <a:pt x="2695" y="1351"/>
                              <a:pt x="2757" y="1210"/>
                              <a:pt x="2655" y="1144"/>
                            </a:cubicBezTo>
                            <a:cubicBezTo>
                              <a:pt x="1875" y="616"/>
                              <a:pt x="1000" y="233"/>
                              <a:pt x="90" y="2"/>
                            </a:cubicBezTo>
                            <a:cubicBezTo>
                              <a:pt x="85" y="1"/>
                              <a:pt x="81" y="1"/>
                              <a:pt x="7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6" name="Google Shape;666;p19"/>
                      <p:cNvSpPr/>
                      <p:nvPr/>
                    </p:nvSpPr>
                    <p:spPr>
                      <a:xfrm rot="10800000">
                        <a:off x="6023789" y="3710338"/>
                        <a:ext cx="148194" cy="8269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2" h="1007" extrusionOk="0">
                            <a:moveTo>
                              <a:pt x="56" y="1"/>
                            </a:moveTo>
                            <a:cubicBezTo>
                              <a:pt x="28" y="1"/>
                              <a:pt x="0" y="25"/>
                              <a:pt x="10" y="60"/>
                            </a:cubicBezTo>
                            <a:cubicBezTo>
                              <a:pt x="277" y="609"/>
                              <a:pt x="819" y="971"/>
                              <a:pt x="1426" y="1007"/>
                            </a:cubicBezTo>
                            <a:cubicBezTo>
                              <a:pt x="1429" y="1007"/>
                              <a:pt x="1431" y="1007"/>
                              <a:pt x="1433" y="1007"/>
                            </a:cubicBezTo>
                            <a:cubicBezTo>
                              <a:pt x="1542" y="1007"/>
                              <a:pt x="1533" y="840"/>
                              <a:pt x="1426" y="833"/>
                            </a:cubicBezTo>
                            <a:cubicBezTo>
                              <a:pt x="877" y="783"/>
                              <a:pt x="386" y="479"/>
                              <a:pt x="90" y="17"/>
                            </a:cubicBezTo>
                            <a:cubicBezTo>
                              <a:pt x="81" y="6"/>
                              <a:pt x="68" y="1"/>
                              <a:pt x="5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7" name="Google Shape;667;p19"/>
                      <p:cNvSpPr/>
                      <p:nvPr/>
                    </p:nvSpPr>
                    <p:spPr>
                      <a:xfrm rot="10800000">
                        <a:off x="8899614" y="3498462"/>
                        <a:ext cx="305422" cy="38162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78" h="4647" extrusionOk="0">
                            <a:moveTo>
                              <a:pt x="2798" y="0"/>
                            </a:moveTo>
                            <a:cubicBezTo>
                              <a:pt x="2740" y="0"/>
                              <a:pt x="2681" y="48"/>
                              <a:pt x="2694" y="123"/>
                            </a:cubicBezTo>
                            <a:cubicBezTo>
                              <a:pt x="3178" y="2074"/>
                              <a:pt x="2166" y="4170"/>
                              <a:pt x="78" y="4516"/>
                            </a:cubicBezTo>
                            <a:cubicBezTo>
                              <a:pt x="1" y="4530"/>
                              <a:pt x="19" y="4647"/>
                              <a:pt x="93" y="4647"/>
                            </a:cubicBezTo>
                            <a:cubicBezTo>
                              <a:pt x="95" y="4647"/>
                              <a:pt x="97" y="4647"/>
                              <a:pt x="99" y="4646"/>
                            </a:cubicBezTo>
                            <a:cubicBezTo>
                              <a:pt x="1089" y="4618"/>
                              <a:pt x="1949" y="4061"/>
                              <a:pt x="2491" y="3230"/>
                            </a:cubicBezTo>
                            <a:cubicBezTo>
                              <a:pt x="3098" y="2291"/>
                              <a:pt x="3171" y="1127"/>
                              <a:pt x="2889" y="65"/>
                            </a:cubicBezTo>
                            <a:cubicBezTo>
                              <a:pt x="2872" y="20"/>
                              <a:pt x="2835" y="0"/>
                              <a:pt x="2798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68" name="Google Shape;668;p19"/>
                      <p:cNvSpPr/>
                      <p:nvPr/>
                    </p:nvSpPr>
                    <p:spPr>
                      <a:xfrm rot="10800000">
                        <a:off x="6090869" y="3687097"/>
                        <a:ext cx="212969" cy="16514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216" h="2011" extrusionOk="0">
                            <a:moveTo>
                              <a:pt x="46" y="1"/>
                            </a:moveTo>
                            <a:cubicBezTo>
                              <a:pt x="23" y="1"/>
                              <a:pt x="0" y="21"/>
                              <a:pt x="9" y="51"/>
                            </a:cubicBezTo>
                            <a:cubicBezTo>
                              <a:pt x="146" y="980"/>
                              <a:pt x="1065" y="2010"/>
                              <a:pt x="2065" y="2010"/>
                            </a:cubicBezTo>
                            <a:cubicBezTo>
                              <a:pt x="2069" y="2010"/>
                              <a:pt x="2072" y="2010"/>
                              <a:pt x="2076" y="2010"/>
                            </a:cubicBezTo>
                            <a:cubicBezTo>
                              <a:pt x="2081" y="2010"/>
                              <a:pt x="2085" y="2010"/>
                              <a:pt x="2089" y="2010"/>
                            </a:cubicBezTo>
                            <a:cubicBezTo>
                              <a:pt x="2200" y="2010"/>
                              <a:pt x="2216" y="1843"/>
                              <a:pt x="2105" y="1829"/>
                            </a:cubicBezTo>
                            <a:cubicBezTo>
                              <a:pt x="1635" y="1670"/>
                              <a:pt x="1223" y="1554"/>
                              <a:pt x="847" y="1215"/>
                            </a:cubicBezTo>
                            <a:cubicBezTo>
                              <a:pt x="486" y="897"/>
                              <a:pt x="226" y="485"/>
                              <a:pt x="81" y="30"/>
                            </a:cubicBezTo>
                            <a:cubicBezTo>
                              <a:pt x="76" y="9"/>
                              <a:pt x="61" y="1"/>
                              <a:pt x="4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 w="9525" cap="flat" cmpd="sng">
                        <a:solidFill>
                          <a:srgbClr val="FFF2E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sp>
              <p:nvSpPr>
                <p:cNvPr id="669" name="Google Shape;669;p19"/>
                <p:cNvSpPr/>
                <p:nvPr/>
              </p:nvSpPr>
              <p:spPr>
                <a:xfrm rot="10800000">
                  <a:off x="1228375" y="7734422"/>
                  <a:ext cx="148002" cy="19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243" extrusionOk="0">
                      <a:moveTo>
                        <a:pt x="1147" y="0"/>
                      </a:moveTo>
                      <a:cubicBezTo>
                        <a:pt x="806" y="0"/>
                        <a:pt x="462" y="21"/>
                        <a:pt x="123" y="33"/>
                      </a:cubicBezTo>
                      <a:cubicBezTo>
                        <a:pt x="1" y="33"/>
                        <a:pt x="1" y="214"/>
                        <a:pt x="123" y="214"/>
                      </a:cubicBezTo>
                      <a:cubicBezTo>
                        <a:pt x="448" y="219"/>
                        <a:pt x="777" y="242"/>
                        <a:pt x="1103" y="242"/>
                      </a:cubicBezTo>
                      <a:cubicBezTo>
                        <a:pt x="1198" y="242"/>
                        <a:pt x="1293" y="240"/>
                        <a:pt x="1388" y="235"/>
                      </a:cubicBezTo>
                      <a:cubicBezTo>
                        <a:pt x="1540" y="235"/>
                        <a:pt x="1540" y="4"/>
                        <a:pt x="1388" y="4"/>
                      </a:cubicBezTo>
                      <a:cubicBezTo>
                        <a:pt x="1308" y="1"/>
                        <a:pt x="1228" y="0"/>
                        <a:pt x="11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9"/>
                <p:cNvSpPr/>
                <p:nvPr/>
              </p:nvSpPr>
              <p:spPr>
                <a:xfrm rot="10800000">
                  <a:off x="1243270" y="7658541"/>
                  <a:ext cx="251603" cy="54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" h="660" extrusionOk="0">
                      <a:moveTo>
                        <a:pt x="2475" y="1"/>
                      </a:moveTo>
                      <a:cubicBezTo>
                        <a:pt x="2457" y="1"/>
                        <a:pt x="2438" y="6"/>
                        <a:pt x="2419" y="17"/>
                      </a:cubicBezTo>
                      <a:cubicBezTo>
                        <a:pt x="1958" y="294"/>
                        <a:pt x="1485" y="450"/>
                        <a:pt x="994" y="450"/>
                      </a:cubicBezTo>
                      <a:cubicBezTo>
                        <a:pt x="714" y="450"/>
                        <a:pt x="428" y="399"/>
                        <a:pt x="135" y="292"/>
                      </a:cubicBezTo>
                      <a:cubicBezTo>
                        <a:pt x="125" y="288"/>
                        <a:pt x="115" y="287"/>
                        <a:pt x="106" y="287"/>
                      </a:cubicBezTo>
                      <a:cubicBezTo>
                        <a:pt x="27" y="287"/>
                        <a:pt x="0" y="419"/>
                        <a:pt x="85" y="458"/>
                      </a:cubicBezTo>
                      <a:cubicBezTo>
                        <a:pt x="405" y="590"/>
                        <a:pt x="756" y="659"/>
                        <a:pt x="1106" y="659"/>
                      </a:cubicBezTo>
                      <a:cubicBezTo>
                        <a:pt x="1614" y="659"/>
                        <a:pt x="2120" y="513"/>
                        <a:pt x="2527" y="205"/>
                      </a:cubicBezTo>
                      <a:cubicBezTo>
                        <a:pt x="2618" y="138"/>
                        <a:pt x="2566" y="1"/>
                        <a:pt x="24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9"/>
                <p:cNvSpPr/>
                <p:nvPr/>
              </p:nvSpPr>
              <p:spPr>
                <a:xfrm rot="10800000">
                  <a:off x="5607561" y="6959843"/>
                  <a:ext cx="155882" cy="3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480" extrusionOk="0">
                      <a:moveTo>
                        <a:pt x="66" y="1"/>
                      </a:moveTo>
                      <a:cubicBezTo>
                        <a:pt x="1" y="1"/>
                        <a:pt x="1" y="95"/>
                        <a:pt x="66" y="102"/>
                      </a:cubicBezTo>
                      <a:cubicBezTo>
                        <a:pt x="557" y="131"/>
                        <a:pt x="1034" y="254"/>
                        <a:pt x="1475" y="470"/>
                      </a:cubicBezTo>
                      <a:cubicBezTo>
                        <a:pt x="1487" y="477"/>
                        <a:pt x="1499" y="479"/>
                        <a:pt x="1510" y="479"/>
                      </a:cubicBezTo>
                      <a:cubicBezTo>
                        <a:pt x="1579" y="479"/>
                        <a:pt x="1622" y="379"/>
                        <a:pt x="1547" y="348"/>
                      </a:cubicBezTo>
                      <a:cubicBezTo>
                        <a:pt x="1085" y="124"/>
                        <a:pt x="579" y="8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9"/>
                <p:cNvSpPr/>
                <p:nvPr/>
              </p:nvSpPr>
              <p:spPr>
                <a:xfrm rot="10800000">
                  <a:off x="5641196" y="6929457"/>
                  <a:ext cx="296100" cy="36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1" h="442" extrusionOk="0">
                      <a:moveTo>
                        <a:pt x="1518" y="0"/>
                      </a:moveTo>
                      <a:cubicBezTo>
                        <a:pt x="1019" y="0"/>
                        <a:pt x="517" y="81"/>
                        <a:pt x="54" y="229"/>
                      </a:cubicBezTo>
                      <a:cubicBezTo>
                        <a:pt x="1" y="242"/>
                        <a:pt x="15" y="317"/>
                        <a:pt x="69" y="317"/>
                      </a:cubicBezTo>
                      <a:cubicBezTo>
                        <a:pt x="73" y="317"/>
                        <a:pt x="78" y="316"/>
                        <a:pt x="83" y="315"/>
                      </a:cubicBezTo>
                      <a:cubicBezTo>
                        <a:pt x="481" y="222"/>
                        <a:pt x="864" y="180"/>
                        <a:pt x="1243" y="180"/>
                      </a:cubicBezTo>
                      <a:cubicBezTo>
                        <a:pt x="1805" y="180"/>
                        <a:pt x="2358" y="274"/>
                        <a:pt x="2937" y="438"/>
                      </a:cubicBezTo>
                      <a:cubicBezTo>
                        <a:pt x="2947" y="441"/>
                        <a:pt x="2956" y="442"/>
                        <a:pt x="2964" y="442"/>
                      </a:cubicBezTo>
                      <a:cubicBezTo>
                        <a:pt x="3058" y="442"/>
                        <a:pt x="3081" y="305"/>
                        <a:pt x="2988" y="265"/>
                      </a:cubicBezTo>
                      <a:cubicBezTo>
                        <a:pt x="2526" y="83"/>
                        <a:pt x="2023" y="0"/>
                        <a:pt x="15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3" name="Google Shape;673;p19"/>
              <p:cNvSpPr/>
              <p:nvPr/>
            </p:nvSpPr>
            <p:spPr>
              <a:xfrm>
                <a:off x="5448087" y="424674"/>
                <a:ext cx="937350" cy="1518500"/>
              </a:xfrm>
              <a:custGeom>
                <a:avLst/>
                <a:gdLst/>
                <a:ahLst/>
                <a:cxnLst/>
                <a:rect l="l" t="t" r="r" b="b"/>
                <a:pathLst>
                  <a:path w="37494" h="60740" extrusionOk="0">
                    <a:moveTo>
                      <a:pt x="7391" y="54165"/>
                    </a:moveTo>
                    <a:cubicBezTo>
                      <a:pt x="7621" y="55427"/>
                      <a:pt x="8018" y="55911"/>
                      <a:pt x="9010" y="56117"/>
                    </a:cubicBezTo>
                    <a:cubicBezTo>
                      <a:pt x="10002" y="56323"/>
                      <a:pt x="12304" y="55967"/>
                      <a:pt x="13344" y="55403"/>
                    </a:cubicBezTo>
                    <a:cubicBezTo>
                      <a:pt x="14384" y="54840"/>
                      <a:pt x="14868" y="54292"/>
                      <a:pt x="15249" y="52736"/>
                    </a:cubicBezTo>
                    <a:cubicBezTo>
                      <a:pt x="15630" y="51180"/>
                      <a:pt x="16233" y="48990"/>
                      <a:pt x="15630" y="46069"/>
                    </a:cubicBezTo>
                    <a:cubicBezTo>
                      <a:pt x="15027" y="43148"/>
                      <a:pt x="12329" y="37814"/>
                      <a:pt x="11630" y="35210"/>
                    </a:cubicBezTo>
                    <a:cubicBezTo>
                      <a:pt x="10932" y="32607"/>
                      <a:pt x="11082" y="31702"/>
                      <a:pt x="11439" y="30448"/>
                    </a:cubicBezTo>
                    <a:cubicBezTo>
                      <a:pt x="11796" y="29194"/>
                      <a:pt x="12694" y="28336"/>
                      <a:pt x="13773" y="27685"/>
                    </a:cubicBezTo>
                    <a:cubicBezTo>
                      <a:pt x="14853" y="27034"/>
                      <a:pt x="16440" y="26677"/>
                      <a:pt x="17916" y="26542"/>
                    </a:cubicBezTo>
                    <a:cubicBezTo>
                      <a:pt x="19392" y="26407"/>
                      <a:pt x="21425" y="26447"/>
                      <a:pt x="22631" y="26876"/>
                    </a:cubicBezTo>
                    <a:cubicBezTo>
                      <a:pt x="23838" y="27305"/>
                      <a:pt x="24544" y="28233"/>
                      <a:pt x="25155" y="29114"/>
                    </a:cubicBezTo>
                    <a:cubicBezTo>
                      <a:pt x="25766" y="29995"/>
                      <a:pt x="26171" y="31019"/>
                      <a:pt x="26298" y="32162"/>
                    </a:cubicBezTo>
                    <a:cubicBezTo>
                      <a:pt x="26425" y="33305"/>
                      <a:pt x="26393" y="34004"/>
                      <a:pt x="25917" y="35972"/>
                    </a:cubicBezTo>
                    <a:cubicBezTo>
                      <a:pt x="25441" y="37941"/>
                      <a:pt x="23759" y="41211"/>
                      <a:pt x="23441" y="43973"/>
                    </a:cubicBezTo>
                    <a:cubicBezTo>
                      <a:pt x="23124" y="46735"/>
                      <a:pt x="23441" y="50133"/>
                      <a:pt x="24012" y="52546"/>
                    </a:cubicBezTo>
                    <a:cubicBezTo>
                      <a:pt x="24584" y="54959"/>
                      <a:pt x="25529" y="57094"/>
                      <a:pt x="26870" y="58451"/>
                    </a:cubicBezTo>
                    <a:cubicBezTo>
                      <a:pt x="28212" y="59808"/>
                      <a:pt x="30918" y="60657"/>
                      <a:pt x="32061" y="60689"/>
                    </a:cubicBezTo>
                    <a:cubicBezTo>
                      <a:pt x="33204" y="60721"/>
                      <a:pt x="33196" y="61174"/>
                      <a:pt x="33728" y="58642"/>
                    </a:cubicBezTo>
                    <a:cubicBezTo>
                      <a:pt x="34260" y="56110"/>
                      <a:pt x="34712" y="50704"/>
                      <a:pt x="35252" y="45497"/>
                    </a:cubicBezTo>
                    <a:cubicBezTo>
                      <a:pt x="35792" y="40290"/>
                      <a:pt x="36903" y="33369"/>
                      <a:pt x="36966" y="27400"/>
                    </a:cubicBezTo>
                    <a:cubicBezTo>
                      <a:pt x="37030" y="21431"/>
                      <a:pt x="38745" y="14160"/>
                      <a:pt x="35633" y="9683"/>
                    </a:cubicBezTo>
                    <a:cubicBezTo>
                      <a:pt x="32522" y="5206"/>
                      <a:pt x="23599" y="1682"/>
                      <a:pt x="18297" y="539"/>
                    </a:cubicBezTo>
                    <a:cubicBezTo>
                      <a:pt x="12995" y="-604"/>
                      <a:pt x="6867" y="31"/>
                      <a:pt x="3819" y="2825"/>
                    </a:cubicBezTo>
                    <a:cubicBezTo>
                      <a:pt x="771" y="5619"/>
                      <a:pt x="168" y="12001"/>
                      <a:pt x="9" y="17303"/>
                    </a:cubicBezTo>
                    <a:cubicBezTo>
                      <a:pt x="-150" y="22605"/>
                      <a:pt x="1946" y="30067"/>
                      <a:pt x="2867" y="34639"/>
                    </a:cubicBezTo>
                    <a:cubicBezTo>
                      <a:pt x="3788" y="39211"/>
                      <a:pt x="4740" y="42417"/>
                      <a:pt x="5534" y="44735"/>
                    </a:cubicBezTo>
                    <a:cubicBezTo>
                      <a:pt x="6328" y="47053"/>
                      <a:pt x="7320" y="46973"/>
                      <a:pt x="7629" y="48545"/>
                    </a:cubicBezTo>
                    <a:cubicBezTo>
                      <a:pt x="7939" y="50117"/>
                      <a:pt x="7161" y="52903"/>
                      <a:pt x="7391" y="541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sp>
          <p:nvSpPr>
            <p:cNvPr id="674" name="Google Shape;674;p19"/>
            <p:cNvSpPr/>
            <p:nvPr/>
          </p:nvSpPr>
          <p:spPr>
            <a:xfrm>
              <a:off x="3181350" y="5314950"/>
              <a:ext cx="819300" cy="362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9239250" y="5314950"/>
              <a:ext cx="819300" cy="362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19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1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1"/>
          <p:cNvGrpSpPr/>
          <p:nvPr/>
        </p:nvGrpSpPr>
        <p:grpSpPr>
          <a:xfrm rot="-1381727">
            <a:off x="-512689" y="3636740"/>
            <a:ext cx="2018732" cy="1934710"/>
            <a:chOff x="2972775" y="3523750"/>
            <a:chExt cx="1397725" cy="1339550"/>
          </a:xfrm>
        </p:grpSpPr>
        <p:sp>
          <p:nvSpPr>
            <p:cNvPr id="691" name="Google Shape;691;p21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8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2"/>
          <p:cNvSpPr txBox="1">
            <a:spLocks noGrp="1"/>
          </p:cNvSpPr>
          <p:nvPr>
            <p:ph type="title"/>
          </p:nvPr>
        </p:nvSpPr>
        <p:spPr>
          <a:xfrm flipH="1">
            <a:off x="715836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7" name="Google Shape;697;p22"/>
          <p:cNvGrpSpPr/>
          <p:nvPr/>
        </p:nvGrpSpPr>
        <p:grpSpPr>
          <a:xfrm flipH="1">
            <a:off x="-725050" y="-797520"/>
            <a:ext cx="2002531" cy="2292851"/>
            <a:chOff x="1492425" y="3628600"/>
            <a:chExt cx="1310900" cy="1500950"/>
          </a:xfrm>
        </p:grpSpPr>
        <p:sp>
          <p:nvSpPr>
            <p:cNvPr id="698" name="Google Shape;698;p22"/>
            <p:cNvSpPr/>
            <p:nvPr/>
          </p:nvSpPr>
          <p:spPr>
            <a:xfrm>
              <a:off x="2228500" y="3628600"/>
              <a:ext cx="104600" cy="87925"/>
            </a:xfrm>
            <a:custGeom>
              <a:avLst/>
              <a:gdLst/>
              <a:ahLst/>
              <a:cxnLst/>
              <a:rect l="l" t="t" r="r" b="b"/>
              <a:pathLst>
                <a:path w="4184" h="3517" extrusionOk="0">
                  <a:moveTo>
                    <a:pt x="2922" y="0"/>
                  </a:moveTo>
                  <a:cubicBezTo>
                    <a:pt x="1687" y="0"/>
                    <a:pt x="0" y="929"/>
                    <a:pt x="1106" y="2435"/>
                  </a:cubicBezTo>
                  <a:cubicBezTo>
                    <a:pt x="1243" y="2998"/>
                    <a:pt x="1535" y="3516"/>
                    <a:pt x="2014" y="3516"/>
                  </a:cubicBezTo>
                  <a:cubicBezTo>
                    <a:pt x="2194" y="3516"/>
                    <a:pt x="2400" y="3443"/>
                    <a:pt x="2634" y="3272"/>
                  </a:cubicBezTo>
                  <a:cubicBezTo>
                    <a:pt x="3199" y="2853"/>
                    <a:pt x="2801" y="2372"/>
                    <a:pt x="3052" y="1891"/>
                  </a:cubicBezTo>
                  <a:cubicBezTo>
                    <a:pt x="3220" y="1577"/>
                    <a:pt x="3931" y="1159"/>
                    <a:pt x="3994" y="970"/>
                  </a:cubicBezTo>
                  <a:cubicBezTo>
                    <a:pt x="4184" y="302"/>
                    <a:pt x="3626" y="0"/>
                    <a:pt x="2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1492425" y="3695750"/>
              <a:ext cx="1258075" cy="1433800"/>
            </a:xfrm>
            <a:custGeom>
              <a:avLst/>
              <a:gdLst/>
              <a:ahLst/>
              <a:cxnLst/>
              <a:rect l="l" t="t" r="r" b="b"/>
              <a:pathLst>
                <a:path w="50323" h="57352" extrusionOk="0">
                  <a:moveTo>
                    <a:pt x="17263" y="34378"/>
                  </a:moveTo>
                  <a:lnTo>
                    <a:pt x="17308" y="34389"/>
                  </a:lnTo>
                  <a:lnTo>
                    <a:pt x="17308" y="34389"/>
                  </a:lnTo>
                  <a:cubicBezTo>
                    <a:pt x="17293" y="34385"/>
                    <a:pt x="17278" y="34381"/>
                    <a:pt x="17263" y="34378"/>
                  </a:cubicBezTo>
                  <a:close/>
                  <a:moveTo>
                    <a:pt x="36471" y="0"/>
                  </a:moveTo>
                  <a:cubicBezTo>
                    <a:pt x="34085" y="0"/>
                    <a:pt x="34002" y="2574"/>
                    <a:pt x="34232" y="4122"/>
                  </a:cubicBezTo>
                  <a:cubicBezTo>
                    <a:pt x="34399" y="5168"/>
                    <a:pt x="34692" y="6131"/>
                    <a:pt x="33876" y="6926"/>
                  </a:cubicBezTo>
                  <a:cubicBezTo>
                    <a:pt x="33290" y="7470"/>
                    <a:pt x="32349" y="7282"/>
                    <a:pt x="31972" y="8098"/>
                  </a:cubicBezTo>
                  <a:cubicBezTo>
                    <a:pt x="31575" y="8976"/>
                    <a:pt x="32474" y="9771"/>
                    <a:pt x="32579" y="10587"/>
                  </a:cubicBezTo>
                  <a:cubicBezTo>
                    <a:pt x="32746" y="11717"/>
                    <a:pt x="32119" y="12617"/>
                    <a:pt x="31177" y="13098"/>
                  </a:cubicBezTo>
                  <a:cubicBezTo>
                    <a:pt x="30737" y="13315"/>
                    <a:pt x="30203" y="13428"/>
                    <a:pt x="29665" y="13428"/>
                  </a:cubicBezTo>
                  <a:cubicBezTo>
                    <a:pt x="28385" y="13428"/>
                    <a:pt x="27077" y="12794"/>
                    <a:pt x="26930" y="11424"/>
                  </a:cubicBezTo>
                  <a:cubicBezTo>
                    <a:pt x="26762" y="9751"/>
                    <a:pt x="30152" y="7302"/>
                    <a:pt x="29378" y="6110"/>
                  </a:cubicBezTo>
                  <a:cubicBezTo>
                    <a:pt x="29102" y="5699"/>
                    <a:pt x="28708" y="5531"/>
                    <a:pt x="28268" y="5531"/>
                  </a:cubicBezTo>
                  <a:cubicBezTo>
                    <a:pt x="26938" y="5531"/>
                    <a:pt x="25183" y="7060"/>
                    <a:pt x="24963" y="8035"/>
                  </a:cubicBezTo>
                  <a:cubicBezTo>
                    <a:pt x="24754" y="8934"/>
                    <a:pt x="25591" y="10023"/>
                    <a:pt x="25256" y="10797"/>
                  </a:cubicBezTo>
                  <a:cubicBezTo>
                    <a:pt x="25055" y="11254"/>
                    <a:pt x="24744" y="11431"/>
                    <a:pt x="24405" y="11431"/>
                  </a:cubicBezTo>
                  <a:cubicBezTo>
                    <a:pt x="23861" y="11431"/>
                    <a:pt x="23248" y="10973"/>
                    <a:pt x="22912" y="10483"/>
                  </a:cubicBezTo>
                  <a:cubicBezTo>
                    <a:pt x="21949" y="9120"/>
                    <a:pt x="22423" y="1140"/>
                    <a:pt x="19683" y="1140"/>
                  </a:cubicBezTo>
                  <a:cubicBezTo>
                    <a:pt x="19269" y="1140"/>
                    <a:pt x="18781" y="1322"/>
                    <a:pt x="18204" y="1737"/>
                  </a:cubicBezTo>
                  <a:cubicBezTo>
                    <a:pt x="17137" y="2511"/>
                    <a:pt x="16614" y="4227"/>
                    <a:pt x="16489" y="5503"/>
                  </a:cubicBezTo>
                  <a:cubicBezTo>
                    <a:pt x="16321" y="7219"/>
                    <a:pt x="17305" y="7867"/>
                    <a:pt x="18309" y="9060"/>
                  </a:cubicBezTo>
                  <a:cubicBezTo>
                    <a:pt x="19000" y="9876"/>
                    <a:pt x="19544" y="10880"/>
                    <a:pt x="19167" y="11885"/>
                  </a:cubicBezTo>
                  <a:cubicBezTo>
                    <a:pt x="18922" y="12559"/>
                    <a:pt x="18396" y="12986"/>
                    <a:pt x="17780" y="12986"/>
                  </a:cubicBezTo>
                  <a:cubicBezTo>
                    <a:pt x="17554" y="12986"/>
                    <a:pt x="17316" y="12929"/>
                    <a:pt x="17075" y="12805"/>
                  </a:cubicBezTo>
                  <a:cubicBezTo>
                    <a:pt x="16175" y="12345"/>
                    <a:pt x="16468" y="11571"/>
                    <a:pt x="15966" y="10859"/>
                  </a:cubicBezTo>
                  <a:cubicBezTo>
                    <a:pt x="15463" y="10148"/>
                    <a:pt x="14564" y="9771"/>
                    <a:pt x="13748" y="9667"/>
                  </a:cubicBezTo>
                  <a:cubicBezTo>
                    <a:pt x="13639" y="9650"/>
                    <a:pt x="13524" y="9642"/>
                    <a:pt x="13404" y="9642"/>
                  </a:cubicBezTo>
                  <a:cubicBezTo>
                    <a:pt x="11579" y="9642"/>
                    <a:pt x="8618" y="11516"/>
                    <a:pt x="10798" y="13224"/>
                  </a:cubicBezTo>
                  <a:cubicBezTo>
                    <a:pt x="11697" y="13935"/>
                    <a:pt x="15589" y="15316"/>
                    <a:pt x="12702" y="16467"/>
                  </a:cubicBezTo>
                  <a:cubicBezTo>
                    <a:pt x="11132" y="17116"/>
                    <a:pt x="8621" y="17597"/>
                    <a:pt x="9563" y="19982"/>
                  </a:cubicBezTo>
                  <a:cubicBezTo>
                    <a:pt x="9877" y="20798"/>
                    <a:pt x="10986" y="21551"/>
                    <a:pt x="9647" y="22033"/>
                  </a:cubicBezTo>
                  <a:cubicBezTo>
                    <a:pt x="9547" y="22069"/>
                    <a:pt x="9432" y="22085"/>
                    <a:pt x="9307" y="22085"/>
                  </a:cubicBezTo>
                  <a:cubicBezTo>
                    <a:pt x="8649" y="22085"/>
                    <a:pt x="7703" y="21656"/>
                    <a:pt x="7052" y="21656"/>
                  </a:cubicBezTo>
                  <a:cubicBezTo>
                    <a:pt x="5211" y="21656"/>
                    <a:pt x="3035" y="22095"/>
                    <a:pt x="1633" y="23414"/>
                  </a:cubicBezTo>
                  <a:cubicBezTo>
                    <a:pt x="64" y="24899"/>
                    <a:pt x="1" y="27431"/>
                    <a:pt x="2344" y="28373"/>
                  </a:cubicBezTo>
                  <a:cubicBezTo>
                    <a:pt x="2710" y="28516"/>
                    <a:pt x="3042" y="28580"/>
                    <a:pt x="3347" y="28580"/>
                  </a:cubicBezTo>
                  <a:cubicBezTo>
                    <a:pt x="5085" y="28580"/>
                    <a:pt x="5966" y="26524"/>
                    <a:pt x="7408" y="25527"/>
                  </a:cubicBezTo>
                  <a:cubicBezTo>
                    <a:pt x="7844" y="25232"/>
                    <a:pt x="8354" y="25098"/>
                    <a:pt x="8876" y="25098"/>
                  </a:cubicBezTo>
                  <a:cubicBezTo>
                    <a:pt x="10058" y="25098"/>
                    <a:pt x="11298" y="25785"/>
                    <a:pt x="11865" y="26845"/>
                  </a:cubicBezTo>
                  <a:cubicBezTo>
                    <a:pt x="12304" y="27682"/>
                    <a:pt x="12074" y="28791"/>
                    <a:pt x="10923" y="28812"/>
                  </a:cubicBezTo>
                  <a:cubicBezTo>
                    <a:pt x="10906" y="28813"/>
                    <a:pt x="10890" y="28813"/>
                    <a:pt x="10874" y="28813"/>
                  </a:cubicBezTo>
                  <a:cubicBezTo>
                    <a:pt x="10097" y="28813"/>
                    <a:pt x="9661" y="27870"/>
                    <a:pt x="8938" y="27870"/>
                  </a:cubicBezTo>
                  <a:cubicBezTo>
                    <a:pt x="8930" y="27870"/>
                    <a:pt x="8922" y="27870"/>
                    <a:pt x="8914" y="27870"/>
                  </a:cubicBezTo>
                  <a:cubicBezTo>
                    <a:pt x="6717" y="27975"/>
                    <a:pt x="8203" y="30611"/>
                    <a:pt x="9333" y="31176"/>
                  </a:cubicBezTo>
                  <a:cubicBezTo>
                    <a:pt x="9517" y="31269"/>
                    <a:pt x="9716" y="31306"/>
                    <a:pt x="9921" y="31306"/>
                  </a:cubicBezTo>
                  <a:cubicBezTo>
                    <a:pt x="10754" y="31306"/>
                    <a:pt x="11704" y="30697"/>
                    <a:pt x="12348" y="30697"/>
                  </a:cubicBezTo>
                  <a:cubicBezTo>
                    <a:pt x="12697" y="30697"/>
                    <a:pt x="12956" y="30876"/>
                    <a:pt x="13057" y="31427"/>
                  </a:cubicBezTo>
                  <a:cubicBezTo>
                    <a:pt x="13236" y="32363"/>
                    <a:pt x="11598" y="35702"/>
                    <a:pt x="13562" y="35702"/>
                  </a:cubicBezTo>
                  <a:cubicBezTo>
                    <a:pt x="13663" y="35702"/>
                    <a:pt x="13774" y="35693"/>
                    <a:pt x="13894" y="35675"/>
                  </a:cubicBezTo>
                  <a:cubicBezTo>
                    <a:pt x="14689" y="35549"/>
                    <a:pt x="14919" y="34650"/>
                    <a:pt x="15526" y="34294"/>
                  </a:cubicBezTo>
                  <a:cubicBezTo>
                    <a:pt x="15816" y="34126"/>
                    <a:pt x="16098" y="34058"/>
                    <a:pt x="16373" y="34058"/>
                  </a:cubicBezTo>
                  <a:cubicBezTo>
                    <a:pt x="16853" y="34058"/>
                    <a:pt x="17313" y="34264"/>
                    <a:pt x="17765" y="34503"/>
                  </a:cubicBezTo>
                  <a:lnTo>
                    <a:pt x="17308" y="34389"/>
                  </a:lnTo>
                  <a:lnTo>
                    <a:pt x="17308" y="34389"/>
                  </a:lnTo>
                  <a:cubicBezTo>
                    <a:pt x="19300" y="34918"/>
                    <a:pt x="18412" y="38886"/>
                    <a:pt x="18121" y="40257"/>
                  </a:cubicBezTo>
                  <a:cubicBezTo>
                    <a:pt x="17368" y="44065"/>
                    <a:pt x="16510" y="47476"/>
                    <a:pt x="17033" y="51368"/>
                  </a:cubicBezTo>
                  <a:cubicBezTo>
                    <a:pt x="17326" y="53439"/>
                    <a:pt x="18414" y="57352"/>
                    <a:pt x="21050" y="57352"/>
                  </a:cubicBezTo>
                  <a:cubicBezTo>
                    <a:pt x="22054" y="57352"/>
                    <a:pt x="23310" y="56201"/>
                    <a:pt x="23728" y="55343"/>
                  </a:cubicBezTo>
                  <a:cubicBezTo>
                    <a:pt x="24879" y="52916"/>
                    <a:pt x="23373" y="50196"/>
                    <a:pt x="23394" y="47811"/>
                  </a:cubicBezTo>
                  <a:cubicBezTo>
                    <a:pt x="23394" y="46832"/>
                    <a:pt x="23573" y="46483"/>
                    <a:pt x="23849" y="46483"/>
                  </a:cubicBezTo>
                  <a:cubicBezTo>
                    <a:pt x="24511" y="46483"/>
                    <a:pt x="25730" y="48488"/>
                    <a:pt x="26365" y="48606"/>
                  </a:cubicBezTo>
                  <a:cubicBezTo>
                    <a:pt x="26424" y="48616"/>
                    <a:pt x="26484" y="48621"/>
                    <a:pt x="26543" y="48621"/>
                  </a:cubicBezTo>
                  <a:cubicBezTo>
                    <a:pt x="27703" y="48621"/>
                    <a:pt x="28702" y="46727"/>
                    <a:pt x="28583" y="45572"/>
                  </a:cubicBezTo>
                  <a:cubicBezTo>
                    <a:pt x="28436" y="44337"/>
                    <a:pt x="27202" y="42977"/>
                    <a:pt x="26532" y="41931"/>
                  </a:cubicBezTo>
                  <a:cubicBezTo>
                    <a:pt x="25298" y="40027"/>
                    <a:pt x="22515" y="36888"/>
                    <a:pt x="24230" y="34399"/>
                  </a:cubicBezTo>
                  <a:cubicBezTo>
                    <a:pt x="24599" y="33874"/>
                    <a:pt x="24962" y="33661"/>
                    <a:pt x="25314" y="33661"/>
                  </a:cubicBezTo>
                  <a:cubicBezTo>
                    <a:pt x="26719" y="33661"/>
                    <a:pt x="27964" y="37056"/>
                    <a:pt x="28834" y="37642"/>
                  </a:cubicBezTo>
                  <a:cubicBezTo>
                    <a:pt x="29146" y="37857"/>
                    <a:pt x="29506" y="37957"/>
                    <a:pt x="29870" y="37957"/>
                  </a:cubicBezTo>
                  <a:cubicBezTo>
                    <a:pt x="30531" y="37957"/>
                    <a:pt x="31206" y="37630"/>
                    <a:pt x="31637" y="37077"/>
                  </a:cubicBezTo>
                  <a:cubicBezTo>
                    <a:pt x="32621" y="35759"/>
                    <a:pt x="31470" y="34189"/>
                    <a:pt x="32098" y="32976"/>
                  </a:cubicBezTo>
                  <a:cubicBezTo>
                    <a:pt x="32335" y="32501"/>
                    <a:pt x="32756" y="32277"/>
                    <a:pt x="33197" y="32277"/>
                  </a:cubicBezTo>
                  <a:cubicBezTo>
                    <a:pt x="33611" y="32277"/>
                    <a:pt x="34043" y="32475"/>
                    <a:pt x="34358" y="32850"/>
                  </a:cubicBezTo>
                  <a:cubicBezTo>
                    <a:pt x="35027" y="33624"/>
                    <a:pt x="34839" y="34984"/>
                    <a:pt x="35069" y="35926"/>
                  </a:cubicBezTo>
                  <a:cubicBezTo>
                    <a:pt x="35408" y="37255"/>
                    <a:pt x="36519" y="38885"/>
                    <a:pt x="37731" y="38885"/>
                  </a:cubicBezTo>
                  <a:cubicBezTo>
                    <a:pt x="38237" y="38885"/>
                    <a:pt x="38761" y="38601"/>
                    <a:pt x="39254" y="37893"/>
                  </a:cubicBezTo>
                  <a:cubicBezTo>
                    <a:pt x="39693" y="37244"/>
                    <a:pt x="39651" y="36051"/>
                    <a:pt x="40363" y="36010"/>
                  </a:cubicBezTo>
                  <a:cubicBezTo>
                    <a:pt x="40373" y="36009"/>
                    <a:pt x="40384" y="36008"/>
                    <a:pt x="40395" y="36008"/>
                  </a:cubicBezTo>
                  <a:cubicBezTo>
                    <a:pt x="40897" y="36008"/>
                    <a:pt x="42090" y="36913"/>
                    <a:pt x="42601" y="37056"/>
                  </a:cubicBezTo>
                  <a:cubicBezTo>
                    <a:pt x="43380" y="37292"/>
                    <a:pt x="44180" y="37424"/>
                    <a:pt x="44969" y="37424"/>
                  </a:cubicBezTo>
                  <a:cubicBezTo>
                    <a:pt x="46279" y="37424"/>
                    <a:pt x="47560" y="37060"/>
                    <a:pt x="48669" y="36198"/>
                  </a:cubicBezTo>
                  <a:cubicBezTo>
                    <a:pt x="49548" y="35528"/>
                    <a:pt x="50322" y="34608"/>
                    <a:pt x="50218" y="33436"/>
                  </a:cubicBezTo>
                  <a:cubicBezTo>
                    <a:pt x="50113" y="32202"/>
                    <a:pt x="49088" y="31825"/>
                    <a:pt x="48104" y="31302"/>
                  </a:cubicBezTo>
                  <a:cubicBezTo>
                    <a:pt x="47288" y="30842"/>
                    <a:pt x="45363" y="29984"/>
                    <a:pt x="45029" y="29000"/>
                  </a:cubicBezTo>
                  <a:cubicBezTo>
                    <a:pt x="44673" y="27849"/>
                    <a:pt x="45845" y="27808"/>
                    <a:pt x="46012" y="26887"/>
                  </a:cubicBezTo>
                  <a:cubicBezTo>
                    <a:pt x="46221" y="25778"/>
                    <a:pt x="45154" y="25569"/>
                    <a:pt x="44213" y="25548"/>
                  </a:cubicBezTo>
                  <a:cubicBezTo>
                    <a:pt x="44192" y="25547"/>
                    <a:pt x="44173" y="25547"/>
                    <a:pt x="44153" y="25547"/>
                  </a:cubicBezTo>
                  <a:cubicBezTo>
                    <a:pt x="43001" y="25547"/>
                    <a:pt x="42439" y="26143"/>
                    <a:pt x="41492" y="26699"/>
                  </a:cubicBezTo>
                  <a:cubicBezTo>
                    <a:pt x="41062" y="26958"/>
                    <a:pt x="40426" y="27104"/>
                    <a:pt x="39778" y="27104"/>
                  </a:cubicBezTo>
                  <a:cubicBezTo>
                    <a:pt x="38442" y="27104"/>
                    <a:pt x="37054" y="26484"/>
                    <a:pt x="37308" y="24962"/>
                  </a:cubicBezTo>
                  <a:cubicBezTo>
                    <a:pt x="37684" y="22702"/>
                    <a:pt x="41806" y="23435"/>
                    <a:pt x="41995" y="21049"/>
                  </a:cubicBezTo>
                  <a:cubicBezTo>
                    <a:pt x="42097" y="19724"/>
                    <a:pt x="41188" y="19454"/>
                    <a:pt x="40120" y="19454"/>
                  </a:cubicBezTo>
                  <a:cubicBezTo>
                    <a:pt x="39387" y="19454"/>
                    <a:pt x="38578" y="19582"/>
                    <a:pt x="37970" y="19582"/>
                  </a:cubicBezTo>
                  <a:cubicBezTo>
                    <a:pt x="37284" y="19582"/>
                    <a:pt x="36853" y="19419"/>
                    <a:pt x="37078" y="18727"/>
                  </a:cubicBezTo>
                  <a:cubicBezTo>
                    <a:pt x="37454" y="17555"/>
                    <a:pt x="38982" y="17283"/>
                    <a:pt x="38479" y="15777"/>
                  </a:cubicBezTo>
                  <a:cubicBezTo>
                    <a:pt x="38267" y="15147"/>
                    <a:pt x="38005" y="15009"/>
                    <a:pt x="37688" y="15009"/>
                  </a:cubicBezTo>
                  <a:cubicBezTo>
                    <a:pt x="37440" y="15009"/>
                    <a:pt x="37159" y="15094"/>
                    <a:pt x="36842" y="15094"/>
                  </a:cubicBezTo>
                  <a:cubicBezTo>
                    <a:pt x="36648" y="15094"/>
                    <a:pt x="36441" y="15062"/>
                    <a:pt x="36220" y="14960"/>
                  </a:cubicBezTo>
                  <a:cubicBezTo>
                    <a:pt x="34692" y="14228"/>
                    <a:pt x="36638" y="10462"/>
                    <a:pt x="36575" y="9060"/>
                  </a:cubicBezTo>
                  <a:cubicBezTo>
                    <a:pt x="36534" y="8077"/>
                    <a:pt x="35759" y="7386"/>
                    <a:pt x="35759" y="6486"/>
                  </a:cubicBezTo>
                  <a:cubicBezTo>
                    <a:pt x="35759" y="5524"/>
                    <a:pt x="36638" y="5126"/>
                    <a:pt x="37245" y="4478"/>
                  </a:cubicBezTo>
                  <a:cubicBezTo>
                    <a:pt x="38479" y="3201"/>
                    <a:pt x="39275" y="0"/>
                    <a:pt x="3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2278125" y="4704775"/>
              <a:ext cx="132200" cy="181800"/>
            </a:xfrm>
            <a:custGeom>
              <a:avLst/>
              <a:gdLst/>
              <a:ahLst/>
              <a:cxnLst/>
              <a:rect l="l" t="t" r="r" b="b"/>
              <a:pathLst>
                <a:path w="5288" h="7272" extrusionOk="0">
                  <a:moveTo>
                    <a:pt x="795" y="1"/>
                  </a:moveTo>
                  <a:cubicBezTo>
                    <a:pt x="733" y="43"/>
                    <a:pt x="670" y="64"/>
                    <a:pt x="586" y="64"/>
                  </a:cubicBezTo>
                  <a:lnTo>
                    <a:pt x="565" y="64"/>
                  </a:lnTo>
                  <a:cubicBezTo>
                    <a:pt x="544" y="84"/>
                    <a:pt x="523" y="105"/>
                    <a:pt x="502" y="105"/>
                  </a:cubicBezTo>
                  <a:cubicBezTo>
                    <a:pt x="168" y="273"/>
                    <a:pt x="0" y="649"/>
                    <a:pt x="84" y="1005"/>
                  </a:cubicBezTo>
                  <a:lnTo>
                    <a:pt x="84" y="963"/>
                  </a:lnTo>
                  <a:cubicBezTo>
                    <a:pt x="84" y="1068"/>
                    <a:pt x="1067" y="2323"/>
                    <a:pt x="1235" y="2993"/>
                  </a:cubicBezTo>
                  <a:cubicBezTo>
                    <a:pt x="1444" y="3934"/>
                    <a:pt x="1235" y="5001"/>
                    <a:pt x="1486" y="5901"/>
                  </a:cubicBezTo>
                  <a:cubicBezTo>
                    <a:pt x="1766" y="6850"/>
                    <a:pt x="2518" y="7272"/>
                    <a:pt x="3277" y="7272"/>
                  </a:cubicBezTo>
                  <a:cubicBezTo>
                    <a:pt x="4276" y="7272"/>
                    <a:pt x="5288" y="6540"/>
                    <a:pt x="5252" y="5315"/>
                  </a:cubicBezTo>
                  <a:cubicBezTo>
                    <a:pt x="5231" y="4102"/>
                    <a:pt x="4059" y="3453"/>
                    <a:pt x="4164" y="2261"/>
                  </a:cubicBezTo>
                  <a:cubicBezTo>
                    <a:pt x="4248" y="1612"/>
                    <a:pt x="5106" y="545"/>
                    <a:pt x="3850" y="147"/>
                  </a:cubicBezTo>
                  <a:cubicBezTo>
                    <a:pt x="3779" y="122"/>
                    <a:pt x="3711" y="112"/>
                    <a:pt x="3646" y="112"/>
                  </a:cubicBezTo>
                  <a:cubicBezTo>
                    <a:pt x="3274" y="112"/>
                    <a:pt x="2996" y="461"/>
                    <a:pt x="2657" y="461"/>
                  </a:cubicBezTo>
                  <a:cubicBezTo>
                    <a:pt x="2575" y="466"/>
                    <a:pt x="2504" y="468"/>
                    <a:pt x="2444" y="468"/>
                  </a:cubicBezTo>
                  <a:cubicBezTo>
                    <a:pt x="1984" y="468"/>
                    <a:pt x="2090" y="335"/>
                    <a:pt x="1590" y="168"/>
                  </a:cubicBezTo>
                  <a:cubicBezTo>
                    <a:pt x="1339" y="84"/>
                    <a:pt x="1067" y="22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2150350" y="4980850"/>
              <a:ext cx="90375" cy="69350"/>
            </a:xfrm>
            <a:custGeom>
              <a:avLst/>
              <a:gdLst/>
              <a:ahLst/>
              <a:cxnLst/>
              <a:rect l="l" t="t" r="r" b="b"/>
              <a:pathLst>
                <a:path w="3615" h="2774" extrusionOk="0">
                  <a:moveTo>
                    <a:pt x="1893" y="1"/>
                  </a:moveTo>
                  <a:cubicBezTo>
                    <a:pt x="1748" y="1"/>
                    <a:pt x="1605" y="58"/>
                    <a:pt x="1479" y="190"/>
                  </a:cubicBezTo>
                  <a:lnTo>
                    <a:pt x="1479" y="190"/>
                  </a:lnTo>
                  <a:lnTo>
                    <a:pt x="1554" y="47"/>
                  </a:lnTo>
                  <a:lnTo>
                    <a:pt x="1554" y="47"/>
                  </a:lnTo>
                  <a:cubicBezTo>
                    <a:pt x="1" y="565"/>
                    <a:pt x="687" y="2774"/>
                    <a:pt x="1858" y="2774"/>
                  </a:cubicBezTo>
                  <a:cubicBezTo>
                    <a:pt x="2059" y="2774"/>
                    <a:pt x="2275" y="2709"/>
                    <a:pt x="2496" y="2558"/>
                  </a:cubicBezTo>
                  <a:cubicBezTo>
                    <a:pt x="3614" y="1781"/>
                    <a:pt x="2703" y="1"/>
                    <a:pt x="1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2690825" y="4332300"/>
              <a:ext cx="112500" cy="97225"/>
            </a:xfrm>
            <a:custGeom>
              <a:avLst/>
              <a:gdLst/>
              <a:ahLst/>
              <a:cxnLst/>
              <a:rect l="l" t="t" r="r" b="b"/>
              <a:pathLst>
                <a:path w="4500" h="3889" extrusionOk="0">
                  <a:moveTo>
                    <a:pt x="2855" y="1"/>
                  </a:moveTo>
                  <a:cubicBezTo>
                    <a:pt x="2251" y="1"/>
                    <a:pt x="925" y="1057"/>
                    <a:pt x="1110" y="1530"/>
                  </a:cubicBezTo>
                  <a:lnTo>
                    <a:pt x="880" y="1509"/>
                  </a:lnTo>
                  <a:lnTo>
                    <a:pt x="880" y="1509"/>
                  </a:lnTo>
                  <a:cubicBezTo>
                    <a:pt x="545" y="2011"/>
                    <a:pt x="1" y="3078"/>
                    <a:pt x="963" y="3664"/>
                  </a:cubicBezTo>
                  <a:cubicBezTo>
                    <a:pt x="1227" y="3822"/>
                    <a:pt x="1453" y="3889"/>
                    <a:pt x="1650" y="3889"/>
                  </a:cubicBezTo>
                  <a:cubicBezTo>
                    <a:pt x="2392" y="3889"/>
                    <a:pt x="2712" y="2941"/>
                    <a:pt x="2993" y="2346"/>
                  </a:cubicBezTo>
                  <a:cubicBezTo>
                    <a:pt x="3328" y="1634"/>
                    <a:pt x="4500" y="65"/>
                    <a:pt x="2888" y="2"/>
                  </a:cubicBezTo>
                  <a:cubicBezTo>
                    <a:pt x="2877" y="1"/>
                    <a:pt x="2866" y="1"/>
                    <a:pt x="2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2033150" y="3665525"/>
              <a:ext cx="144025" cy="129250"/>
            </a:xfrm>
            <a:custGeom>
              <a:avLst/>
              <a:gdLst/>
              <a:ahLst/>
              <a:cxnLst/>
              <a:rect l="l" t="t" r="r" b="b"/>
              <a:pathLst>
                <a:path w="5761" h="5170" extrusionOk="0">
                  <a:moveTo>
                    <a:pt x="4079" y="1"/>
                  </a:moveTo>
                  <a:cubicBezTo>
                    <a:pt x="3460" y="1"/>
                    <a:pt x="3028" y="448"/>
                    <a:pt x="2497" y="560"/>
                  </a:cubicBezTo>
                  <a:cubicBezTo>
                    <a:pt x="2397" y="582"/>
                    <a:pt x="2295" y="589"/>
                    <a:pt x="2190" y="589"/>
                  </a:cubicBezTo>
                  <a:cubicBezTo>
                    <a:pt x="1915" y="589"/>
                    <a:pt x="1627" y="536"/>
                    <a:pt x="1358" y="536"/>
                  </a:cubicBezTo>
                  <a:cubicBezTo>
                    <a:pt x="1018" y="536"/>
                    <a:pt x="708" y="620"/>
                    <a:pt x="488" y="1000"/>
                  </a:cubicBezTo>
                  <a:cubicBezTo>
                    <a:pt x="1" y="1799"/>
                    <a:pt x="585" y="2199"/>
                    <a:pt x="1310" y="2199"/>
                  </a:cubicBezTo>
                  <a:cubicBezTo>
                    <a:pt x="1364" y="2199"/>
                    <a:pt x="1417" y="2197"/>
                    <a:pt x="1472" y="2193"/>
                  </a:cubicBezTo>
                  <a:cubicBezTo>
                    <a:pt x="2074" y="2562"/>
                    <a:pt x="1648" y="5170"/>
                    <a:pt x="2959" y="5170"/>
                  </a:cubicBezTo>
                  <a:cubicBezTo>
                    <a:pt x="3059" y="5170"/>
                    <a:pt x="3170" y="5155"/>
                    <a:pt x="3292" y="5122"/>
                  </a:cubicBezTo>
                  <a:cubicBezTo>
                    <a:pt x="3794" y="4975"/>
                    <a:pt x="4192" y="3804"/>
                    <a:pt x="4568" y="3427"/>
                  </a:cubicBezTo>
                  <a:cubicBezTo>
                    <a:pt x="5091" y="2883"/>
                    <a:pt x="5761" y="2590"/>
                    <a:pt x="5761" y="1690"/>
                  </a:cubicBezTo>
                  <a:cubicBezTo>
                    <a:pt x="5719" y="1021"/>
                    <a:pt x="5301" y="435"/>
                    <a:pt x="4694" y="142"/>
                  </a:cubicBezTo>
                  <a:cubicBezTo>
                    <a:pt x="4467" y="41"/>
                    <a:pt x="4265" y="1"/>
                    <a:pt x="4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2062600" y="3719075"/>
              <a:ext cx="11525" cy="1275"/>
            </a:xfrm>
            <a:custGeom>
              <a:avLst/>
              <a:gdLst/>
              <a:ahLst/>
              <a:cxnLst/>
              <a:rect l="l" t="t" r="r" b="b"/>
              <a:pathLst>
                <a:path w="461" h="51" extrusionOk="0">
                  <a:moveTo>
                    <a:pt x="131" y="0"/>
                  </a:moveTo>
                  <a:cubicBezTo>
                    <a:pt x="84" y="0"/>
                    <a:pt x="38" y="11"/>
                    <a:pt x="1" y="30"/>
                  </a:cubicBezTo>
                  <a:lnTo>
                    <a:pt x="260" y="30"/>
                  </a:lnTo>
                  <a:cubicBezTo>
                    <a:pt x="220" y="10"/>
                    <a:pt x="176" y="0"/>
                    <a:pt x="131" y="0"/>
                  </a:cubicBezTo>
                  <a:close/>
                  <a:moveTo>
                    <a:pt x="260" y="30"/>
                  </a:moveTo>
                  <a:lnTo>
                    <a:pt x="260" y="30"/>
                  </a:lnTo>
                  <a:cubicBezTo>
                    <a:pt x="272" y="36"/>
                    <a:pt x="283" y="43"/>
                    <a:pt x="294" y="51"/>
                  </a:cubicBezTo>
                  <a:lnTo>
                    <a:pt x="461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2253000" y="3661225"/>
              <a:ext cx="12075" cy="29300"/>
            </a:xfrm>
            <a:custGeom>
              <a:avLst/>
              <a:gdLst/>
              <a:ahLst/>
              <a:cxnLst/>
              <a:rect l="l" t="t" r="r" b="b"/>
              <a:pathLst>
                <a:path w="483" h="1172" extrusionOk="0">
                  <a:moveTo>
                    <a:pt x="43" y="0"/>
                  </a:moveTo>
                  <a:cubicBezTo>
                    <a:pt x="1" y="377"/>
                    <a:pt x="22" y="774"/>
                    <a:pt x="105" y="1130"/>
                  </a:cubicBezTo>
                  <a:lnTo>
                    <a:pt x="147" y="1172"/>
                  </a:lnTo>
                  <a:lnTo>
                    <a:pt x="482" y="230"/>
                  </a:lnTo>
                  <a:cubicBezTo>
                    <a:pt x="357" y="126"/>
                    <a:pt x="210" y="42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22"/>
          <p:cNvGrpSpPr/>
          <p:nvPr/>
        </p:nvGrpSpPr>
        <p:grpSpPr>
          <a:xfrm rot="1381727" flipH="1">
            <a:off x="7925811" y="3636740"/>
            <a:ext cx="2018732" cy="1934710"/>
            <a:chOff x="2972775" y="3523750"/>
            <a:chExt cx="1397725" cy="1339550"/>
          </a:xfrm>
        </p:grpSpPr>
        <p:sp>
          <p:nvSpPr>
            <p:cNvPr id="707" name="Google Shape;707;p22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23"/>
          <p:cNvGrpSpPr/>
          <p:nvPr/>
        </p:nvGrpSpPr>
        <p:grpSpPr>
          <a:xfrm>
            <a:off x="314293" y="-766489"/>
            <a:ext cx="7962627" cy="6666017"/>
            <a:chOff x="809455" y="-265581"/>
            <a:chExt cx="7138168" cy="5975810"/>
          </a:xfrm>
        </p:grpSpPr>
        <p:grpSp>
          <p:nvGrpSpPr>
            <p:cNvPr id="713" name="Google Shape;713;p23"/>
            <p:cNvGrpSpPr/>
            <p:nvPr/>
          </p:nvGrpSpPr>
          <p:grpSpPr>
            <a:xfrm>
              <a:off x="809455" y="-265581"/>
              <a:ext cx="7068420" cy="5975810"/>
              <a:chOff x="3240600" y="2010675"/>
              <a:chExt cx="1158662" cy="979625"/>
            </a:xfrm>
          </p:grpSpPr>
          <p:sp>
            <p:nvSpPr>
              <p:cNvPr id="714" name="Google Shape;714;p23"/>
              <p:cNvSpPr/>
              <p:nvPr/>
            </p:nvSpPr>
            <p:spPr>
              <a:xfrm>
                <a:off x="3240600" y="2606600"/>
                <a:ext cx="110925" cy="728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912" extrusionOk="0">
                    <a:moveTo>
                      <a:pt x="2325" y="0"/>
                    </a:moveTo>
                    <a:cubicBezTo>
                      <a:pt x="2124" y="0"/>
                      <a:pt x="1924" y="24"/>
                      <a:pt x="1737" y="87"/>
                    </a:cubicBezTo>
                    <a:cubicBezTo>
                      <a:pt x="838" y="401"/>
                      <a:pt x="1" y="1259"/>
                      <a:pt x="587" y="2200"/>
                    </a:cubicBezTo>
                    <a:cubicBezTo>
                      <a:pt x="904" y="2710"/>
                      <a:pt x="1237" y="2911"/>
                      <a:pt x="1573" y="2911"/>
                    </a:cubicBezTo>
                    <a:cubicBezTo>
                      <a:pt x="2656" y="2911"/>
                      <a:pt x="3766" y="828"/>
                      <a:pt x="4436" y="317"/>
                    </a:cubicBezTo>
                    <a:lnTo>
                      <a:pt x="4102" y="317"/>
                    </a:lnTo>
                    <a:cubicBezTo>
                      <a:pt x="4095" y="317"/>
                      <a:pt x="4089" y="318"/>
                      <a:pt x="4082" y="318"/>
                    </a:cubicBezTo>
                    <a:cubicBezTo>
                      <a:pt x="3801" y="318"/>
                      <a:pt x="3051" y="0"/>
                      <a:pt x="2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3966325" y="2015075"/>
                <a:ext cx="132775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201" extrusionOk="0">
                    <a:moveTo>
                      <a:pt x="2190" y="1"/>
                    </a:moveTo>
                    <a:cubicBezTo>
                      <a:pt x="1790" y="1"/>
                      <a:pt x="1399" y="97"/>
                      <a:pt x="1081" y="313"/>
                    </a:cubicBezTo>
                    <a:lnTo>
                      <a:pt x="1436" y="209"/>
                    </a:lnTo>
                    <a:lnTo>
                      <a:pt x="1436" y="209"/>
                    </a:lnTo>
                    <a:cubicBezTo>
                      <a:pt x="1" y="636"/>
                      <a:pt x="1232" y="3200"/>
                      <a:pt x="2735" y="3200"/>
                    </a:cubicBezTo>
                    <a:cubicBezTo>
                      <a:pt x="3072" y="3200"/>
                      <a:pt x="3422" y="3072"/>
                      <a:pt x="3759" y="2761"/>
                    </a:cubicBezTo>
                    <a:cubicBezTo>
                      <a:pt x="5310" y="1342"/>
                      <a:pt x="3685" y="1"/>
                      <a:pt x="2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4302987" y="2531894"/>
                <a:ext cx="9627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2675" extrusionOk="0">
                    <a:moveTo>
                      <a:pt x="2131" y="0"/>
                    </a:moveTo>
                    <a:cubicBezTo>
                      <a:pt x="1653" y="0"/>
                      <a:pt x="1136" y="199"/>
                      <a:pt x="767" y="647"/>
                    </a:cubicBezTo>
                    <a:cubicBezTo>
                      <a:pt x="0" y="1763"/>
                      <a:pt x="842" y="2674"/>
                      <a:pt x="1798" y="2674"/>
                    </a:cubicBezTo>
                    <a:cubicBezTo>
                      <a:pt x="2276" y="2674"/>
                      <a:pt x="2783" y="2446"/>
                      <a:pt x="3132" y="1902"/>
                    </a:cubicBezTo>
                    <a:cubicBezTo>
                      <a:pt x="3850" y="755"/>
                      <a:pt x="3062" y="0"/>
                      <a:pt x="2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3312275" y="2010675"/>
                <a:ext cx="1057175" cy="979625"/>
              </a:xfrm>
              <a:custGeom>
                <a:avLst/>
                <a:gdLst/>
                <a:ahLst/>
                <a:cxnLst/>
                <a:rect l="l" t="t" r="r" b="b"/>
                <a:pathLst>
                  <a:path w="42287" h="39185" extrusionOk="0">
                    <a:moveTo>
                      <a:pt x="13683" y="1"/>
                    </a:moveTo>
                    <a:cubicBezTo>
                      <a:pt x="12205" y="1"/>
                      <a:pt x="10570" y="1580"/>
                      <a:pt x="10023" y="2728"/>
                    </a:cubicBezTo>
                    <a:cubicBezTo>
                      <a:pt x="9667" y="3523"/>
                      <a:pt x="9479" y="4486"/>
                      <a:pt x="9918" y="5323"/>
                    </a:cubicBezTo>
                    <a:cubicBezTo>
                      <a:pt x="10357" y="6160"/>
                      <a:pt x="11508" y="6432"/>
                      <a:pt x="11948" y="7310"/>
                    </a:cubicBezTo>
                    <a:cubicBezTo>
                      <a:pt x="12375" y="8127"/>
                      <a:pt x="12279" y="9106"/>
                      <a:pt x="11424" y="9106"/>
                    </a:cubicBezTo>
                    <a:cubicBezTo>
                      <a:pt x="11359" y="9106"/>
                      <a:pt x="11289" y="9101"/>
                      <a:pt x="11215" y="9089"/>
                    </a:cubicBezTo>
                    <a:cubicBezTo>
                      <a:pt x="10682" y="9000"/>
                      <a:pt x="10139" y="8251"/>
                      <a:pt x="9599" y="8251"/>
                    </a:cubicBezTo>
                    <a:cubicBezTo>
                      <a:pt x="9377" y="8251"/>
                      <a:pt x="9155" y="8379"/>
                      <a:pt x="8935" y="8733"/>
                    </a:cubicBezTo>
                    <a:cubicBezTo>
                      <a:pt x="7951" y="10323"/>
                      <a:pt x="12743" y="11286"/>
                      <a:pt x="10357" y="13420"/>
                    </a:cubicBezTo>
                    <a:cubicBezTo>
                      <a:pt x="9751" y="13964"/>
                      <a:pt x="8391" y="13755"/>
                      <a:pt x="7993" y="14341"/>
                    </a:cubicBezTo>
                    <a:cubicBezTo>
                      <a:pt x="7721" y="14780"/>
                      <a:pt x="8516" y="16036"/>
                      <a:pt x="7679" y="16077"/>
                    </a:cubicBezTo>
                    <a:cubicBezTo>
                      <a:pt x="7365" y="16266"/>
                      <a:pt x="7031" y="16349"/>
                      <a:pt x="6675" y="16349"/>
                    </a:cubicBezTo>
                    <a:cubicBezTo>
                      <a:pt x="6532" y="16369"/>
                      <a:pt x="6390" y="16378"/>
                      <a:pt x="6248" y="16378"/>
                    </a:cubicBezTo>
                    <a:cubicBezTo>
                      <a:pt x="5931" y="16378"/>
                      <a:pt x="5618" y="16332"/>
                      <a:pt x="5315" y="16245"/>
                    </a:cubicBezTo>
                    <a:cubicBezTo>
                      <a:pt x="4943" y="16227"/>
                      <a:pt x="4564" y="16203"/>
                      <a:pt x="4191" y="16203"/>
                    </a:cubicBezTo>
                    <a:cubicBezTo>
                      <a:pt x="3244" y="16203"/>
                      <a:pt x="2335" y="16360"/>
                      <a:pt x="1674" y="17186"/>
                    </a:cubicBezTo>
                    <a:cubicBezTo>
                      <a:pt x="0" y="19362"/>
                      <a:pt x="3808" y="20367"/>
                      <a:pt x="5336" y="20388"/>
                    </a:cubicBezTo>
                    <a:cubicBezTo>
                      <a:pt x="5372" y="20388"/>
                      <a:pt x="5410" y="20388"/>
                      <a:pt x="5448" y="20388"/>
                    </a:cubicBezTo>
                    <a:cubicBezTo>
                      <a:pt x="5831" y="20388"/>
                      <a:pt x="6284" y="20366"/>
                      <a:pt x="6747" y="20366"/>
                    </a:cubicBezTo>
                    <a:cubicBezTo>
                      <a:pt x="8184" y="20366"/>
                      <a:pt x="9729" y="20584"/>
                      <a:pt x="9667" y="22375"/>
                    </a:cubicBezTo>
                    <a:cubicBezTo>
                      <a:pt x="9604" y="24991"/>
                      <a:pt x="5294" y="25974"/>
                      <a:pt x="4415" y="28360"/>
                    </a:cubicBezTo>
                    <a:cubicBezTo>
                      <a:pt x="3730" y="30256"/>
                      <a:pt x="5050" y="31563"/>
                      <a:pt x="6716" y="31563"/>
                    </a:cubicBezTo>
                    <a:cubicBezTo>
                      <a:pt x="7035" y="31563"/>
                      <a:pt x="7367" y="31515"/>
                      <a:pt x="7700" y="31414"/>
                    </a:cubicBezTo>
                    <a:cubicBezTo>
                      <a:pt x="9299" y="30926"/>
                      <a:pt x="10248" y="30127"/>
                      <a:pt x="11702" y="30127"/>
                    </a:cubicBezTo>
                    <a:cubicBezTo>
                      <a:pt x="12055" y="30127"/>
                      <a:pt x="12439" y="30174"/>
                      <a:pt x="12868" y="30285"/>
                    </a:cubicBezTo>
                    <a:cubicBezTo>
                      <a:pt x="15379" y="30912"/>
                      <a:pt x="13789" y="32921"/>
                      <a:pt x="14668" y="34595"/>
                    </a:cubicBezTo>
                    <a:cubicBezTo>
                      <a:pt x="15181" y="35579"/>
                      <a:pt x="16374" y="36233"/>
                      <a:pt x="17504" y="36233"/>
                    </a:cubicBezTo>
                    <a:cubicBezTo>
                      <a:pt x="18079" y="36233"/>
                      <a:pt x="18638" y="36064"/>
                      <a:pt x="19083" y="35683"/>
                    </a:cubicBezTo>
                    <a:cubicBezTo>
                      <a:pt x="19752" y="35097"/>
                      <a:pt x="19899" y="33779"/>
                      <a:pt x="21028" y="33695"/>
                    </a:cubicBezTo>
                    <a:cubicBezTo>
                      <a:pt x="21056" y="33693"/>
                      <a:pt x="21084" y="33692"/>
                      <a:pt x="21111" y="33692"/>
                    </a:cubicBezTo>
                    <a:cubicBezTo>
                      <a:pt x="22021" y="33692"/>
                      <a:pt x="22521" y="34700"/>
                      <a:pt x="22765" y="35432"/>
                    </a:cubicBezTo>
                    <a:cubicBezTo>
                      <a:pt x="23332" y="37092"/>
                      <a:pt x="24017" y="39184"/>
                      <a:pt x="26185" y="39184"/>
                    </a:cubicBezTo>
                    <a:cubicBezTo>
                      <a:pt x="26257" y="39184"/>
                      <a:pt x="26330" y="39182"/>
                      <a:pt x="26406" y="39177"/>
                    </a:cubicBezTo>
                    <a:cubicBezTo>
                      <a:pt x="28728" y="39052"/>
                      <a:pt x="29419" y="36101"/>
                      <a:pt x="29230" y="34155"/>
                    </a:cubicBezTo>
                    <a:cubicBezTo>
                      <a:pt x="29116" y="32952"/>
                      <a:pt x="27867" y="29969"/>
                      <a:pt x="29578" y="29969"/>
                    </a:cubicBezTo>
                    <a:cubicBezTo>
                      <a:pt x="29741" y="29969"/>
                      <a:pt x="29931" y="29996"/>
                      <a:pt x="30151" y="30054"/>
                    </a:cubicBezTo>
                    <a:cubicBezTo>
                      <a:pt x="31232" y="30347"/>
                      <a:pt x="32251" y="31002"/>
                      <a:pt x="33217" y="31002"/>
                    </a:cubicBezTo>
                    <a:cubicBezTo>
                      <a:pt x="33841" y="31002"/>
                      <a:pt x="34443" y="30729"/>
                      <a:pt x="35026" y="29908"/>
                    </a:cubicBezTo>
                    <a:cubicBezTo>
                      <a:pt x="36512" y="27837"/>
                      <a:pt x="32599" y="27502"/>
                      <a:pt x="34524" y="25765"/>
                    </a:cubicBezTo>
                    <a:cubicBezTo>
                      <a:pt x="35905" y="24552"/>
                      <a:pt x="37453" y="23861"/>
                      <a:pt x="36993" y="21685"/>
                    </a:cubicBezTo>
                    <a:cubicBezTo>
                      <a:pt x="36596" y="19823"/>
                      <a:pt x="35403" y="18567"/>
                      <a:pt x="36972" y="16831"/>
                    </a:cubicBezTo>
                    <a:cubicBezTo>
                      <a:pt x="39190" y="14341"/>
                      <a:pt x="42287" y="11056"/>
                      <a:pt x="41952" y="7436"/>
                    </a:cubicBezTo>
                    <a:cubicBezTo>
                      <a:pt x="41887" y="6736"/>
                      <a:pt x="41654" y="6309"/>
                      <a:pt x="41267" y="6309"/>
                    </a:cubicBezTo>
                    <a:cubicBezTo>
                      <a:pt x="41029" y="6309"/>
                      <a:pt x="40733" y="6471"/>
                      <a:pt x="40383" y="6829"/>
                    </a:cubicBezTo>
                    <a:cubicBezTo>
                      <a:pt x="39630" y="7562"/>
                      <a:pt x="39755" y="8461"/>
                      <a:pt x="39713" y="9445"/>
                    </a:cubicBezTo>
                    <a:cubicBezTo>
                      <a:pt x="39650" y="10303"/>
                      <a:pt x="39650" y="11328"/>
                      <a:pt x="38981" y="12039"/>
                    </a:cubicBezTo>
                    <a:cubicBezTo>
                      <a:pt x="38607" y="12438"/>
                      <a:pt x="38023" y="12759"/>
                      <a:pt x="37497" y="12759"/>
                    </a:cubicBezTo>
                    <a:cubicBezTo>
                      <a:pt x="37110" y="12759"/>
                      <a:pt x="36754" y="12586"/>
                      <a:pt x="36533" y="12144"/>
                    </a:cubicBezTo>
                    <a:cubicBezTo>
                      <a:pt x="36010" y="11056"/>
                      <a:pt x="37349" y="10888"/>
                      <a:pt x="37453" y="10031"/>
                    </a:cubicBezTo>
                    <a:cubicBezTo>
                      <a:pt x="37537" y="9382"/>
                      <a:pt x="37244" y="9147"/>
                      <a:pt x="36852" y="9147"/>
                    </a:cubicBezTo>
                    <a:cubicBezTo>
                      <a:pt x="36460" y="9147"/>
                      <a:pt x="35968" y="9382"/>
                      <a:pt x="35654" y="9675"/>
                    </a:cubicBezTo>
                    <a:cubicBezTo>
                      <a:pt x="35039" y="10271"/>
                      <a:pt x="34936" y="10990"/>
                      <a:pt x="33967" y="10990"/>
                    </a:cubicBezTo>
                    <a:cubicBezTo>
                      <a:pt x="33881" y="10990"/>
                      <a:pt x="33788" y="10984"/>
                      <a:pt x="33687" y="10972"/>
                    </a:cubicBezTo>
                    <a:cubicBezTo>
                      <a:pt x="33080" y="10909"/>
                      <a:pt x="31909" y="10219"/>
                      <a:pt x="31658" y="9570"/>
                    </a:cubicBezTo>
                    <a:cubicBezTo>
                      <a:pt x="30632" y="6997"/>
                      <a:pt x="35047" y="7499"/>
                      <a:pt x="34880" y="5909"/>
                    </a:cubicBezTo>
                    <a:cubicBezTo>
                      <a:pt x="34769" y="4993"/>
                      <a:pt x="33757" y="4682"/>
                      <a:pt x="32690" y="4682"/>
                    </a:cubicBezTo>
                    <a:cubicBezTo>
                      <a:pt x="31733" y="4682"/>
                      <a:pt x="30733" y="4931"/>
                      <a:pt x="30298" y="5218"/>
                    </a:cubicBezTo>
                    <a:cubicBezTo>
                      <a:pt x="29035" y="6079"/>
                      <a:pt x="28157" y="8077"/>
                      <a:pt x="26512" y="8077"/>
                    </a:cubicBezTo>
                    <a:cubicBezTo>
                      <a:pt x="26358" y="8077"/>
                      <a:pt x="26198" y="8060"/>
                      <a:pt x="26029" y="8022"/>
                    </a:cubicBezTo>
                    <a:cubicBezTo>
                      <a:pt x="25109" y="7834"/>
                      <a:pt x="24627" y="7310"/>
                      <a:pt x="23560" y="7310"/>
                    </a:cubicBezTo>
                    <a:cubicBezTo>
                      <a:pt x="23204" y="7310"/>
                      <a:pt x="22883" y="7352"/>
                      <a:pt x="22625" y="7352"/>
                    </a:cubicBezTo>
                    <a:cubicBezTo>
                      <a:pt x="22125" y="7352"/>
                      <a:pt x="21867" y="7197"/>
                      <a:pt x="22075" y="6285"/>
                    </a:cubicBezTo>
                    <a:cubicBezTo>
                      <a:pt x="22451" y="4486"/>
                      <a:pt x="24544" y="3440"/>
                      <a:pt x="22388" y="1745"/>
                    </a:cubicBezTo>
                    <a:cubicBezTo>
                      <a:pt x="21921" y="1378"/>
                      <a:pt x="21269" y="1189"/>
                      <a:pt x="20615" y="1189"/>
                    </a:cubicBezTo>
                    <a:cubicBezTo>
                      <a:pt x="19514" y="1189"/>
                      <a:pt x="18403" y="1725"/>
                      <a:pt x="18141" y="2854"/>
                    </a:cubicBezTo>
                    <a:cubicBezTo>
                      <a:pt x="17722" y="4674"/>
                      <a:pt x="20422" y="6013"/>
                      <a:pt x="17806" y="7310"/>
                    </a:cubicBezTo>
                    <a:cubicBezTo>
                      <a:pt x="17292" y="7567"/>
                      <a:pt x="16775" y="7693"/>
                      <a:pt x="16302" y="7693"/>
                    </a:cubicBezTo>
                    <a:cubicBezTo>
                      <a:pt x="15004" y="7693"/>
                      <a:pt x="14037" y="6746"/>
                      <a:pt x="14375" y="4967"/>
                    </a:cubicBezTo>
                    <a:cubicBezTo>
                      <a:pt x="14668" y="3481"/>
                      <a:pt x="16655" y="1180"/>
                      <a:pt x="14479" y="176"/>
                    </a:cubicBezTo>
                    <a:cubicBezTo>
                      <a:pt x="14225" y="55"/>
                      <a:pt x="13957" y="1"/>
                      <a:pt x="13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23"/>
            <p:cNvSpPr/>
            <p:nvPr/>
          </p:nvSpPr>
          <p:spPr>
            <a:xfrm>
              <a:off x="1367734" y="1329409"/>
              <a:ext cx="488150" cy="427500"/>
            </a:xfrm>
            <a:custGeom>
              <a:avLst/>
              <a:gdLst/>
              <a:ahLst/>
              <a:cxnLst/>
              <a:rect l="l" t="t" r="r" b="b"/>
              <a:pathLst>
                <a:path w="19526" h="17100" extrusionOk="0">
                  <a:moveTo>
                    <a:pt x="8787" y="118"/>
                  </a:moveTo>
                  <a:cubicBezTo>
                    <a:pt x="7922" y="253"/>
                    <a:pt x="6961" y="451"/>
                    <a:pt x="5977" y="880"/>
                  </a:cubicBezTo>
                  <a:cubicBezTo>
                    <a:pt x="4993" y="1309"/>
                    <a:pt x="3730" y="1944"/>
                    <a:pt x="2881" y="2690"/>
                  </a:cubicBezTo>
                  <a:cubicBezTo>
                    <a:pt x="2032" y="3436"/>
                    <a:pt x="1357" y="4397"/>
                    <a:pt x="881" y="5357"/>
                  </a:cubicBezTo>
                  <a:cubicBezTo>
                    <a:pt x="405" y="6318"/>
                    <a:pt x="111" y="7509"/>
                    <a:pt x="24" y="8453"/>
                  </a:cubicBezTo>
                  <a:cubicBezTo>
                    <a:pt x="-63" y="9398"/>
                    <a:pt x="95" y="10175"/>
                    <a:pt x="357" y="11024"/>
                  </a:cubicBezTo>
                  <a:cubicBezTo>
                    <a:pt x="619" y="11873"/>
                    <a:pt x="936" y="12739"/>
                    <a:pt x="1595" y="13549"/>
                  </a:cubicBezTo>
                  <a:cubicBezTo>
                    <a:pt x="2254" y="14359"/>
                    <a:pt x="3286" y="15311"/>
                    <a:pt x="4310" y="15882"/>
                  </a:cubicBezTo>
                  <a:cubicBezTo>
                    <a:pt x="5334" y="16454"/>
                    <a:pt x="6636" y="16788"/>
                    <a:pt x="7739" y="16978"/>
                  </a:cubicBezTo>
                  <a:cubicBezTo>
                    <a:pt x="8842" y="17169"/>
                    <a:pt x="10001" y="17097"/>
                    <a:pt x="10930" y="17025"/>
                  </a:cubicBezTo>
                  <a:cubicBezTo>
                    <a:pt x="11859" y="16954"/>
                    <a:pt x="12430" y="16851"/>
                    <a:pt x="13311" y="16549"/>
                  </a:cubicBezTo>
                  <a:cubicBezTo>
                    <a:pt x="14192" y="16247"/>
                    <a:pt x="15406" y="15850"/>
                    <a:pt x="16216" y="15215"/>
                  </a:cubicBezTo>
                  <a:cubicBezTo>
                    <a:pt x="17026" y="14580"/>
                    <a:pt x="17661" y="13644"/>
                    <a:pt x="18169" y="12739"/>
                  </a:cubicBezTo>
                  <a:cubicBezTo>
                    <a:pt x="18677" y="11834"/>
                    <a:pt x="19042" y="10715"/>
                    <a:pt x="19264" y="9786"/>
                  </a:cubicBezTo>
                  <a:cubicBezTo>
                    <a:pt x="19486" y="8857"/>
                    <a:pt x="19573" y="8048"/>
                    <a:pt x="19502" y="7167"/>
                  </a:cubicBezTo>
                  <a:cubicBezTo>
                    <a:pt x="19431" y="6286"/>
                    <a:pt x="19217" y="5326"/>
                    <a:pt x="18836" y="4500"/>
                  </a:cubicBezTo>
                  <a:cubicBezTo>
                    <a:pt x="18455" y="3675"/>
                    <a:pt x="17923" y="2833"/>
                    <a:pt x="17216" y="2214"/>
                  </a:cubicBezTo>
                  <a:cubicBezTo>
                    <a:pt x="16510" y="1595"/>
                    <a:pt x="15605" y="1142"/>
                    <a:pt x="14597" y="785"/>
                  </a:cubicBezTo>
                  <a:cubicBezTo>
                    <a:pt x="13589" y="428"/>
                    <a:pt x="12136" y="182"/>
                    <a:pt x="11168" y="71"/>
                  </a:cubicBezTo>
                  <a:cubicBezTo>
                    <a:pt x="10200" y="-40"/>
                    <a:pt x="9652" y="-17"/>
                    <a:pt x="8787" y="1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19" name="Google Shape;719;p23"/>
            <p:cNvSpPr/>
            <p:nvPr/>
          </p:nvSpPr>
          <p:spPr>
            <a:xfrm rot="3815539">
              <a:off x="7052416" y="273204"/>
              <a:ext cx="246404" cy="215771"/>
            </a:xfrm>
            <a:custGeom>
              <a:avLst/>
              <a:gdLst/>
              <a:ahLst/>
              <a:cxnLst/>
              <a:rect l="l" t="t" r="r" b="b"/>
              <a:pathLst>
                <a:path w="19526" h="17100" extrusionOk="0">
                  <a:moveTo>
                    <a:pt x="8787" y="118"/>
                  </a:moveTo>
                  <a:cubicBezTo>
                    <a:pt x="7922" y="253"/>
                    <a:pt x="6961" y="451"/>
                    <a:pt x="5977" y="880"/>
                  </a:cubicBezTo>
                  <a:cubicBezTo>
                    <a:pt x="4993" y="1309"/>
                    <a:pt x="3730" y="1944"/>
                    <a:pt x="2881" y="2690"/>
                  </a:cubicBezTo>
                  <a:cubicBezTo>
                    <a:pt x="2032" y="3436"/>
                    <a:pt x="1357" y="4397"/>
                    <a:pt x="881" y="5357"/>
                  </a:cubicBezTo>
                  <a:cubicBezTo>
                    <a:pt x="405" y="6318"/>
                    <a:pt x="111" y="7509"/>
                    <a:pt x="24" y="8453"/>
                  </a:cubicBezTo>
                  <a:cubicBezTo>
                    <a:pt x="-63" y="9398"/>
                    <a:pt x="95" y="10175"/>
                    <a:pt x="357" y="11024"/>
                  </a:cubicBezTo>
                  <a:cubicBezTo>
                    <a:pt x="619" y="11873"/>
                    <a:pt x="936" y="12739"/>
                    <a:pt x="1595" y="13549"/>
                  </a:cubicBezTo>
                  <a:cubicBezTo>
                    <a:pt x="2254" y="14359"/>
                    <a:pt x="3286" y="15311"/>
                    <a:pt x="4310" y="15882"/>
                  </a:cubicBezTo>
                  <a:cubicBezTo>
                    <a:pt x="5334" y="16454"/>
                    <a:pt x="6636" y="16788"/>
                    <a:pt x="7739" y="16978"/>
                  </a:cubicBezTo>
                  <a:cubicBezTo>
                    <a:pt x="8842" y="17169"/>
                    <a:pt x="10001" y="17097"/>
                    <a:pt x="10930" y="17025"/>
                  </a:cubicBezTo>
                  <a:cubicBezTo>
                    <a:pt x="11859" y="16954"/>
                    <a:pt x="12430" y="16851"/>
                    <a:pt x="13311" y="16549"/>
                  </a:cubicBezTo>
                  <a:cubicBezTo>
                    <a:pt x="14192" y="16247"/>
                    <a:pt x="15406" y="15850"/>
                    <a:pt x="16216" y="15215"/>
                  </a:cubicBezTo>
                  <a:cubicBezTo>
                    <a:pt x="17026" y="14580"/>
                    <a:pt x="17661" y="13644"/>
                    <a:pt x="18169" y="12739"/>
                  </a:cubicBezTo>
                  <a:cubicBezTo>
                    <a:pt x="18677" y="11834"/>
                    <a:pt x="19042" y="10715"/>
                    <a:pt x="19264" y="9786"/>
                  </a:cubicBezTo>
                  <a:cubicBezTo>
                    <a:pt x="19486" y="8857"/>
                    <a:pt x="19573" y="8048"/>
                    <a:pt x="19502" y="7167"/>
                  </a:cubicBezTo>
                  <a:cubicBezTo>
                    <a:pt x="19431" y="6286"/>
                    <a:pt x="19217" y="5326"/>
                    <a:pt x="18836" y="4500"/>
                  </a:cubicBezTo>
                  <a:cubicBezTo>
                    <a:pt x="18455" y="3675"/>
                    <a:pt x="17923" y="2833"/>
                    <a:pt x="17216" y="2214"/>
                  </a:cubicBezTo>
                  <a:cubicBezTo>
                    <a:pt x="16510" y="1595"/>
                    <a:pt x="15605" y="1142"/>
                    <a:pt x="14597" y="785"/>
                  </a:cubicBezTo>
                  <a:cubicBezTo>
                    <a:pt x="13589" y="428"/>
                    <a:pt x="12136" y="182"/>
                    <a:pt x="11168" y="71"/>
                  </a:cubicBezTo>
                  <a:cubicBezTo>
                    <a:pt x="10200" y="-40"/>
                    <a:pt x="9652" y="-17"/>
                    <a:pt x="8787" y="1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720" name="Google Shape;720;p23"/>
            <p:cNvSpPr/>
            <p:nvPr/>
          </p:nvSpPr>
          <p:spPr>
            <a:xfrm rot="-7523848">
              <a:off x="7258017" y="4000167"/>
              <a:ext cx="652361" cy="428112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2204283" y="1329388"/>
              <a:ext cx="183989" cy="167776"/>
            </a:xfrm>
            <a:custGeom>
              <a:avLst/>
              <a:gdLst/>
              <a:ahLst/>
              <a:cxnLst/>
              <a:rect l="l" t="t" r="r" b="b"/>
              <a:pathLst>
                <a:path w="2216" h="2043" extrusionOk="0">
                  <a:moveTo>
                    <a:pt x="1010" y="0"/>
                  </a:moveTo>
                  <a:cubicBezTo>
                    <a:pt x="656" y="260"/>
                    <a:pt x="288" y="557"/>
                    <a:pt x="165" y="997"/>
                  </a:cubicBezTo>
                  <a:cubicBezTo>
                    <a:pt x="0" y="1559"/>
                    <a:pt x="310" y="2042"/>
                    <a:pt x="878" y="2042"/>
                  </a:cubicBezTo>
                  <a:cubicBezTo>
                    <a:pt x="909" y="2042"/>
                    <a:pt x="941" y="2041"/>
                    <a:pt x="974" y="2038"/>
                  </a:cubicBezTo>
                  <a:cubicBezTo>
                    <a:pt x="1509" y="1995"/>
                    <a:pt x="2065" y="1575"/>
                    <a:pt x="2138" y="1033"/>
                  </a:cubicBezTo>
                  <a:cubicBezTo>
                    <a:pt x="2216" y="499"/>
                    <a:pt x="1800" y="41"/>
                    <a:pt x="1283" y="41"/>
                  </a:cubicBezTo>
                  <a:cubicBezTo>
                    <a:pt x="1227" y="41"/>
                    <a:pt x="1170" y="47"/>
                    <a:pt x="1111" y="58"/>
                  </a:cubicBezTo>
                  <a:cubicBezTo>
                    <a:pt x="1106" y="59"/>
                    <a:pt x="1100" y="59"/>
                    <a:pt x="1095" y="59"/>
                  </a:cubicBezTo>
                  <a:cubicBezTo>
                    <a:pt x="1058" y="59"/>
                    <a:pt x="1023" y="38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1571876" y="1026840"/>
              <a:ext cx="79872" cy="70707"/>
            </a:xfrm>
            <a:custGeom>
              <a:avLst/>
              <a:gdLst/>
              <a:ahLst/>
              <a:cxnLst/>
              <a:rect l="l" t="t" r="r" b="b"/>
              <a:pathLst>
                <a:path w="962" h="861" extrusionOk="0">
                  <a:moveTo>
                    <a:pt x="471" y="1"/>
                  </a:moveTo>
                  <a:lnTo>
                    <a:pt x="471" y="1"/>
                  </a:lnTo>
                  <a:cubicBezTo>
                    <a:pt x="449" y="22"/>
                    <a:pt x="427" y="37"/>
                    <a:pt x="391" y="44"/>
                  </a:cubicBezTo>
                  <a:cubicBezTo>
                    <a:pt x="167" y="80"/>
                    <a:pt x="1" y="275"/>
                    <a:pt x="8" y="499"/>
                  </a:cubicBezTo>
                  <a:cubicBezTo>
                    <a:pt x="15" y="731"/>
                    <a:pt x="211" y="861"/>
                    <a:pt x="420" y="861"/>
                  </a:cubicBezTo>
                  <a:cubicBezTo>
                    <a:pt x="423" y="861"/>
                    <a:pt x="425" y="861"/>
                    <a:pt x="428" y="861"/>
                  </a:cubicBezTo>
                  <a:cubicBezTo>
                    <a:pt x="962" y="861"/>
                    <a:pt x="938" y="123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2770840" y="4712461"/>
              <a:ext cx="122466" cy="109223"/>
            </a:xfrm>
            <a:custGeom>
              <a:avLst/>
              <a:gdLst/>
              <a:ahLst/>
              <a:cxnLst/>
              <a:rect l="l" t="t" r="r" b="b"/>
              <a:pathLst>
                <a:path w="1475" h="1330" extrusionOk="0">
                  <a:moveTo>
                    <a:pt x="506" y="1"/>
                  </a:moveTo>
                  <a:cubicBezTo>
                    <a:pt x="454" y="1"/>
                    <a:pt x="404" y="3"/>
                    <a:pt x="354" y="5"/>
                  </a:cubicBezTo>
                  <a:cubicBezTo>
                    <a:pt x="109" y="200"/>
                    <a:pt x="0" y="518"/>
                    <a:pt x="65" y="822"/>
                  </a:cubicBezTo>
                  <a:cubicBezTo>
                    <a:pt x="162" y="1125"/>
                    <a:pt x="442" y="1330"/>
                    <a:pt x="753" y="1330"/>
                  </a:cubicBezTo>
                  <a:cubicBezTo>
                    <a:pt x="791" y="1330"/>
                    <a:pt x="829" y="1327"/>
                    <a:pt x="867" y="1320"/>
                  </a:cubicBezTo>
                  <a:cubicBezTo>
                    <a:pt x="1265" y="1263"/>
                    <a:pt x="1474" y="836"/>
                    <a:pt x="1373" y="468"/>
                  </a:cubicBezTo>
                  <a:cubicBezTo>
                    <a:pt x="1253" y="83"/>
                    <a:pt x="863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6255232" y="1140540"/>
              <a:ext cx="148868" cy="109880"/>
            </a:xfrm>
            <a:custGeom>
              <a:avLst/>
              <a:gdLst/>
              <a:ahLst/>
              <a:cxnLst/>
              <a:rect l="l" t="t" r="r" b="b"/>
              <a:pathLst>
                <a:path w="1793" h="1338" extrusionOk="0">
                  <a:moveTo>
                    <a:pt x="600" y="0"/>
                  </a:moveTo>
                  <a:lnTo>
                    <a:pt x="600" y="0"/>
                  </a:lnTo>
                  <a:cubicBezTo>
                    <a:pt x="232" y="145"/>
                    <a:pt x="0" y="586"/>
                    <a:pt x="224" y="954"/>
                  </a:cubicBezTo>
                  <a:cubicBezTo>
                    <a:pt x="384" y="1196"/>
                    <a:pt x="649" y="1337"/>
                    <a:pt x="926" y="1337"/>
                  </a:cubicBezTo>
                  <a:cubicBezTo>
                    <a:pt x="988" y="1337"/>
                    <a:pt x="1051" y="1330"/>
                    <a:pt x="1113" y="1316"/>
                  </a:cubicBezTo>
                  <a:cubicBezTo>
                    <a:pt x="1474" y="1222"/>
                    <a:pt x="1792" y="803"/>
                    <a:pt x="1677" y="427"/>
                  </a:cubicBezTo>
                  <a:cubicBezTo>
                    <a:pt x="1601" y="185"/>
                    <a:pt x="1347" y="25"/>
                    <a:pt x="1102" y="25"/>
                  </a:cubicBezTo>
                  <a:cubicBezTo>
                    <a:pt x="996" y="25"/>
                    <a:pt x="890" y="55"/>
                    <a:pt x="802" y="123"/>
                  </a:cubicBezTo>
                  <a:cubicBezTo>
                    <a:pt x="776" y="143"/>
                    <a:pt x="748" y="151"/>
                    <a:pt x="721" y="151"/>
                  </a:cubicBezTo>
                  <a:cubicBezTo>
                    <a:pt x="638" y="151"/>
                    <a:pt x="567" y="72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7220765" y="2324110"/>
              <a:ext cx="106275" cy="87296"/>
            </a:xfrm>
            <a:custGeom>
              <a:avLst/>
              <a:gdLst/>
              <a:ahLst/>
              <a:cxnLst/>
              <a:rect l="l" t="t" r="r" b="b"/>
              <a:pathLst>
                <a:path w="1280" h="1063" extrusionOk="0">
                  <a:moveTo>
                    <a:pt x="890" y="1"/>
                  </a:moveTo>
                  <a:cubicBezTo>
                    <a:pt x="814" y="1"/>
                    <a:pt x="736" y="28"/>
                    <a:pt x="665" y="87"/>
                  </a:cubicBezTo>
                  <a:cubicBezTo>
                    <a:pt x="658" y="94"/>
                    <a:pt x="651" y="101"/>
                    <a:pt x="644" y="101"/>
                  </a:cubicBezTo>
                  <a:cubicBezTo>
                    <a:pt x="636" y="108"/>
                    <a:pt x="629" y="123"/>
                    <a:pt x="615" y="130"/>
                  </a:cubicBezTo>
                  <a:cubicBezTo>
                    <a:pt x="597" y="151"/>
                    <a:pt x="572" y="162"/>
                    <a:pt x="546" y="162"/>
                  </a:cubicBezTo>
                  <a:cubicBezTo>
                    <a:pt x="519" y="162"/>
                    <a:pt x="492" y="149"/>
                    <a:pt x="477" y="123"/>
                  </a:cubicBezTo>
                  <a:cubicBezTo>
                    <a:pt x="196" y="195"/>
                    <a:pt x="0" y="513"/>
                    <a:pt x="167" y="795"/>
                  </a:cubicBezTo>
                  <a:cubicBezTo>
                    <a:pt x="267" y="966"/>
                    <a:pt x="451" y="1063"/>
                    <a:pt x="639" y="1063"/>
                  </a:cubicBezTo>
                  <a:cubicBezTo>
                    <a:pt x="722" y="1063"/>
                    <a:pt x="805" y="1044"/>
                    <a:pt x="882" y="1004"/>
                  </a:cubicBezTo>
                  <a:cubicBezTo>
                    <a:pt x="1135" y="889"/>
                    <a:pt x="1280" y="614"/>
                    <a:pt x="1243" y="332"/>
                  </a:cubicBezTo>
                  <a:cubicBezTo>
                    <a:pt x="1209" y="129"/>
                    <a:pt x="1055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1998460" y="3247727"/>
              <a:ext cx="205825" cy="180998"/>
            </a:xfrm>
            <a:custGeom>
              <a:avLst/>
              <a:gdLst/>
              <a:ahLst/>
              <a:cxnLst/>
              <a:rect l="l" t="t" r="r" b="b"/>
              <a:pathLst>
                <a:path w="2479" h="2204" extrusionOk="0">
                  <a:moveTo>
                    <a:pt x="766" y="1"/>
                  </a:moveTo>
                  <a:cubicBezTo>
                    <a:pt x="325" y="333"/>
                    <a:pt x="0" y="839"/>
                    <a:pt x="137" y="1410"/>
                  </a:cubicBezTo>
                  <a:cubicBezTo>
                    <a:pt x="245" y="1861"/>
                    <a:pt x="637" y="2204"/>
                    <a:pt x="1055" y="2204"/>
                  </a:cubicBezTo>
                  <a:cubicBezTo>
                    <a:pt x="1225" y="2204"/>
                    <a:pt x="1400" y="2147"/>
                    <a:pt x="1561" y="2017"/>
                  </a:cubicBezTo>
                  <a:cubicBezTo>
                    <a:pt x="2479" y="1265"/>
                    <a:pt x="1178" y="629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" name="Google Shape;727;p23"/>
          <p:cNvSpPr txBox="1">
            <a:spLocks noGrp="1"/>
          </p:cNvSpPr>
          <p:nvPr>
            <p:ph type="title"/>
          </p:nvPr>
        </p:nvSpPr>
        <p:spPr>
          <a:xfrm>
            <a:off x="2473950" y="1874700"/>
            <a:ext cx="41961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23"/>
          <p:cNvSpPr txBox="1">
            <a:spLocks noGrp="1"/>
          </p:cNvSpPr>
          <p:nvPr>
            <p:ph type="subTitle" idx="1"/>
          </p:nvPr>
        </p:nvSpPr>
        <p:spPr>
          <a:xfrm>
            <a:off x="2557500" y="2885400"/>
            <a:ext cx="40290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9"/>
          <p:cNvSpPr txBox="1">
            <a:spLocks noGrp="1"/>
          </p:cNvSpPr>
          <p:nvPr>
            <p:ph type="title"/>
          </p:nvPr>
        </p:nvSpPr>
        <p:spPr>
          <a:xfrm>
            <a:off x="1722456" y="370173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7" name="Google Shape;937;p29"/>
          <p:cNvSpPr txBox="1">
            <a:spLocks noGrp="1"/>
          </p:cNvSpPr>
          <p:nvPr>
            <p:ph type="subTitle" idx="1"/>
          </p:nvPr>
        </p:nvSpPr>
        <p:spPr>
          <a:xfrm>
            <a:off x="1722456" y="4084768"/>
            <a:ext cx="21753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29"/>
          <p:cNvSpPr txBox="1">
            <a:spLocks noGrp="1"/>
          </p:cNvSpPr>
          <p:nvPr>
            <p:ph type="title" idx="2"/>
          </p:nvPr>
        </p:nvSpPr>
        <p:spPr>
          <a:xfrm>
            <a:off x="5246244" y="3701734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" name="Google Shape;939;p29"/>
          <p:cNvSpPr txBox="1">
            <a:spLocks noGrp="1"/>
          </p:cNvSpPr>
          <p:nvPr>
            <p:ph type="subTitle" idx="3"/>
          </p:nvPr>
        </p:nvSpPr>
        <p:spPr>
          <a:xfrm>
            <a:off x="5246244" y="4084768"/>
            <a:ext cx="21753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29"/>
          <p:cNvSpPr txBox="1">
            <a:spLocks noGrp="1"/>
          </p:cNvSpPr>
          <p:nvPr>
            <p:ph type="title" idx="4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1" name="Google Shape;941;p29"/>
          <p:cNvGrpSpPr/>
          <p:nvPr/>
        </p:nvGrpSpPr>
        <p:grpSpPr>
          <a:xfrm rot="-1381727">
            <a:off x="7919211" y="3767140"/>
            <a:ext cx="2018732" cy="1934710"/>
            <a:chOff x="2972775" y="3523750"/>
            <a:chExt cx="1397725" cy="1339550"/>
          </a:xfrm>
        </p:grpSpPr>
        <p:sp>
          <p:nvSpPr>
            <p:cNvPr id="942" name="Google Shape;942;p29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2"/>
          <p:cNvSpPr txBox="1">
            <a:spLocks noGrp="1"/>
          </p:cNvSpPr>
          <p:nvPr>
            <p:ph type="title"/>
          </p:nvPr>
        </p:nvSpPr>
        <p:spPr>
          <a:xfrm>
            <a:off x="870856" y="19540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p32"/>
          <p:cNvSpPr txBox="1">
            <a:spLocks noGrp="1"/>
          </p:cNvSpPr>
          <p:nvPr>
            <p:ph type="subTitle" idx="1"/>
          </p:nvPr>
        </p:nvSpPr>
        <p:spPr>
          <a:xfrm>
            <a:off x="818519" y="2307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32"/>
          <p:cNvSpPr txBox="1">
            <a:spLocks noGrp="1"/>
          </p:cNvSpPr>
          <p:nvPr>
            <p:ph type="title" idx="2"/>
          </p:nvPr>
        </p:nvSpPr>
        <p:spPr>
          <a:xfrm>
            <a:off x="3568831" y="19540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1" name="Google Shape;1001;p32"/>
          <p:cNvSpPr txBox="1">
            <a:spLocks noGrp="1"/>
          </p:cNvSpPr>
          <p:nvPr>
            <p:ph type="subTitle" idx="3"/>
          </p:nvPr>
        </p:nvSpPr>
        <p:spPr>
          <a:xfrm>
            <a:off x="3516494" y="2307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32"/>
          <p:cNvSpPr txBox="1">
            <a:spLocks noGrp="1"/>
          </p:cNvSpPr>
          <p:nvPr>
            <p:ph type="title" idx="4"/>
          </p:nvPr>
        </p:nvSpPr>
        <p:spPr>
          <a:xfrm>
            <a:off x="6255931" y="1954063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3" name="Google Shape;1003;p32"/>
          <p:cNvSpPr txBox="1">
            <a:spLocks noGrp="1"/>
          </p:cNvSpPr>
          <p:nvPr>
            <p:ph type="subTitle" idx="5"/>
          </p:nvPr>
        </p:nvSpPr>
        <p:spPr>
          <a:xfrm>
            <a:off x="6203594" y="2307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32"/>
          <p:cNvSpPr txBox="1">
            <a:spLocks noGrp="1"/>
          </p:cNvSpPr>
          <p:nvPr>
            <p:ph type="title" idx="6"/>
          </p:nvPr>
        </p:nvSpPr>
        <p:spPr>
          <a:xfrm>
            <a:off x="870856" y="3772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5" name="Google Shape;1005;p32"/>
          <p:cNvSpPr txBox="1">
            <a:spLocks noGrp="1"/>
          </p:cNvSpPr>
          <p:nvPr>
            <p:ph type="subTitle" idx="7"/>
          </p:nvPr>
        </p:nvSpPr>
        <p:spPr>
          <a:xfrm>
            <a:off x="818506" y="41263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32"/>
          <p:cNvSpPr txBox="1">
            <a:spLocks noGrp="1"/>
          </p:cNvSpPr>
          <p:nvPr>
            <p:ph type="title" idx="8"/>
          </p:nvPr>
        </p:nvSpPr>
        <p:spPr>
          <a:xfrm>
            <a:off x="3568831" y="3772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7" name="Google Shape;1007;p32"/>
          <p:cNvSpPr txBox="1">
            <a:spLocks noGrp="1"/>
          </p:cNvSpPr>
          <p:nvPr>
            <p:ph type="subTitle" idx="9"/>
          </p:nvPr>
        </p:nvSpPr>
        <p:spPr>
          <a:xfrm>
            <a:off x="3511044" y="41263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32"/>
          <p:cNvSpPr txBox="1">
            <a:spLocks noGrp="1"/>
          </p:cNvSpPr>
          <p:nvPr>
            <p:ph type="title" idx="13"/>
          </p:nvPr>
        </p:nvSpPr>
        <p:spPr>
          <a:xfrm>
            <a:off x="6255931" y="3772838"/>
            <a:ext cx="201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9" name="Google Shape;1009;p32"/>
          <p:cNvSpPr txBox="1">
            <a:spLocks noGrp="1"/>
          </p:cNvSpPr>
          <p:nvPr>
            <p:ph type="subTitle" idx="14"/>
          </p:nvPr>
        </p:nvSpPr>
        <p:spPr>
          <a:xfrm>
            <a:off x="6203581" y="4126375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32"/>
          <p:cNvSpPr txBox="1">
            <a:spLocks noGrp="1"/>
          </p:cNvSpPr>
          <p:nvPr>
            <p:ph type="title" idx="15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11" name="Google Shape;1011;p32"/>
          <p:cNvGrpSpPr/>
          <p:nvPr/>
        </p:nvGrpSpPr>
        <p:grpSpPr>
          <a:xfrm rot="7397308" flipH="1">
            <a:off x="-485505" y="4107465"/>
            <a:ext cx="2018707" cy="1934686"/>
            <a:chOff x="2972775" y="3523750"/>
            <a:chExt cx="1397725" cy="1339550"/>
          </a:xfrm>
        </p:grpSpPr>
        <p:sp>
          <p:nvSpPr>
            <p:cNvPr id="1012" name="Google Shape;1012;p32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 rot="5400000">
            <a:off x="1585937" y="-284710"/>
            <a:ext cx="9660416" cy="6208215"/>
            <a:chOff x="-200001" y="-453110"/>
            <a:chExt cx="9660416" cy="6208215"/>
          </a:xfrm>
        </p:grpSpPr>
        <p:sp>
          <p:nvSpPr>
            <p:cNvPr id="77" name="Google Shape;77;p3"/>
            <p:cNvSpPr/>
            <p:nvPr/>
          </p:nvSpPr>
          <p:spPr>
            <a:xfrm>
              <a:off x="-200001" y="-453110"/>
              <a:ext cx="9660416" cy="5604368"/>
            </a:xfrm>
            <a:custGeom>
              <a:avLst/>
              <a:gdLst/>
              <a:ahLst/>
              <a:cxnLst/>
              <a:rect l="l" t="t" r="r" b="b"/>
              <a:pathLst>
                <a:path w="116352" h="68244" extrusionOk="0">
                  <a:moveTo>
                    <a:pt x="9155" y="5594"/>
                  </a:moveTo>
                  <a:cubicBezTo>
                    <a:pt x="9527" y="5594"/>
                    <a:pt x="9896" y="5619"/>
                    <a:pt x="10240" y="5676"/>
                  </a:cubicBezTo>
                  <a:cubicBezTo>
                    <a:pt x="10348" y="5690"/>
                    <a:pt x="10305" y="5835"/>
                    <a:pt x="10218" y="5842"/>
                  </a:cubicBezTo>
                  <a:lnTo>
                    <a:pt x="10218" y="5849"/>
                  </a:lnTo>
                  <a:cubicBezTo>
                    <a:pt x="9763" y="5877"/>
                    <a:pt x="9310" y="5892"/>
                    <a:pt x="8857" y="5892"/>
                  </a:cubicBezTo>
                  <a:cubicBezTo>
                    <a:pt x="8497" y="5892"/>
                    <a:pt x="8137" y="5883"/>
                    <a:pt x="7776" y="5864"/>
                  </a:cubicBezTo>
                  <a:cubicBezTo>
                    <a:pt x="7689" y="5864"/>
                    <a:pt x="7660" y="5719"/>
                    <a:pt x="7754" y="5705"/>
                  </a:cubicBezTo>
                  <a:cubicBezTo>
                    <a:pt x="8194" y="5636"/>
                    <a:pt x="8676" y="5594"/>
                    <a:pt x="9155" y="5594"/>
                  </a:cubicBezTo>
                  <a:close/>
                  <a:moveTo>
                    <a:pt x="72548" y="5842"/>
                  </a:moveTo>
                  <a:cubicBezTo>
                    <a:pt x="72820" y="5842"/>
                    <a:pt x="73092" y="5846"/>
                    <a:pt x="73362" y="5856"/>
                  </a:cubicBezTo>
                  <a:cubicBezTo>
                    <a:pt x="73470" y="5856"/>
                    <a:pt x="73470" y="6015"/>
                    <a:pt x="73362" y="6015"/>
                  </a:cubicBezTo>
                  <a:cubicBezTo>
                    <a:pt x="73092" y="6026"/>
                    <a:pt x="72820" y="6030"/>
                    <a:pt x="72548" y="6030"/>
                  </a:cubicBezTo>
                  <a:cubicBezTo>
                    <a:pt x="71854" y="6030"/>
                    <a:pt x="71157" y="6004"/>
                    <a:pt x="70471" y="5994"/>
                  </a:cubicBezTo>
                  <a:cubicBezTo>
                    <a:pt x="70392" y="5994"/>
                    <a:pt x="70392" y="5878"/>
                    <a:pt x="70471" y="5878"/>
                  </a:cubicBezTo>
                  <a:cubicBezTo>
                    <a:pt x="71157" y="5868"/>
                    <a:pt x="71854" y="5842"/>
                    <a:pt x="72548" y="5842"/>
                  </a:cubicBezTo>
                  <a:close/>
                  <a:moveTo>
                    <a:pt x="10486" y="6182"/>
                  </a:moveTo>
                  <a:cubicBezTo>
                    <a:pt x="10637" y="6182"/>
                    <a:pt x="10637" y="6406"/>
                    <a:pt x="10486" y="6406"/>
                  </a:cubicBezTo>
                  <a:lnTo>
                    <a:pt x="10493" y="6406"/>
                  </a:lnTo>
                  <a:cubicBezTo>
                    <a:pt x="10338" y="6406"/>
                    <a:pt x="10183" y="6406"/>
                    <a:pt x="10027" y="6406"/>
                  </a:cubicBezTo>
                  <a:cubicBezTo>
                    <a:pt x="9638" y="6406"/>
                    <a:pt x="9247" y="6403"/>
                    <a:pt x="8860" y="6377"/>
                  </a:cubicBezTo>
                  <a:cubicBezTo>
                    <a:pt x="8773" y="6355"/>
                    <a:pt x="8773" y="6225"/>
                    <a:pt x="8860" y="6203"/>
                  </a:cubicBezTo>
                  <a:cubicBezTo>
                    <a:pt x="9402" y="6182"/>
                    <a:pt x="9944" y="6182"/>
                    <a:pt x="10486" y="6182"/>
                  </a:cubicBezTo>
                  <a:close/>
                  <a:moveTo>
                    <a:pt x="73448" y="6406"/>
                  </a:moveTo>
                  <a:cubicBezTo>
                    <a:pt x="73542" y="6406"/>
                    <a:pt x="73542" y="6550"/>
                    <a:pt x="73448" y="6550"/>
                  </a:cubicBezTo>
                  <a:cubicBezTo>
                    <a:pt x="72964" y="6550"/>
                    <a:pt x="72487" y="6543"/>
                    <a:pt x="72003" y="6536"/>
                  </a:cubicBezTo>
                  <a:cubicBezTo>
                    <a:pt x="71924" y="6536"/>
                    <a:pt x="71924" y="6420"/>
                    <a:pt x="72003" y="6420"/>
                  </a:cubicBezTo>
                  <a:cubicBezTo>
                    <a:pt x="72487" y="6413"/>
                    <a:pt x="72964" y="6406"/>
                    <a:pt x="73448" y="6406"/>
                  </a:cubicBezTo>
                  <a:close/>
                  <a:moveTo>
                    <a:pt x="97229" y="14394"/>
                  </a:moveTo>
                  <a:cubicBezTo>
                    <a:pt x="97309" y="14394"/>
                    <a:pt x="97389" y="14395"/>
                    <a:pt x="97469" y="14398"/>
                  </a:cubicBezTo>
                  <a:cubicBezTo>
                    <a:pt x="97628" y="14398"/>
                    <a:pt x="97628" y="14629"/>
                    <a:pt x="97469" y="14629"/>
                  </a:cubicBezTo>
                  <a:cubicBezTo>
                    <a:pt x="97374" y="14634"/>
                    <a:pt x="97280" y="14636"/>
                    <a:pt x="97185" y="14636"/>
                  </a:cubicBezTo>
                  <a:cubicBezTo>
                    <a:pt x="96860" y="14636"/>
                    <a:pt x="96534" y="14613"/>
                    <a:pt x="96204" y="14608"/>
                  </a:cubicBezTo>
                  <a:lnTo>
                    <a:pt x="96211" y="14608"/>
                  </a:lnTo>
                  <a:cubicBezTo>
                    <a:pt x="96089" y="14608"/>
                    <a:pt x="96089" y="14427"/>
                    <a:pt x="96204" y="14427"/>
                  </a:cubicBezTo>
                  <a:cubicBezTo>
                    <a:pt x="96549" y="14415"/>
                    <a:pt x="96889" y="14394"/>
                    <a:pt x="97229" y="14394"/>
                  </a:cubicBezTo>
                  <a:close/>
                  <a:moveTo>
                    <a:pt x="97330" y="14902"/>
                  </a:moveTo>
                  <a:cubicBezTo>
                    <a:pt x="97421" y="14902"/>
                    <a:pt x="97473" y="15039"/>
                    <a:pt x="97382" y="15106"/>
                  </a:cubicBezTo>
                  <a:cubicBezTo>
                    <a:pt x="96975" y="15414"/>
                    <a:pt x="96469" y="15560"/>
                    <a:pt x="95962" y="15560"/>
                  </a:cubicBezTo>
                  <a:cubicBezTo>
                    <a:pt x="95614" y="15560"/>
                    <a:pt x="95265" y="15491"/>
                    <a:pt x="94947" y="15359"/>
                  </a:cubicBezTo>
                  <a:cubicBezTo>
                    <a:pt x="94856" y="15320"/>
                    <a:pt x="94882" y="15188"/>
                    <a:pt x="94961" y="15188"/>
                  </a:cubicBezTo>
                  <a:cubicBezTo>
                    <a:pt x="94970" y="15188"/>
                    <a:pt x="94980" y="15189"/>
                    <a:pt x="94990" y="15193"/>
                  </a:cubicBezTo>
                  <a:cubicBezTo>
                    <a:pt x="95283" y="15300"/>
                    <a:pt x="95569" y="15351"/>
                    <a:pt x="95849" y="15351"/>
                  </a:cubicBezTo>
                  <a:cubicBezTo>
                    <a:pt x="96340" y="15351"/>
                    <a:pt x="96813" y="15195"/>
                    <a:pt x="97274" y="14918"/>
                  </a:cubicBezTo>
                  <a:cubicBezTo>
                    <a:pt x="97293" y="14907"/>
                    <a:pt x="97312" y="14902"/>
                    <a:pt x="97330" y="14902"/>
                  </a:cubicBezTo>
                  <a:close/>
                  <a:moveTo>
                    <a:pt x="50505" y="23590"/>
                  </a:moveTo>
                  <a:cubicBezTo>
                    <a:pt x="51018" y="23597"/>
                    <a:pt x="51524" y="23713"/>
                    <a:pt x="51986" y="23937"/>
                  </a:cubicBezTo>
                  <a:cubicBezTo>
                    <a:pt x="52061" y="23968"/>
                    <a:pt x="52018" y="24068"/>
                    <a:pt x="51949" y="24068"/>
                  </a:cubicBezTo>
                  <a:cubicBezTo>
                    <a:pt x="51938" y="24068"/>
                    <a:pt x="51926" y="24066"/>
                    <a:pt x="51914" y="24059"/>
                  </a:cubicBezTo>
                  <a:cubicBezTo>
                    <a:pt x="51473" y="23843"/>
                    <a:pt x="50996" y="23720"/>
                    <a:pt x="50505" y="23691"/>
                  </a:cubicBezTo>
                  <a:cubicBezTo>
                    <a:pt x="50440" y="23684"/>
                    <a:pt x="50440" y="23590"/>
                    <a:pt x="50505" y="23590"/>
                  </a:cubicBezTo>
                  <a:close/>
                  <a:moveTo>
                    <a:pt x="50148" y="23997"/>
                  </a:moveTo>
                  <a:cubicBezTo>
                    <a:pt x="50653" y="23997"/>
                    <a:pt x="51156" y="24080"/>
                    <a:pt x="51618" y="24262"/>
                  </a:cubicBezTo>
                  <a:cubicBezTo>
                    <a:pt x="51711" y="24302"/>
                    <a:pt x="51688" y="24439"/>
                    <a:pt x="51594" y="24439"/>
                  </a:cubicBezTo>
                  <a:cubicBezTo>
                    <a:pt x="51586" y="24439"/>
                    <a:pt x="51577" y="24438"/>
                    <a:pt x="51567" y="24435"/>
                  </a:cubicBezTo>
                  <a:cubicBezTo>
                    <a:pt x="50988" y="24271"/>
                    <a:pt x="50435" y="24177"/>
                    <a:pt x="49873" y="24177"/>
                  </a:cubicBezTo>
                  <a:cubicBezTo>
                    <a:pt x="49494" y="24177"/>
                    <a:pt x="49111" y="24219"/>
                    <a:pt x="48713" y="24312"/>
                  </a:cubicBezTo>
                  <a:cubicBezTo>
                    <a:pt x="48708" y="24313"/>
                    <a:pt x="48704" y="24314"/>
                    <a:pt x="48700" y="24314"/>
                  </a:cubicBezTo>
                  <a:cubicBezTo>
                    <a:pt x="48651" y="24314"/>
                    <a:pt x="48631" y="24239"/>
                    <a:pt x="48684" y="24226"/>
                  </a:cubicBezTo>
                  <a:cubicBezTo>
                    <a:pt x="49147" y="24078"/>
                    <a:pt x="49649" y="23997"/>
                    <a:pt x="50148" y="23997"/>
                  </a:cubicBezTo>
                  <a:close/>
                  <a:moveTo>
                    <a:pt x="18429" y="36394"/>
                  </a:moveTo>
                  <a:cubicBezTo>
                    <a:pt x="18431" y="36394"/>
                    <a:pt x="18433" y="36394"/>
                    <a:pt x="18435" y="36395"/>
                  </a:cubicBezTo>
                  <a:cubicBezTo>
                    <a:pt x="18844" y="36444"/>
                    <a:pt x="19258" y="36466"/>
                    <a:pt x="19670" y="36466"/>
                  </a:cubicBezTo>
                  <a:cubicBezTo>
                    <a:pt x="19861" y="36466"/>
                    <a:pt x="20051" y="36462"/>
                    <a:pt x="20241" y="36453"/>
                  </a:cubicBezTo>
                  <a:cubicBezTo>
                    <a:pt x="20244" y="36452"/>
                    <a:pt x="20246" y="36452"/>
                    <a:pt x="20248" y="36452"/>
                  </a:cubicBezTo>
                  <a:cubicBezTo>
                    <a:pt x="20371" y="36452"/>
                    <a:pt x="20369" y="36641"/>
                    <a:pt x="20241" y="36648"/>
                  </a:cubicBezTo>
                  <a:lnTo>
                    <a:pt x="20248" y="36655"/>
                  </a:lnTo>
                  <a:cubicBezTo>
                    <a:pt x="20128" y="36661"/>
                    <a:pt x="20007" y="36663"/>
                    <a:pt x="19887" y="36663"/>
                  </a:cubicBezTo>
                  <a:cubicBezTo>
                    <a:pt x="19394" y="36663"/>
                    <a:pt x="18902" y="36615"/>
                    <a:pt x="18420" y="36510"/>
                  </a:cubicBezTo>
                  <a:cubicBezTo>
                    <a:pt x="18364" y="36496"/>
                    <a:pt x="18376" y="36394"/>
                    <a:pt x="18429" y="36394"/>
                  </a:cubicBezTo>
                  <a:close/>
                  <a:moveTo>
                    <a:pt x="16794" y="36350"/>
                  </a:moveTo>
                  <a:cubicBezTo>
                    <a:pt x="16803" y="36350"/>
                    <a:pt x="16813" y="36353"/>
                    <a:pt x="16823" y="36359"/>
                  </a:cubicBezTo>
                  <a:cubicBezTo>
                    <a:pt x="17690" y="36778"/>
                    <a:pt x="18644" y="37002"/>
                    <a:pt x="19612" y="37002"/>
                  </a:cubicBezTo>
                  <a:cubicBezTo>
                    <a:pt x="19699" y="37016"/>
                    <a:pt x="19699" y="37139"/>
                    <a:pt x="19612" y="37146"/>
                  </a:cubicBezTo>
                  <a:lnTo>
                    <a:pt x="19612" y="37153"/>
                  </a:lnTo>
                  <a:cubicBezTo>
                    <a:pt x="18622" y="37146"/>
                    <a:pt x="17647" y="36908"/>
                    <a:pt x="16773" y="36445"/>
                  </a:cubicBezTo>
                  <a:cubicBezTo>
                    <a:pt x="16718" y="36421"/>
                    <a:pt x="16745" y="36350"/>
                    <a:pt x="16794" y="36350"/>
                  </a:cubicBezTo>
                  <a:close/>
                  <a:moveTo>
                    <a:pt x="110664" y="37300"/>
                  </a:moveTo>
                  <a:cubicBezTo>
                    <a:pt x="110697" y="37300"/>
                    <a:pt x="110729" y="37323"/>
                    <a:pt x="110729" y="37370"/>
                  </a:cubicBezTo>
                  <a:cubicBezTo>
                    <a:pt x="110743" y="37703"/>
                    <a:pt x="110751" y="38035"/>
                    <a:pt x="110758" y="38360"/>
                  </a:cubicBezTo>
                  <a:cubicBezTo>
                    <a:pt x="110758" y="38422"/>
                    <a:pt x="110713" y="38452"/>
                    <a:pt x="110668" y="38452"/>
                  </a:cubicBezTo>
                  <a:cubicBezTo>
                    <a:pt x="110622" y="38452"/>
                    <a:pt x="110577" y="38422"/>
                    <a:pt x="110577" y="38360"/>
                  </a:cubicBezTo>
                  <a:lnTo>
                    <a:pt x="110570" y="38360"/>
                  </a:lnTo>
                  <a:cubicBezTo>
                    <a:pt x="110577" y="38035"/>
                    <a:pt x="110585" y="37703"/>
                    <a:pt x="110599" y="37370"/>
                  </a:cubicBezTo>
                  <a:cubicBezTo>
                    <a:pt x="110599" y="37323"/>
                    <a:pt x="110631" y="37300"/>
                    <a:pt x="110664" y="37300"/>
                  </a:cubicBezTo>
                  <a:close/>
                  <a:moveTo>
                    <a:pt x="110804" y="36295"/>
                  </a:moveTo>
                  <a:cubicBezTo>
                    <a:pt x="110832" y="36295"/>
                    <a:pt x="110859" y="36310"/>
                    <a:pt x="110874" y="36344"/>
                  </a:cubicBezTo>
                  <a:cubicBezTo>
                    <a:pt x="111061" y="36973"/>
                    <a:pt x="111257" y="37797"/>
                    <a:pt x="111170" y="38454"/>
                  </a:cubicBezTo>
                  <a:cubicBezTo>
                    <a:pt x="111166" y="38504"/>
                    <a:pt x="111119" y="38537"/>
                    <a:pt x="111075" y="38537"/>
                  </a:cubicBezTo>
                  <a:cubicBezTo>
                    <a:pt x="111043" y="38537"/>
                    <a:pt x="111013" y="38519"/>
                    <a:pt x="111004" y="38476"/>
                  </a:cubicBezTo>
                  <a:cubicBezTo>
                    <a:pt x="110946" y="38180"/>
                    <a:pt x="110946" y="37869"/>
                    <a:pt x="110917" y="37565"/>
                  </a:cubicBezTo>
                  <a:lnTo>
                    <a:pt x="110910" y="37565"/>
                  </a:lnTo>
                  <a:cubicBezTo>
                    <a:pt x="110874" y="37168"/>
                    <a:pt x="110794" y="36778"/>
                    <a:pt x="110729" y="36387"/>
                  </a:cubicBezTo>
                  <a:cubicBezTo>
                    <a:pt x="110720" y="36331"/>
                    <a:pt x="110762" y="36295"/>
                    <a:pt x="110804" y="36295"/>
                  </a:cubicBezTo>
                  <a:close/>
                  <a:moveTo>
                    <a:pt x="64328" y="47171"/>
                  </a:moveTo>
                  <a:cubicBezTo>
                    <a:pt x="64492" y="47171"/>
                    <a:pt x="64652" y="47188"/>
                    <a:pt x="64806" y="47227"/>
                  </a:cubicBezTo>
                  <a:cubicBezTo>
                    <a:pt x="64917" y="47241"/>
                    <a:pt x="64901" y="47408"/>
                    <a:pt x="64791" y="47408"/>
                  </a:cubicBezTo>
                  <a:cubicBezTo>
                    <a:pt x="64786" y="47408"/>
                    <a:pt x="64782" y="47408"/>
                    <a:pt x="64777" y="47408"/>
                  </a:cubicBezTo>
                  <a:lnTo>
                    <a:pt x="64777" y="47400"/>
                  </a:lnTo>
                  <a:cubicBezTo>
                    <a:pt x="64473" y="47422"/>
                    <a:pt x="64177" y="47393"/>
                    <a:pt x="63874" y="47436"/>
                  </a:cubicBezTo>
                  <a:cubicBezTo>
                    <a:pt x="63570" y="47473"/>
                    <a:pt x="63274" y="47552"/>
                    <a:pt x="62992" y="47660"/>
                  </a:cubicBezTo>
                  <a:cubicBezTo>
                    <a:pt x="62982" y="47664"/>
                    <a:pt x="62972" y="47666"/>
                    <a:pt x="62962" y="47666"/>
                  </a:cubicBezTo>
                  <a:cubicBezTo>
                    <a:pt x="62877" y="47666"/>
                    <a:pt x="62850" y="47526"/>
                    <a:pt x="62941" y="47487"/>
                  </a:cubicBezTo>
                  <a:cubicBezTo>
                    <a:pt x="63355" y="47315"/>
                    <a:pt x="63853" y="47171"/>
                    <a:pt x="64328" y="47171"/>
                  </a:cubicBezTo>
                  <a:close/>
                  <a:moveTo>
                    <a:pt x="23954" y="47295"/>
                  </a:moveTo>
                  <a:cubicBezTo>
                    <a:pt x="23962" y="47295"/>
                    <a:pt x="23969" y="47297"/>
                    <a:pt x="23977" y="47299"/>
                  </a:cubicBezTo>
                  <a:cubicBezTo>
                    <a:pt x="24432" y="47465"/>
                    <a:pt x="24837" y="47762"/>
                    <a:pt x="25126" y="48159"/>
                  </a:cubicBezTo>
                  <a:cubicBezTo>
                    <a:pt x="25187" y="48241"/>
                    <a:pt x="25105" y="48326"/>
                    <a:pt x="25020" y="48326"/>
                  </a:cubicBezTo>
                  <a:cubicBezTo>
                    <a:pt x="24985" y="48326"/>
                    <a:pt x="24949" y="48311"/>
                    <a:pt x="24924" y="48275"/>
                  </a:cubicBezTo>
                  <a:cubicBezTo>
                    <a:pt x="24671" y="47906"/>
                    <a:pt x="24324" y="47624"/>
                    <a:pt x="23912" y="47451"/>
                  </a:cubicBezTo>
                  <a:cubicBezTo>
                    <a:pt x="23833" y="47418"/>
                    <a:pt x="23880" y="47295"/>
                    <a:pt x="23954" y="47295"/>
                  </a:cubicBezTo>
                  <a:close/>
                  <a:moveTo>
                    <a:pt x="64054" y="47819"/>
                  </a:moveTo>
                  <a:cubicBezTo>
                    <a:pt x="64184" y="47834"/>
                    <a:pt x="64184" y="48022"/>
                    <a:pt x="64054" y="48036"/>
                  </a:cubicBezTo>
                  <a:cubicBezTo>
                    <a:pt x="63259" y="48043"/>
                    <a:pt x="62472" y="48217"/>
                    <a:pt x="61742" y="48542"/>
                  </a:cubicBezTo>
                  <a:cubicBezTo>
                    <a:pt x="61733" y="48546"/>
                    <a:pt x="61724" y="48547"/>
                    <a:pt x="61716" y="48547"/>
                  </a:cubicBezTo>
                  <a:cubicBezTo>
                    <a:pt x="61656" y="48547"/>
                    <a:pt x="61613" y="48464"/>
                    <a:pt x="61677" y="48426"/>
                  </a:cubicBezTo>
                  <a:cubicBezTo>
                    <a:pt x="62414" y="48051"/>
                    <a:pt x="63223" y="47841"/>
                    <a:pt x="64054" y="47819"/>
                  </a:cubicBezTo>
                  <a:close/>
                  <a:moveTo>
                    <a:pt x="22417" y="47334"/>
                  </a:moveTo>
                  <a:cubicBezTo>
                    <a:pt x="22422" y="47334"/>
                    <a:pt x="22426" y="47334"/>
                    <a:pt x="22431" y="47335"/>
                  </a:cubicBezTo>
                  <a:cubicBezTo>
                    <a:pt x="23341" y="47566"/>
                    <a:pt x="24216" y="47949"/>
                    <a:pt x="24996" y="48477"/>
                  </a:cubicBezTo>
                  <a:cubicBezTo>
                    <a:pt x="25093" y="48537"/>
                    <a:pt x="25033" y="48684"/>
                    <a:pt x="24943" y="48684"/>
                  </a:cubicBezTo>
                  <a:cubicBezTo>
                    <a:pt x="24925" y="48684"/>
                    <a:pt x="24907" y="48678"/>
                    <a:pt x="24888" y="48665"/>
                  </a:cubicBezTo>
                  <a:cubicBezTo>
                    <a:pt x="24114" y="48159"/>
                    <a:pt x="23276" y="47740"/>
                    <a:pt x="22402" y="47436"/>
                  </a:cubicBezTo>
                  <a:cubicBezTo>
                    <a:pt x="22341" y="47416"/>
                    <a:pt x="22362" y="47334"/>
                    <a:pt x="22417" y="47334"/>
                  </a:cubicBezTo>
                  <a:close/>
                  <a:moveTo>
                    <a:pt x="86296" y="48823"/>
                  </a:moveTo>
                  <a:cubicBezTo>
                    <a:pt x="86296" y="48823"/>
                    <a:pt x="86297" y="48823"/>
                    <a:pt x="86297" y="48824"/>
                  </a:cubicBezTo>
                  <a:cubicBezTo>
                    <a:pt x="86301" y="48827"/>
                    <a:pt x="86305" y="48831"/>
                    <a:pt x="86310" y="48833"/>
                  </a:cubicBezTo>
                  <a:lnTo>
                    <a:pt x="86310" y="48833"/>
                  </a:lnTo>
                  <a:cubicBezTo>
                    <a:pt x="86305" y="48830"/>
                    <a:pt x="86300" y="48826"/>
                    <a:pt x="86296" y="48823"/>
                  </a:cubicBezTo>
                  <a:close/>
                  <a:moveTo>
                    <a:pt x="84017" y="47852"/>
                  </a:moveTo>
                  <a:cubicBezTo>
                    <a:pt x="84025" y="47852"/>
                    <a:pt x="84034" y="47853"/>
                    <a:pt x="84042" y="47856"/>
                  </a:cubicBezTo>
                  <a:cubicBezTo>
                    <a:pt x="84825" y="48019"/>
                    <a:pt x="85650" y="48337"/>
                    <a:pt x="86296" y="48823"/>
                  </a:cubicBezTo>
                  <a:lnTo>
                    <a:pt x="86296" y="48823"/>
                  </a:lnTo>
                  <a:cubicBezTo>
                    <a:pt x="86152" y="48679"/>
                    <a:pt x="85993" y="48549"/>
                    <a:pt x="85827" y="48434"/>
                  </a:cubicBezTo>
                  <a:cubicBezTo>
                    <a:pt x="85654" y="48325"/>
                    <a:pt x="85466" y="48231"/>
                    <a:pt x="85271" y="48159"/>
                  </a:cubicBezTo>
                  <a:cubicBezTo>
                    <a:pt x="85203" y="48139"/>
                    <a:pt x="85231" y="48042"/>
                    <a:pt x="85294" y="48042"/>
                  </a:cubicBezTo>
                  <a:cubicBezTo>
                    <a:pt x="85298" y="48042"/>
                    <a:pt x="85302" y="48043"/>
                    <a:pt x="85307" y="48043"/>
                  </a:cubicBezTo>
                  <a:lnTo>
                    <a:pt x="85300" y="48043"/>
                  </a:lnTo>
                  <a:cubicBezTo>
                    <a:pt x="85704" y="48130"/>
                    <a:pt x="86167" y="48354"/>
                    <a:pt x="86441" y="48679"/>
                  </a:cubicBezTo>
                  <a:cubicBezTo>
                    <a:pt x="86509" y="48753"/>
                    <a:pt x="86440" y="48849"/>
                    <a:pt x="86362" y="48849"/>
                  </a:cubicBezTo>
                  <a:cubicBezTo>
                    <a:pt x="86344" y="48849"/>
                    <a:pt x="86327" y="48844"/>
                    <a:pt x="86310" y="48833"/>
                  </a:cubicBezTo>
                  <a:lnTo>
                    <a:pt x="86310" y="48833"/>
                  </a:lnTo>
                  <a:cubicBezTo>
                    <a:pt x="86315" y="48837"/>
                    <a:pt x="86320" y="48841"/>
                    <a:pt x="86326" y="48846"/>
                  </a:cubicBezTo>
                  <a:cubicBezTo>
                    <a:pt x="86423" y="48919"/>
                    <a:pt x="86366" y="49064"/>
                    <a:pt x="86268" y="49064"/>
                  </a:cubicBezTo>
                  <a:cubicBezTo>
                    <a:pt x="86250" y="49064"/>
                    <a:pt x="86230" y="49059"/>
                    <a:pt x="86210" y="49048"/>
                  </a:cubicBezTo>
                  <a:cubicBezTo>
                    <a:pt x="85480" y="48629"/>
                    <a:pt x="84801" y="48275"/>
                    <a:pt x="83999" y="48007"/>
                  </a:cubicBezTo>
                  <a:cubicBezTo>
                    <a:pt x="83906" y="47981"/>
                    <a:pt x="83935" y="47852"/>
                    <a:pt x="84017" y="47852"/>
                  </a:cubicBezTo>
                  <a:close/>
                  <a:moveTo>
                    <a:pt x="6368" y="49519"/>
                  </a:moveTo>
                  <a:cubicBezTo>
                    <a:pt x="6459" y="49519"/>
                    <a:pt x="6548" y="49525"/>
                    <a:pt x="6634" y="49539"/>
                  </a:cubicBezTo>
                  <a:cubicBezTo>
                    <a:pt x="6735" y="49568"/>
                    <a:pt x="6735" y="49713"/>
                    <a:pt x="6634" y="49749"/>
                  </a:cubicBezTo>
                  <a:lnTo>
                    <a:pt x="6634" y="49756"/>
                  </a:lnTo>
                  <a:cubicBezTo>
                    <a:pt x="6374" y="49792"/>
                    <a:pt x="6106" y="49785"/>
                    <a:pt x="5846" y="49836"/>
                  </a:cubicBezTo>
                  <a:cubicBezTo>
                    <a:pt x="5586" y="49901"/>
                    <a:pt x="5341" y="49995"/>
                    <a:pt x="5095" y="50103"/>
                  </a:cubicBezTo>
                  <a:cubicBezTo>
                    <a:pt x="5083" y="50108"/>
                    <a:pt x="5072" y="50110"/>
                    <a:pt x="5062" y="50110"/>
                  </a:cubicBezTo>
                  <a:cubicBezTo>
                    <a:pt x="4985" y="50110"/>
                    <a:pt x="4960" y="49981"/>
                    <a:pt x="5030" y="49937"/>
                  </a:cubicBezTo>
                  <a:cubicBezTo>
                    <a:pt x="5387" y="49695"/>
                    <a:pt x="5901" y="49519"/>
                    <a:pt x="6368" y="49519"/>
                  </a:cubicBezTo>
                  <a:close/>
                  <a:moveTo>
                    <a:pt x="109146" y="49929"/>
                  </a:moveTo>
                  <a:cubicBezTo>
                    <a:pt x="109155" y="49929"/>
                    <a:pt x="109165" y="49932"/>
                    <a:pt x="109175" y="49937"/>
                  </a:cubicBezTo>
                  <a:cubicBezTo>
                    <a:pt x="109486" y="50067"/>
                    <a:pt x="109790" y="50226"/>
                    <a:pt x="110093" y="50363"/>
                  </a:cubicBezTo>
                  <a:cubicBezTo>
                    <a:pt x="110198" y="50413"/>
                    <a:pt x="110134" y="50557"/>
                    <a:pt x="110041" y="50557"/>
                  </a:cubicBezTo>
                  <a:cubicBezTo>
                    <a:pt x="110025" y="50557"/>
                    <a:pt x="110009" y="50553"/>
                    <a:pt x="109992" y="50544"/>
                  </a:cubicBezTo>
                  <a:lnTo>
                    <a:pt x="109985" y="50544"/>
                  </a:lnTo>
                  <a:cubicBezTo>
                    <a:pt x="109696" y="50378"/>
                    <a:pt x="109392" y="50226"/>
                    <a:pt x="109110" y="50052"/>
                  </a:cubicBezTo>
                  <a:cubicBezTo>
                    <a:pt x="109042" y="50015"/>
                    <a:pt x="109086" y="49929"/>
                    <a:pt x="109146" y="49929"/>
                  </a:cubicBezTo>
                  <a:close/>
                  <a:moveTo>
                    <a:pt x="108417" y="50240"/>
                  </a:moveTo>
                  <a:cubicBezTo>
                    <a:pt x="108915" y="50247"/>
                    <a:pt x="109472" y="50385"/>
                    <a:pt x="109876" y="50695"/>
                  </a:cubicBezTo>
                  <a:lnTo>
                    <a:pt x="109869" y="50695"/>
                  </a:lnTo>
                  <a:cubicBezTo>
                    <a:pt x="109962" y="50757"/>
                    <a:pt x="109906" y="50888"/>
                    <a:pt x="109816" y="50888"/>
                  </a:cubicBezTo>
                  <a:cubicBezTo>
                    <a:pt x="109801" y="50888"/>
                    <a:pt x="109785" y="50884"/>
                    <a:pt x="109768" y="50876"/>
                  </a:cubicBezTo>
                  <a:cubicBezTo>
                    <a:pt x="109508" y="50746"/>
                    <a:pt x="109255" y="50602"/>
                    <a:pt x="108966" y="50522"/>
                  </a:cubicBezTo>
                  <a:cubicBezTo>
                    <a:pt x="108895" y="50504"/>
                    <a:pt x="108528" y="50425"/>
                    <a:pt x="108249" y="50425"/>
                  </a:cubicBezTo>
                  <a:cubicBezTo>
                    <a:pt x="108072" y="50425"/>
                    <a:pt x="107931" y="50457"/>
                    <a:pt x="107925" y="50558"/>
                  </a:cubicBezTo>
                  <a:cubicBezTo>
                    <a:pt x="107925" y="50594"/>
                    <a:pt x="107896" y="50615"/>
                    <a:pt x="107868" y="50615"/>
                  </a:cubicBezTo>
                  <a:cubicBezTo>
                    <a:pt x="107845" y="50615"/>
                    <a:pt x="107823" y="50602"/>
                    <a:pt x="107817" y="50573"/>
                  </a:cubicBezTo>
                  <a:cubicBezTo>
                    <a:pt x="107716" y="50240"/>
                    <a:pt x="108214" y="50240"/>
                    <a:pt x="108417" y="50240"/>
                  </a:cubicBezTo>
                  <a:close/>
                  <a:moveTo>
                    <a:pt x="6605" y="50096"/>
                  </a:moveTo>
                  <a:cubicBezTo>
                    <a:pt x="6692" y="50103"/>
                    <a:pt x="6706" y="50226"/>
                    <a:pt x="6620" y="50255"/>
                  </a:cubicBezTo>
                  <a:lnTo>
                    <a:pt x="6627" y="50255"/>
                  </a:lnTo>
                  <a:cubicBezTo>
                    <a:pt x="6193" y="50399"/>
                    <a:pt x="5774" y="50493"/>
                    <a:pt x="5377" y="50710"/>
                  </a:cubicBezTo>
                  <a:cubicBezTo>
                    <a:pt x="4994" y="50941"/>
                    <a:pt x="4647" y="51223"/>
                    <a:pt x="4343" y="51555"/>
                  </a:cubicBezTo>
                  <a:cubicBezTo>
                    <a:pt x="4332" y="51568"/>
                    <a:pt x="4319" y="51574"/>
                    <a:pt x="4305" y="51574"/>
                  </a:cubicBezTo>
                  <a:cubicBezTo>
                    <a:pt x="4264" y="51574"/>
                    <a:pt x="4224" y="51526"/>
                    <a:pt x="4257" y="51483"/>
                  </a:cubicBezTo>
                  <a:cubicBezTo>
                    <a:pt x="4748" y="50746"/>
                    <a:pt x="5687" y="50096"/>
                    <a:pt x="6605" y="50096"/>
                  </a:cubicBezTo>
                  <a:close/>
                  <a:moveTo>
                    <a:pt x="40582" y="54338"/>
                  </a:moveTo>
                  <a:cubicBezTo>
                    <a:pt x="40633" y="54338"/>
                    <a:pt x="40685" y="54377"/>
                    <a:pt x="40677" y="54446"/>
                  </a:cubicBezTo>
                  <a:cubicBezTo>
                    <a:pt x="40670" y="54800"/>
                    <a:pt x="40345" y="55154"/>
                    <a:pt x="40027" y="55270"/>
                  </a:cubicBezTo>
                  <a:cubicBezTo>
                    <a:pt x="40019" y="55272"/>
                    <a:pt x="40013" y="55273"/>
                    <a:pt x="40006" y="55273"/>
                  </a:cubicBezTo>
                  <a:cubicBezTo>
                    <a:pt x="39949" y="55273"/>
                    <a:pt x="39931" y="55194"/>
                    <a:pt x="39976" y="55161"/>
                  </a:cubicBezTo>
                  <a:cubicBezTo>
                    <a:pt x="40114" y="55075"/>
                    <a:pt x="40236" y="54966"/>
                    <a:pt x="40323" y="54829"/>
                  </a:cubicBezTo>
                  <a:cubicBezTo>
                    <a:pt x="40395" y="54699"/>
                    <a:pt x="40453" y="54562"/>
                    <a:pt x="40497" y="54417"/>
                  </a:cubicBezTo>
                  <a:cubicBezTo>
                    <a:pt x="40503" y="54363"/>
                    <a:pt x="40542" y="54338"/>
                    <a:pt x="40582" y="54338"/>
                  </a:cubicBezTo>
                  <a:close/>
                  <a:moveTo>
                    <a:pt x="40904" y="54968"/>
                  </a:moveTo>
                  <a:cubicBezTo>
                    <a:pt x="40965" y="54968"/>
                    <a:pt x="41034" y="55024"/>
                    <a:pt x="41010" y="55096"/>
                  </a:cubicBezTo>
                  <a:cubicBezTo>
                    <a:pt x="40806" y="55727"/>
                    <a:pt x="40170" y="56135"/>
                    <a:pt x="39519" y="56135"/>
                  </a:cubicBezTo>
                  <a:cubicBezTo>
                    <a:pt x="39476" y="56135"/>
                    <a:pt x="39434" y="56133"/>
                    <a:pt x="39391" y="56130"/>
                  </a:cubicBezTo>
                  <a:cubicBezTo>
                    <a:pt x="39311" y="56122"/>
                    <a:pt x="39311" y="56007"/>
                    <a:pt x="39391" y="56007"/>
                  </a:cubicBezTo>
                  <a:cubicBezTo>
                    <a:pt x="39402" y="56007"/>
                    <a:pt x="39414" y="56007"/>
                    <a:pt x="39425" y="56007"/>
                  </a:cubicBezTo>
                  <a:cubicBezTo>
                    <a:pt x="40074" y="56007"/>
                    <a:pt x="40580" y="55606"/>
                    <a:pt x="40829" y="55017"/>
                  </a:cubicBezTo>
                  <a:cubicBezTo>
                    <a:pt x="40844" y="54983"/>
                    <a:pt x="40873" y="54968"/>
                    <a:pt x="40904" y="54968"/>
                  </a:cubicBezTo>
                  <a:close/>
                  <a:moveTo>
                    <a:pt x="104763" y="56392"/>
                  </a:moveTo>
                  <a:cubicBezTo>
                    <a:pt x="104779" y="56392"/>
                    <a:pt x="104796" y="56398"/>
                    <a:pt x="104811" y="56411"/>
                  </a:cubicBezTo>
                  <a:cubicBezTo>
                    <a:pt x="105058" y="56632"/>
                    <a:pt x="105379" y="56754"/>
                    <a:pt x="105706" y="56754"/>
                  </a:cubicBezTo>
                  <a:cubicBezTo>
                    <a:pt x="105733" y="56754"/>
                    <a:pt x="105759" y="56753"/>
                    <a:pt x="105786" y="56751"/>
                  </a:cubicBezTo>
                  <a:cubicBezTo>
                    <a:pt x="105789" y="56751"/>
                    <a:pt x="105791" y="56751"/>
                    <a:pt x="105793" y="56751"/>
                  </a:cubicBezTo>
                  <a:cubicBezTo>
                    <a:pt x="105931" y="56751"/>
                    <a:pt x="105928" y="56968"/>
                    <a:pt x="105786" y="56968"/>
                  </a:cubicBezTo>
                  <a:cubicBezTo>
                    <a:pt x="105382" y="56968"/>
                    <a:pt x="104991" y="56802"/>
                    <a:pt x="104710" y="56505"/>
                  </a:cubicBezTo>
                  <a:cubicBezTo>
                    <a:pt x="104665" y="56455"/>
                    <a:pt x="104710" y="56392"/>
                    <a:pt x="104763" y="56392"/>
                  </a:cubicBezTo>
                  <a:close/>
                  <a:moveTo>
                    <a:pt x="103947" y="56369"/>
                  </a:moveTo>
                  <a:cubicBezTo>
                    <a:pt x="103974" y="56369"/>
                    <a:pt x="104000" y="56384"/>
                    <a:pt x="104009" y="56419"/>
                  </a:cubicBezTo>
                  <a:cubicBezTo>
                    <a:pt x="104175" y="56939"/>
                    <a:pt x="104630" y="57214"/>
                    <a:pt x="105158" y="57235"/>
                  </a:cubicBezTo>
                  <a:cubicBezTo>
                    <a:pt x="105244" y="57235"/>
                    <a:pt x="105266" y="57380"/>
                    <a:pt x="105179" y="57394"/>
                  </a:cubicBezTo>
                  <a:lnTo>
                    <a:pt x="105172" y="57394"/>
                  </a:lnTo>
                  <a:cubicBezTo>
                    <a:pt x="105127" y="57400"/>
                    <a:pt x="105082" y="57403"/>
                    <a:pt x="105038" y="57403"/>
                  </a:cubicBezTo>
                  <a:cubicBezTo>
                    <a:pt x="104501" y="57403"/>
                    <a:pt x="103999" y="56975"/>
                    <a:pt x="103878" y="56455"/>
                  </a:cubicBezTo>
                  <a:cubicBezTo>
                    <a:pt x="103865" y="56403"/>
                    <a:pt x="103907" y="56369"/>
                    <a:pt x="103947" y="56369"/>
                  </a:cubicBezTo>
                  <a:close/>
                  <a:moveTo>
                    <a:pt x="76041" y="57023"/>
                  </a:moveTo>
                  <a:cubicBezTo>
                    <a:pt x="76059" y="57023"/>
                    <a:pt x="76076" y="57030"/>
                    <a:pt x="76086" y="57047"/>
                  </a:cubicBezTo>
                  <a:cubicBezTo>
                    <a:pt x="76253" y="57415"/>
                    <a:pt x="76586" y="57578"/>
                    <a:pt x="76967" y="57578"/>
                  </a:cubicBezTo>
                  <a:cubicBezTo>
                    <a:pt x="76998" y="57578"/>
                    <a:pt x="77030" y="57577"/>
                    <a:pt x="77062" y="57575"/>
                  </a:cubicBezTo>
                  <a:cubicBezTo>
                    <a:pt x="77068" y="57574"/>
                    <a:pt x="77074" y="57573"/>
                    <a:pt x="77080" y="57573"/>
                  </a:cubicBezTo>
                  <a:cubicBezTo>
                    <a:pt x="77180" y="57573"/>
                    <a:pt x="77199" y="57735"/>
                    <a:pt x="77083" y="57756"/>
                  </a:cubicBezTo>
                  <a:cubicBezTo>
                    <a:pt x="77029" y="57767"/>
                    <a:pt x="76975" y="57772"/>
                    <a:pt x="76921" y="57772"/>
                  </a:cubicBezTo>
                  <a:cubicBezTo>
                    <a:pt x="76512" y="57772"/>
                    <a:pt x="76120" y="57473"/>
                    <a:pt x="75992" y="57083"/>
                  </a:cubicBezTo>
                  <a:lnTo>
                    <a:pt x="75985" y="57083"/>
                  </a:lnTo>
                  <a:cubicBezTo>
                    <a:pt x="75971" y="57050"/>
                    <a:pt x="76007" y="57023"/>
                    <a:pt x="76041" y="57023"/>
                  </a:cubicBezTo>
                  <a:close/>
                  <a:moveTo>
                    <a:pt x="75419" y="56566"/>
                  </a:moveTo>
                  <a:cubicBezTo>
                    <a:pt x="75438" y="56566"/>
                    <a:pt x="75458" y="56577"/>
                    <a:pt x="75465" y="56599"/>
                  </a:cubicBezTo>
                  <a:cubicBezTo>
                    <a:pt x="75515" y="56917"/>
                    <a:pt x="75653" y="57206"/>
                    <a:pt x="75862" y="57452"/>
                  </a:cubicBezTo>
                  <a:cubicBezTo>
                    <a:pt x="76064" y="57690"/>
                    <a:pt x="76317" y="57806"/>
                    <a:pt x="76570" y="57972"/>
                  </a:cubicBezTo>
                  <a:cubicBezTo>
                    <a:pt x="76626" y="58028"/>
                    <a:pt x="76594" y="58124"/>
                    <a:pt x="76514" y="58124"/>
                  </a:cubicBezTo>
                  <a:cubicBezTo>
                    <a:pt x="76511" y="58124"/>
                    <a:pt x="76508" y="58124"/>
                    <a:pt x="76505" y="58124"/>
                  </a:cubicBezTo>
                  <a:cubicBezTo>
                    <a:pt x="75833" y="58023"/>
                    <a:pt x="75407" y="57228"/>
                    <a:pt x="75371" y="56614"/>
                  </a:cubicBezTo>
                  <a:cubicBezTo>
                    <a:pt x="75371" y="56582"/>
                    <a:pt x="75395" y="56566"/>
                    <a:pt x="75419" y="56566"/>
                  </a:cubicBezTo>
                  <a:close/>
                  <a:moveTo>
                    <a:pt x="46245" y="62630"/>
                  </a:moveTo>
                  <a:cubicBezTo>
                    <a:pt x="46257" y="62630"/>
                    <a:pt x="46269" y="62635"/>
                    <a:pt x="46278" y="62648"/>
                  </a:cubicBezTo>
                  <a:cubicBezTo>
                    <a:pt x="46574" y="63117"/>
                    <a:pt x="47065" y="63414"/>
                    <a:pt x="47614" y="63464"/>
                  </a:cubicBezTo>
                  <a:cubicBezTo>
                    <a:pt x="47721" y="63478"/>
                    <a:pt x="47730" y="63638"/>
                    <a:pt x="47622" y="63638"/>
                  </a:cubicBezTo>
                  <a:cubicBezTo>
                    <a:pt x="47619" y="63638"/>
                    <a:pt x="47617" y="63638"/>
                    <a:pt x="47614" y="63638"/>
                  </a:cubicBezTo>
                  <a:cubicBezTo>
                    <a:pt x="47007" y="63602"/>
                    <a:pt x="46465" y="63240"/>
                    <a:pt x="46198" y="62698"/>
                  </a:cubicBezTo>
                  <a:cubicBezTo>
                    <a:pt x="46183" y="62662"/>
                    <a:pt x="46215" y="62630"/>
                    <a:pt x="46245" y="62630"/>
                  </a:cubicBezTo>
                  <a:close/>
                  <a:moveTo>
                    <a:pt x="44858" y="61908"/>
                  </a:moveTo>
                  <a:cubicBezTo>
                    <a:pt x="44874" y="61908"/>
                    <a:pt x="44891" y="61918"/>
                    <a:pt x="44897" y="61940"/>
                  </a:cubicBezTo>
                  <a:cubicBezTo>
                    <a:pt x="45042" y="62395"/>
                    <a:pt x="45302" y="62807"/>
                    <a:pt x="45656" y="63125"/>
                  </a:cubicBezTo>
                  <a:cubicBezTo>
                    <a:pt x="46039" y="63457"/>
                    <a:pt x="46451" y="63573"/>
                    <a:pt x="46913" y="63732"/>
                  </a:cubicBezTo>
                  <a:cubicBezTo>
                    <a:pt x="47029" y="63752"/>
                    <a:pt x="47017" y="63914"/>
                    <a:pt x="46912" y="63914"/>
                  </a:cubicBezTo>
                  <a:cubicBezTo>
                    <a:pt x="46905" y="63914"/>
                    <a:pt x="46899" y="63914"/>
                    <a:pt x="46892" y="63912"/>
                  </a:cubicBezTo>
                  <a:lnTo>
                    <a:pt x="46892" y="63920"/>
                  </a:lnTo>
                  <a:cubicBezTo>
                    <a:pt x="46888" y="63920"/>
                    <a:pt x="46885" y="63920"/>
                    <a:pt x="46881" y="63920"/>
                  </a:cubicBezTo>
                  <a:cubicBezTo>
                    <a:pt x="45881" y="63920"/>
                    <a:pt x="44962" y="62890"/>
                    <a:pt x="44825" y="61954"/>
                  </a:cubicBezTo>
                  <a:cubicBezTo>
                    <a:pt x="44817" y="61925"/>
                    <a:pt x="44837" y="61908"/>
                    <a:pt x="44858" y="61908"/>
                  </a:cubicBezTo>
                  <a:close/>
                  <a:moveTo>
                    <a:pt x="15962" y="64514"/>
                  </a:moveTo>
                  <a:cubicBezTo>
                    <a:pt x="16041" y="64514"/>
                    <a:pt x="16119" y="64596"/>
                    <a:pt x="16064" y="64678"/>
                  </a:cubicBezTo>
                  <a:cubicBezTo>
                    <a:pt x="15542" y="65474"/>
                    <a:pt x="14522" y="65894"/>
                    <a:pt x="13580" y="65894"/>
                  </a:cubicBezTo>
                  <a:cubicBezTo>
                    <a:pt x="13452" y="65894"/>
                    <a:pt x="13326" y="65886"/>
                    <a:pt x="13203" y="65871"/>
                  </a:cubicBezTo>
                  <a:cubicBezTo>
                    <a:pt x="13109" y="65863"/>
                    <a:pt x="13102" y="65726"/>
                    <a:pt x="13203" y="65726"/>
                  </a:cubicBezTo>
                  <a:cubicBezTo>
                    <a:pt x="13220" y="65726"/>
                    <a:pt x="13236" y="65726"/>
                    <a:pt x="13253" y="65726"/>
                  </a:cubicBezTo>
                  <a:cubicBezTo>
                    <a:pt x="14333" y="65726"/>
                    <a:pt x="15122" y="65267"/>
                    <a:pt x="15891" y="64541"/>
                  </a:cubicBezTo>
                  <a:cubicBezTo>
                    <a:pt x="15912" y="64522"/>
                    <a:pt x="15937" y="64514"/>
                    <a:pt x="15962" y="64514"/>
                  </a:cubicBezTo>
                  <a:close/>
                  <a:moveTo>
                    <a:pt x="17426" y="61564"/>
                  </a:moveTo>
                  <a:cubicBezTo>
                    <a:pt x="17463" y="61564"/>
                    <a:pt x="17500" y="61584"/>
                    <a:pt x="17517" y="61629"/>
                  </a:cubicBezTo>
                  <a:cubicBezTo>
                    <a:pt x="17791" y="62698"/>
                    <a:pt x="17726" y="63862"/>
                    <a:pt x="17119" y="64801"/>
                  </a:cubicBezTo>
                  <a:cubicBezTo>
                    <a:pt x="16585" y="65632"/>
                    <a:pt x="15717" y="66189"/>
                    <a:pt x="14720" y="66217"/>
                  </a:cubicBezTo>
                  <a:cubicBezTo>
                    <a:pt x="14641" y="66217"/>
                    <a:pt x="14626" y="66095"/>
                    <a:pt x="14699" y="66080"/>
                  </a:cubicBezTo>
                  <a:cubicBezTo>
                    <a:pt x="16794" y="65733"/>
                    <a:pt x="17806" y="63638"/>
                    <a:pt x="17322" y="61687"/>
                  </a:cubicBezTo>
                  <a:cubicBezTo>
                    <a:pt x="17309" y="61612"/>
                    <a:pt x="17368" y="61564"/>
                    <a:pt x="17426" y="61564"/>
                  </a:cubicBezTo>
                  <a:close/>
                  <a:moveTo>
                    <a:pt x="97733" y="66494"/>
                  </a:moveTo>
                  <a:cubicBezTo>
                    <a:pt x="97747" y="66494"/>
                    <a:pt x="97762" y="66500"/>
                    <a:pt x="97772" y="66514"/>
                  </a:cubicBezTo>
                  <a:cubicBezTo>
                    <a:pt x="98105" y="66926"/>
                    <a:pt x="98531" y="67135"/>
                    <a:pt x="99044" y="67236"/>
                  </a:cubicBezTo>
                  <a:cubicBezTo>
                    <a:pt x="99162" y="67250"/>
                    <a:pt x="99140" y="67418"/>
                    <a:pt x="99035" y="67418"/>
                  </a:cubicBezTo>
                  <a:cubicBezTo>
                    <a:pt x="99031" y="67418"/>
                    <a:pt x="99027" y="67418"/>
                    <a:pt x="99022" y="67417"/>
                  </a:cubicBezTo>
                  <a:lnTo>
                    <a:pt x="99015" y="67424"/>
                  </a:lnTo>
                  <a:cubicBezTo>
                    <a:pt x="98466" y="67359"/>
                    <a:pt x="97975" y="67056"/>
                    <a:pt x="97671" y="66593"/>
                  </a:cubicBezTo>
                  <a:cubicBezTo>
                    <a:pt x="97638" y="66550"/>
                    <a:pt x="97688" y="66494"/>
                    <a:pt x="97733" y="66494"/>
                  </a:cubicBezTo>
                  <a:close/>
                  <a:moveTo>
                    <a:pt x="97210" y="66065"/>
                  </a:moveTo>
                  <a:cubicBezTo>
                    <a:pt x="97224" y="66065"/>
                    <a:pt x="97238" y="66074"/>
                    <a:pt x="97238" y="66095"/>
                  </a:cubicBezTo>
                  <a:cubicBezTo>
                    <a:pt x="97194" y="66709"/>
                    <a:pt x="97584" y="67164"/>
                    <a:pt x="98134" y="67374"/>
                  </a:cubicBezTo>
                  <a:cubicBezTo>
                    <a:pt x="98214" y="67400"/>
                    <a:pt x="98189" y="67521"/>
                    <a:pt x="98110" y="67521"/>
                  </a:cubicBezTo>
                  <a:cubicBezTo>
                    <a:pt x="98104" y="67521"/>
                    <a:pt x="98097" y="67520"/>
                    <a:pt x="98090" y="67518"/>
                  </a:cubicBezTo>
                  <a:cubicBezTo>
                    <a:pt x="97469" y="67381"/>
                    <a:pt x="97093" y="66694"/>
                    <a:pt x="97172" y="66095"/>
                  </a:cubicBezTo>
                  <a:cubicBezTo>
                    <a:pt x="97176" y="66076"/>
                    <a:pt x="97194" y="66065"/>
                    <a:pt x="97210" y="66065"/>
                  </a:cubicBezTo>
                  <a:close/>
                  <a:moveTo>
                    <a:pt x="49718" y="0"/>
                  </a:moveTo>
                  <a:cubicBezTo>
                    <a:pt x="42919" y="0"/>
                    <a:pt x="36119" y="18"/>
                    <a:pt x="29317" y="68"/>
                  </a:cubicBezTo>
                  <a:cubicBezTo>
                    <a:pt x="25690" y="90"/>
                    <a:pt x="22055" y="126"/>
                    <a:pt x="18427" y="177"/>
                  </a:cubicBezTo>
                  <a:cubicBezTo>
                    <a:pt x="14850" y="220"/>
                    <a:pt x="11266" y="184"/>
                    <a:pt x="7696" y="365"/>
                  </a:cubicBezTo>
                  <a:cubicBezTo>
                    <a:pt x="6374" y="430"/>
                    <a:pt x="4994" y="581"/>
                    <a:pt x="3787" y="1152"/>
                  </a:cubicBezTo>
                  <a:cubicBezTo>
                    <a:pt x="2378" y="1810"/>
                    <a:pt x="1539" y="3002"/>
                    <a:pt x="1229" y="4505"/>
                  </a:cubicBezTo>
                  <a:cubicBezTo>
                    <a:pt x="882" y="6153"/>
                    <a:pt x="969" y="7916"/>
                    <a:pt x="911" y="9585"/>
                  </a:cubicBezTo>
                  <a:cubicBezTo>
                    <a:pt x="860" y="11356"/>
                    <a:pt x="802" y="13126"/>
                    <a:pt x="752" y="14897"/>
                  </a:cubicBezTo>
                  <a:cubicBezTo>
                    <a:pt x="521" y="22210"/>
                    <a:pt x="195" y="29530"/>
                    <a:pt x="109" y="36843"/>
                  </a:cubicBezTo>
                  <a:cubicBezTo>
                    <a:pt x="65" y="40290"/>
                    <a:pt x="0" y="43751"/>
                    <a:pt x="210" y="47191"/>
                  </a:cubicBezTo>
                  <a:cubicBezTo>
                    <a:pt x="412" y="50428"/>
                    <a:pt x="954" y="53694"/>
                    <a:pt x="2479" y="56592"/>
                  </a:cubicBezTo>
                  <a:cubicBezTo>
                    <a:pt x="2732" y="55552"/>
                    <a:pt x="3021" y="54518"/>
                    <a:pt x="3483" y="53557"/>
                  </a:cubicBezTo>
                  <a:cubicBezTo>
                    <a:pt x="3989" y="52495"/>
                    <a:pt x="4741" y="51483"/>
                    <a:pt x="5803" y="50934"/>
                  </a:cubicBezTo>
                  <a:cubicBezTo>
                    <a:pt x="6429" y="50610"/>
                    <a:pt x="7143" y="50429"/>
                    <a:pt x="7857" y="50429"/>
                  </a:cubicBezTo>
                  <a:cubicBezTo>
                    <a:pt x="8148" y="50429"/>
                    <a:pt x="8438" y="50459"/>
                    <a:pt x="8722" y="50522"/>
                  </a:cubicBezTo>
                  <a:cubicBezTo>
                    <a:pt x="9669" y="50739"/>
                    <a:pt x="10442" y="51360"/>
                    <a:pt x="10782" y="52278"/>
                  </a:cubicBezTo>
                  <a:cubicBezTo>
                    <a:pt x="11288" y="53622"/>
                    <a:pt x="10861" y="55255"/>
                    <a:pt x="10608" y="56614"/>
                  </a:cubicBezTo>
                  <a:cubicBezTo>
                    <a:pt x="10334" y="58124"/>
                    <a:pt x="9900" y="59620"/>
                    <a:pt x="9676" y="61130"/>
                  </a:cubicBezTo>
                  <a:cubicBezTo>
                    <a:pt x="9452" y="62633"/>
                    <a:pt x="9481" y="64288"/>
                    <a:pt x="10536" y="65495"/>
                  </a:cubicBezTo>
                  <a:cubicBezTo>
                    <a:pt x="11370" y="66443"/>
                    <a:pt x="12521" y="66880"/>
                    <a:pt x="13686" y="66880"/>
                  </a:cubicBezTo>
                  <a:cubicBezTo>
                    <a:pt x="15076" y="66880"/>
                    <a:pt x="16486" y="66258"/>
                    <a:pt x="17394" y="65141"/>
                  </a:cubicBezTo>
                  <a:cubicBezTo>
                    <a:pt x="18276" y="64057"/>
                    <a:pt x="18449" y="62706"/>
                    <a:pt x="18073" y="61383"/>
                  </a:cubicBezTo>
                  <a:cubicBezTo>
                    <a:pt x="17669" y="59988"/>
                    <a:pt x="16838" y="58767"/>
                    <a:pt x="16274" y="57438"/>
                  </a:cubicBezTo>
                  <a:cubicBezTo>
                    <a:pt x="15291" y="55132"/>
                    <a:pt x="15313" y="52307"/>
                    <a:pt x="16881" y="50255"/>
                  </a:cubicBezTo>
                  <a:cubicBezTo>
                    <a:pt x="17893" y="48936"/>
                    <a:pt x="19565" y="48098"/>
                    <a:pt x="21228" y="48098"/>
                  </a:cubicBezTo>
                  <a:cubicBezTo>
                    <a:pt x="21834" y="48098"/>
                    <a:pt x="22438" y="48209"/>
                    <a:pt x="23009" y="48448"/>
                  </a:cubicBezTo>
                  <a:cubicBezTo>
                    <a:pt x="24324" y="48997"/>
                    <a:pt x="25213" y="50168"/>
                    <a:pt x="26427" y="50883"/>
                  </a:cubicBezTo>
                  <a:cubicBezTo>
                    <a:pt x="26961" y="51203"/>
                    <a:pt x="27579" y="51442"/>
                    <a:pt x="28201" y="51442"/>
                  </a:cubicBezTo>
                  <a:cubicBezTo>
                    <a:pt x="28396" y="51442"/>
                    <a:pt x="28590" y="51419"/>
                    <a:pt x="28783" y="51368"/>
                  </a:cubicBezTo>
                  <a:cubicBezTo>
                    <a:pt x="29375" y="51209"/>
                    <a:pt x="29874" y="50811"/>
                    <a:pt x="30358" y="50464"/>
                  </a:cubicBezTo>
                  <a:cubicBezTo>
                    <a:pt x="30806" y="50146"/>
                    <a:pt x="31261" y="49821"/>
                    <a:pt x="31818" y="49713"/>
                  </a:cubicBezTo>
                  <a:cubicBezTo>
                    <a:pt x="31938" y="49688"/>
                    <a:pt x="32055" y="49677"/>
                    <a:pt x="32169" y="49677"/>
                  </a:cubicBezTo>
                  <a:cubicBezTo>
                    <a:pt x="32587" y="49677"/>
                    <a:pt x="32975" y="49824"/>
                    <a:pt x="33371" y="49995"/>
                  </a:cubicBezTo>
                  <a:cubicBezTo>
                    <a:pt x="33707" y="50140"/>
                    <a:pt x="34037" y="50286"/>
                    <a:pt x="34400" y="50286"/>
                  </a:cubicBezTo>
                  <a:cubicBezTo>
                    <a:pt x="34451" y="50286"/>
                    <a:pt x="34503" y="50283"/>
                    <a:pt x="34556" y="50276"/>
                  </a:cubicBezTo>
                  <a:cubicBezTo>
                    <a:pt x="34874" y="50226"/>
                    <a:pt x="35178" y="50117"/>
                    <a:pt x="35460" y="49958"/>
                  </a:cubicBezTo>
                  <a:cubicBezTo>
                    <a:pt x="35922" y="49734"/>
                    <a:pt x="36385" y="49438"/>
                    <a:pt x="36912" y="49373"/>
                  </a:cubicBezTo>
                  <a:cubicBezTo>
                    <a:pt x="36979" y="49365"/>
                    <a:pt x="37045" y="49360"/>
                    <a:pt x="37108" y="49360"/>
                  </a:cubicBezTo>
                  <a:cubicBezTo>
                    <a:pt x="38012" y="49360"/>
                    <a:pt x="38521" y="50200"/>
                    <a:pt x="38582" y="51064"/>
                  </a:cubicBezTo>
                  <a:cubicBezTo>
                    <a:pt x="38675" y="52451"/>
                    <a:pt x="37505" y="53665"/>
                    <a:pt x="37830" y="55053"/>
                  </a:cubicBezTo>
                  <a:cubicBezTo>
                    <a:pt x="38052" y="55996"/>
                    <a:pt x="38869" y="56494"/>
                    <a:pt x="39698" y="56494"/>
                  </a:cubicBezTo>
                  <a:cubicBezTo>
                    <a:pt x="40322" y="56494"/>
                    <a:pt x="40954" y="56211"/>
                    <a:pt x="41342" y="55624"/>
                  </a:cubicBezTo>
                  <a:cubicBezTo>
                    <a:pt x="42108" y="54468"/>
                    <a:pt x="41291" y="53073"/>
                    <a:pt x="40959" y="51909"/>
                  </a:cubicBezTo>
                  <a:cubicBezTo>
                    <a:pt x="40684" y="50956"/>
                    <a:pt x="40706" y="49872"/>
                    <a:pt x="41595" y="49243"/>
                  </a:cubicBezTo>
                  <a:cubicBezTo>
                    <a:pt x="41991" y="48963"/>
                    <a:pt x="42465" y="48830"/>
                    <a:pt x="42940" y="48830"/>
                  </a:cubicBezTo>
                  <a:cubicBezTo>
                    <a:pt x="43471" y="48830"/>
                    <a:pt x="44004" y="48996"/>
                    <a:pt x="44435" y="49308"/>
                  </a:cubicBezTo>
                  <a:cubicBezTo>
                    <a:pt x="46863" y="51064"/>
                    <a:pt x="45642" y="54670"/>
                    <a:pt x="45143" y="57033"/>
                  </a:cubicBezTo>
                  <a:cubicBezTo>
                    <a:pt x="44970" y="57857"/>
                    <a:pt x="44796" y="58680"/>
                    <a:pt x="44623" y="59512"/>
                  </a:cubicBezTo>
                  <a:cubicBezTo>
                    <a:pt x="44507" y="60010"/>
                    <a:pt x="44420" y="60523"/>
                    <a:pt x="44363" y="61036"/>
                  </a:cubicBezTo>
                  <a:cubicBezTo>
                    <a:pt x="44341" y="61318"/>
                    <a:pt x="44334" y="61600"/>
                    <a:pt x="44348" y="61875"/>
                  </a:cubicBezTo>
                  <a:cubicBezTo>
                    <a:pt x="44442" y="63204"/>
                    <a:pt x="45280" y="64230"/>
                    <a:pt x="46559" y="64606"/>
                  </a:cubicBezTo>
                  <a:cubicBezTo>
                    <a:pt x="46873" y="64697"/>
                    <a:pt x="47196" y="64743"/>
                    <a:pt x="47516" y="64743"/>
                  </a:cubicBezTo>
                  <a:cubicBezTo>
                    <a:pt x="48319" y="64743"/>
                    <a:pt x="49102" y="64451"/>
                    <a:pt x="49659" y="63826"/>
                  </a:cubicBezTo>
                  <a:cubicBezTo>
                    <a:pt x="50556" y="62828"/>
                    <a:pt x="50678" y="61390"/>
                    <a:pt x="50490" y="60111"/>
                  </a:cubicBezTo>
                  <a:cubicBezTo>
                    <a:pt x="50288" y="58724"/>
                    <a:pt x="49681" y="57459"/>
                    <a:pt x="49139" y="56180"/>
                  </a:cubicBezTo>
                  <a:cubicBezTo>
                    <a:pt x="48604" y="54923"/>
                    <a:pt x="48012" y="53463"/>
                    <a:pt x="48185" y="52061"/>
                  </a:cubicBezTo>
                  <a:cubicBezTo>
                    <a:pt x="48269" y="51352"/>
                    <a:pt x="48738" y="50384"/>
                    <a:pt x="49532" y="50384"/>
                  </a:cubicBezTo>
                  <a:cubicBezTo>
                    <a:pt x="49627" y="50384"/>
                    <a:pt x="49728" y="50398"/>
                    <a:pt x="49833" y="50428"/>
                  </a:cubicBezTo>
                  <a:cubicBezTo>
                    <a:pt x="50664" y="50667"/>
                    <a:pt x="50830" y="51685"/>
                    <a:pt x="51278" y="52292"/>
                  </a:cubicBezTo>
                  <a:cubicBezTo>
                    <a:pt x="51495" y="52583"/>
                    <a:pt x="51709" y="52698"/>
                    <a:pt x="51916" y="52698"/>
                  </a:cubicBezTo>
                  <a:cubicBezTo>
                    <a:pt x="52518" y="52698"/>
                    <a:pt x="53065" y="51734"/>
                    <a:pt x="53468" y="51310"/>
                  </a:cubicBezTo>
                  <a:cubicBezTo>
                    <a:pt x="53766" y="50983"/>
                    <a:pt x="54134" y="50775"/>
                    <a:pt x="54579" y="50775"/>
                  </a:cubicBezTo>
                  <a:cubicBezTo>
                    <a:pt x="54587" y="50775"/>
                    <a:pt x="54595" y="50775"/>
                    <a:pt x="54602" y="50775"/>
                  </a:cubicBezTo>
                  <a:cubicBezTo>
                    <a:pt x="55282" y="50789"/>
                    <a:pt x="55881" y="51187"/>
                    <a:pt x="56553" y="51245"/>
                  </a:cubicBezTo>
                  <a:cubicBezTo>
                    <a:pt x="56641" y="51252"/>
                    <a:pt x="56728" y="51256"/>
                    <a:pt x="56814" y="51256"/>
                  </a:cubicBezTo>
                  <a:cubicBezTo>
                    <a:pt x="57956" y="51256"/>
                    <a:pt x="59010" y="50616"/>
                    <a:pt x="59957" y="50045"/>
                  </a:cubicBezTo>
                  <a:cubicBezTo>
                    <a:pt x="60961" y="49438"/>
                    <a:pt x="61988" y="48766"/>
                    <a:pt x="63151" y="48520"/>
                  </a:cubicBezTo>
                  <a:cubicBezTo>
                    <a:pt x="63478" y="48451"/>
                    <a:pt x="63809" y="48422"/>
                    <a:pt x="64143" y="48422"/>
                  </a:cubicBezTo>
                  <a:cubicBezTo>
                    <a:pt x="66003" y="48422"/>
                    <a:pt x="67960" y="49326"/>
                    <a:pt x="69796" y="49326"/>
                  </a:cubicBezTo>
                  <a:cubicBezTo>
                    <a:pt x="70603" y="49326"/>
                    <a:pt x="71385" y="49152"/>
                    <a:pt x="72126" y="48650"/>
                  </a:cubicBezTo>
                  <a:cubicBezTo>
                    <a:pt x="72155" y="48636"/>
                    <a:pt x="72177" y="48622"/>
                    <a:pt x="72206" y="48622"/>
                  </a:cubicBezTo>
                  <a:cubicBezTo>
                    <a:pt x="72227" y="48585"/>
                    <a:pt x="72249" y="48556"/>
                    <a:pt x="72271" y="48528"/>
                  </a:cubicBezTo>
                  <a:cubicBezTo>
                    <a:pt x="72625" y="48043"/>
                    <a:pt x="73174" y="47747"/>
                    <a:pt x="73774" y="47711"/>
                  </a:cubicBezTo>
                  <a:cubicBezTo>
                    <a:pt x="73786" y="47711"/>
                    <a:pt x="73799" y="47711"/>
                    <a:pt x="73812" y="47711"/>
                  </a:cubicBezTo>
                  <a:cubicBezTo>
                    <a:pt x="74585" y="47711"/>
                    <a:pt x="75290" y="48141"/>
                    <a:pt x="75645" y="48831"/>
                  </a:cubicBezTo>
                  <a:cubicBezTo>
                    <a:pt x="76072" y="49684"/>
                    <a:pt x="76007" y="50811"/>
                    <a:pt x="75891" y="51722"/>
                  </a:cubicBezTo>
                  <a:cubicBezTo>
                    <a:pt x="75674" y="53348"/>
                    <a:pt x="74554" y="55248"/>
                    <a:pt x="75031" y="56896"/>
                  </a:cubicBezTo>
                  <a:cubicBezTo>
                    <a:pt x="75118" y="57192"/>
                    <a:pt x="75255" y="57474"/>
                    <a:pt x="75436" y="57719"/>
                  </a:cubicBezTo>
                  <a:cubicBezTo>
                    <a:pt x="75789" y="58211"/>
                    <a:pt x="76308" y="58485"/>
                    <a:pt x="76835" y="58485"/>
                  </a:cubicBezTo>
                  <a:cubicBezTo>
                    <a:pt x="77215" y="58485"/>
                    <a:pt x="77599" y="58343"/>
                    <a:pt x="77929" y="58037"/>
                  </a:cubicBezTo>
                  <a:cubicBezTo>
                    <a:pt x="78630" y="57387"/>
                    <a:pt x="78861" y="56383"/>
                    <a:pt x="78716" y="55465"/>
                  </a:cubicBezTo>
                  <a:cubicBezTo>
                    <a:pt x="78427" y="53543"/>
                    <a:pt x="76664" y="51555"/>
                    <a:pt x="77423" y="49554"/>
                  </a:cubicBezTo>
                  <a:cubicBezTo>
                    <a:pt x="77676" y="48903"/>
                    <a:pt x="78225" y="48304"/>
                    <a:pt x="78940" y="48217"/>
                  </a:cubicBezTo>
                  <a:cubicBezTo>
                    <a:pt x="79002" y="48208"/>
                    <a:pt x="79065" y="48204"/>
                    <a:pt x="79128" y="48204"/>
                  </a:cubicBezTo>
                  <a:cubicBezTo>
                    <a:pt x="79711" y="48204"/>
                    <a:pt x="80314" y="48559"/>
                    <a:pt x="80523" y="49120"/>
                  </a:cubicBezTo>
                  <a:cubicBezTo>
                    <a:pt x="80653" y="49474"/>
                    <a:pt x="80581" y="49836"/>
                    <a:pt x="80451" y="50175"/>
                  </a:cubicBezTo>
                  <a:cubicBezTo>
                    <a:pt x="80285" y="50609"/>
                    <a:pt x="79923" y="51143"/>
                    <a:pt x="80176" y="51613"/>
                  </a:cubicBezTo>
                  <a:cubicBezTo>
                    <a:pt x="80334" y="51907"/>
                    <a:pt x="80627" y="52041"/>
                    <a:pt x="80927" y="52041"/>
                  </a:cubicBezTo>
                  <a:cubicBezTo>
                    <a:pt x="81188" y="52041"/>
                    <a:pt x="81455" y="51939"/>
                    <a:pt x="81643" y="51751"/>
                  </a:cubicBezTo>
                  <a:cubicBezTo>
                    <a:pt x="82084" y="51317"/>
                    <a:pt x="82062" y="50746"/>
                    <a:pt x="82004" y="50182"/>
                  </a:cubicBezTo>
                  <a:cubicBezTo>
                    <a:pt x="81968" y="49929"/>
                    <a:pt x="81976" y="49677"/>
                    <a:pt x="82019" y="49431"/>
                  </a:cubicBezTo>
                  <a:cubicBezTo>
                    <a:pt x="82113" y="48961"/>
                    <a:pt x="82387" y="48593"/>
                    <a:pt x="82973" y="48470"/>
                  </a:cubicBezTo>
                  <a:cubicBezTo>
                    <a:pt x="83090" y="48444"/>
                    <a:pt x="83206" y="48433"/>
                    <a:pt x="83318" y="48433"/>
                  </a:cubicBezTo>
                  <a:cubicBezTo>
                    <a:pt x="84008" y="48433"/>
                    <a:pt x="84606" y="48871"/>
                    <a:pt x="85141" y="49294"/>
                  </a:cubicBezTo>
                  <a:cubicBezTo>
                    <a:pt x="85969" y="49952"/>
                    <a:pt x="86935" y="50610"/>
                    <a:pt x="88033" y="50610"/>
                  </a:cubicBezTo>
                  <a:cubicBezTo>
                    <a:pt x="88057" y="50610"/>
                    <a:pt x="88080" y="50609"/>
                    <a:pt x="88103" y="50609"/>
                  </a:cubicBezTo>
                  <a:cubicBezTo>
                    <a:pt x="89049" y="50588"/>
                    <a:pt x="89721" y="49730"/>
                    <a:pt x="90646" y="49730"/>
                  </a:cubicBezTo>
                  <a:cubicBezTo>
                    <a:pt x="90682" y="49730"/>
                    <a:pt x="90719" y="49732"/>
                    <a:pt x="90756" y="49734"/>
                  </a:cubicBezTo>
                  <a:cubicBezTo>
                    <a:pt x="91232" y="49763"/>
                    <a:pt x="91652" y="50009"/>
                    <a:pt x="92063" y="50233"/>
                  </a:cubicBezTo>
                  <a:cubicBezTo>
                    <a:pt x="92548" y="50508"/>
                    <a:pt x="93061" y="50753"/>
                    <a:pt x="93617" y="50840"/>
                  </a:cubicBezTo>
                  <a:cubicBezTo>
                    <a:pt x="93739" y="50862"/>
                    <a:pt x="93856" y="50871"/>
                    <a:pt x="93967" y="50871"/>
                  </a:cubicBezTo>
                  <a:cubicBezTo>
                    <a:pt x="94456" y="50871"/>
                    <a:pt x="94862" y="50685"/>
                    <a:pt x="95344" y="50479"/>
                  </a:cubicBezTo>
                  <a:cubicBezTo>
                    <a:pt x="95587" y="50366"/>
                    <a:pt x="95853" y="50306"/>
                    <a:pt x="96119" y="50306"/>
                  </a:cubicBezTo>
                  <a:cubicBezTo>
                    <a:pt x="96193" y="50306"/>
                    <a:pt x="96268" y="50310"/>
                    <a:pt x="96341" y="50320"/>
                  </a:cubicBezTo>
                  <a:cubicBezTo>
                    <a:pt x="98314" y="50551"/>
                    <a:pt x="98777" y="52957"/>
                    <a:pt x="98820" y="54576"/>
                  </a:cubicBezTo>
                  <a:cubicBezTo>
                    <a:pt x="98863" y="56628"/>
                    <a:pt x="98278" y="58637"/>
                    <a:pt x="97714" y="60588"/>
                  </a:cubicBezTo>
                  <a:cubicBezTo>
                    <a:pt x="97418" y="61622"/>
                    <a:pt x="97115" y="62655"/>
                    <a:pt x="96898" y="63710"/>
                  </a:cubicBezTo>
                  <a:cubicBezTo>
                    <a:pt x="96775" y="64281"/>
                    <a:pt x="96681" y="64859"/>
                    <a:pt x="96623" y="65437"/>
                  </a:cubicBezTo>
                  <a:cubicBezTo>
                    <a:pt x="96573" y="65957"/>
                    <a:pt x="96537" y="66550"/>
                    <a:pt x="96826" y="67020"/>
                  </a:cubicBezTo>
                  <a:cubicBezTo>
                    <a:pt x="97144" y="67540"/>
                    <a:pt x="97823" y="67836"/>
                    <a:pt x="98379" y="68024"/>
                  </a:cubicBezTo>
                  <a:cubicBezTo>
                    <a:pt x="98759" y="68157"/>
                    <a:pt x="99160" y="68243"/>
                    <a:pt x="99560" y="68243"/>
                  </a:cubicBezTo>
                  <a:cubicBezTo>
                    <a:pt x="99723" y="68243"/>
                    <a:pt x="99887" y="68229"/>
                    <a:pt x="100049" y="68197"/>
                  </a:cubicBezTo>
                  <a:cubicBezTo>
                    <a:pt x="100995" y="68017"/>
                    <a:pt x="101725" y="67294"/>
                    <a:pt x="102144" y="66463"/>
                  </a:cubicBezTo>
                  <a:cubicBezTo>
                    <a:pt x="103206" y="64360"/>
                    <a:pt x="102267" y="61896"/>
                    <a:pt x="101696" y="59793"/>
                  </a:cubicBezTo>
                  <a:cubicBezTo>
                    <a:pt x="101385" y="58615"/>
                    <a:pt x="101067" y="57445"/>
                    <a:pt x="100749" y="56267"/>
                  </a:cubicBezTo>
                  <a:cubicBezTo>
                    <a:pt x="100475" y="55270"/>
                    <a:pt x="100164" y="54222"/>
                    <a:pt x="100258" y="53174"/>
                  </a:cubicBezTo>
                  <a:cubicBezTo>
                    <a:pt x="100330" y="52365"/>
                    <a:pt x="100656" y="51628"/>
                    <a:pt x="101328" y="51143"/>
                  </a:cubicBezTo>
                  <a:cubicBezTo>
                    <a:pt x="101706" y="50865"/>
                    <a:pt x="102187" y="50674"/>
                    <a:pt x="102663" y="50674"/>
                  </a:cubicBezTo>
                  <a:cubicBezTo>
                    <a:pt x="102842" y="50674"/>
                    <a:pt x="103020" y="50701"/>
                    <a:pt x="103192" y="50761"/>
                  </a:cubicBezTo>
                  <a:cubicBezTo>
                    <a:pt x="105027" y="51396"/>
                    <a:pt x="104103" y="53723"/>
                    <a:pt x="103705" y="54966"/>
                  </a:cubicBezTo>
                  <a:cubicBezTo>
                    <a:pt x="103358" y="56065"/>
                    <a:pt x="103373" y="57430"/>
                    <a:pt x="104637" y="57900"/>
                  </a:cubicBezTo>
                  <a:cubicBezTo>
                    <a:pt x="104833" y="57971"/>
                    <a:pt x="105025" y="58004"/>
                    <a:pt x="105209" y="58004"/>
                  </a:cubicBezTo>
                  <a:cubicBezTo>
                    <a:pt x="106150" y="58004"/>
                    <a:pt x="106887" y="57148"/>
                    <a:pt x="106971" y="56180"/>
                  </a:cubicBezTo>
                  <a:cubicBezTo>
                    <a:pt x="107116" y="54590"/>
                    <a:pt x="105931" y="51989"/>
                    <a:pt x="107947" y="51086"/>
                  </a:cubicBezTo>
                  <a:cubicBezTo>
                    <a:pt x="108138" y="51000"/>
                    <a:pt x="108319" y="50965"/>
                    <a:pt x="108493" y="50965"/>
                  </a:cubicBezTo>
                  <a:cubicBezTo>
                    <a:pt x="109117" y="50965"/>
                    <a:pt x="109657" y="51416"/>
                    <a:pt x="110267" y="51642"/>
                  </a:cubicBezTo>
                  <a:cubicBezTo>
                    <a:pt x="110476" y="51718"/>
                    <a:pt x="110691" y="51754"/>
                    <a:pt x="110904" y="51754"/>
                  </a:cubicBezTo>
                  <a:cubicBezTo>
                    <a:pt x="111626" y="51754"/>
                    <a:pt x="112325" y="51346"/>
                    <a:pt x="112687" y="50710"/>
                  </a:cubicBezTo>
                  <a:cubicBezTo>
                    <a:pt x="112651" y="49084"/>
                    <a:pt x="112637" y="47458"/>
                    <a:pt x="112658" y="45832"/>
                  </a:cubicBezTo>
                  <a:cubicBezTo>
                    <a:pt x="112731" y="38635"/>
                    <a:pt x="113338" y="31452"/>
                    <a:pt x="114472" y="24341"/>
                  </a:cubicBezTo>
                  <a:cubicBezTo>
                    <a:pt x="115043" y="20772"/>
                    <a:pt x="115744" y="17216"/>
                    <a:pt x="116098" y="13618"/>
                  </a:cubicBezTo>
                  <a:cubicBezTo>
                    <a:pt x="116286" y="11825"/>
                    <a:pt x="116351" y="10026"/>
                    <a:pt x="116301" y="8219"/>
                  </a:cubicBezTo>
                  <a:cubicBezTo>
                    <a:pt x="116279" y="7323"/>
                    <a:pt x="116207" y="6427"/>
                    <a:pt x="116098" y="5531"/>
                  </a:cubicBezTo>
                  <a:cubicBezTo>
                    <a:pt x="115990" y="4715"/>
                    <a:pt x="115918" y="3768"/>
                    <a:pt x="115462" y="3053"/>
                  </a:cubicBezTo>
                  <a:cubicBezTo>
                    <a:pt x="114595" y="1701"/>
                    <a:pt x="112449" y="1738"/>
                    <a:pt x="111040" y="1564"/>
                  </a:cubicBezTo>
                  <a:cubicBezTo>
                    <a:pt x="109226" y="1347"/>
                    <a:pt x="107412" y="1152"/>
                    <a:pt x="105591" y="993"/>
                  </a:cubicBezTo>
                  <a:cubicBezTo>
                    <a:pt x="102029" y="682"/>
                    <a:pt x="98459" y="480"/>
                    <a:pt x="94882" y="343"/>
                  </a:cubicBezTo>
                  <a:cubicBezTo>
                    <a:pt x="87641" y="68"/>
                    <a:pt x="80386" y="68"/>
                    <a:pt x="73138" y="47"/>
                  </a:cubicBezTo>
                  <a:cubicBezTo>
                    <a:pt x="65331" y="23"/>
                    <a:pt x="57525" y="0"/>
                    <a:pt x="49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151122" y="6693"/>
              <a:ext cx="8885686" cy="5748411"/>
              <a:chOff x="4562925" y="2021475"/>
              <a:chExt cx="2675525" cy="174995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7224800" y="2788775"/>
                <a:ext cx="13650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247" extrusionOk="0">
                    <a:moveTo>
                      <a:pt x="94" y="1"/>
                    </a:moveTo>
                    <a:cubicBezTo>
                      <a:pt x="47" y="1"/>
                      <a:pt x="0" y="39"/>
                      <a:pt x="18" y="96"/>
                    </a:cubicBezTo>
                    <a:cubicBezTo>
                      <a:pt x="90" y="487"/>
                      <a:pt x="170" y="877"/>
                      <a:pt x="206" y="1274"/>
                    </a:cubicBezTo>
                    <a:cubicBezTo>
                      <a:pt x="242" y="1578"/>
                      <a:pt x="235" y="1889"/>
                      <a:pt x="300" y="2185"/>
                    </a:cubicBezTo>
                    <a:cubicBezTo>
                      <a:pt x="309" y="2228"/>
                      <a:pt x="338" y="2246"/>
                      <a:pt x="369" y="2246"/>
                    </a:cubicBezTo>
                    <a:cubicBezTo>
                      <a:pt x="411" y="2246"/>
                      <a:pt x="458" y="2213"/>
                      <a:pt x="466" y="2163"/>
                    </a:cubicBezTo>
                    <a:cubicBezTo>
                      <a:pt x="545" y="1506"/>
                      <a:pt x="357" y="682"/>
                      <a:pt x="170" y="53"/>
                    </a:cubicBezTo>
                    <a:cubicBezTo>
                      <a:pt x="155" y="16"/>
                      <a:pt x="125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221625" y="2813975"/>
                <a:ext cx="4525" cy="28850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154" extrusionOk="0">
                    <a:moveTo>
                      <a:pt x="91" y="1"/>
                    </a:moveTo>
                    <a:cubicBezTo>
                      <a:pt x="56" y="1"/>
                      <a:pt x="22" y="24"/>
                      <a:pt x="22" y="71"/>
                    </a:cubicBezTo>
                    <a:cubicBezTo>
                      <a:pt x="15" y="404"/>
                      <a:pt x="8" y="736"/>
                      <a:pt x="0" y="1061"/>
                    </a:cubicBezTo>
                    <a:cubicBezTo>
                      <a:pt x="0" y="1123"/>
                      <a:pt x="45" y="1153"/>
                      <a:pt x="91" y="1153"/>
                    </a:cubicBezTo>
                    <a:cubicBezTo>
                      <a:pt x="136" y="1153"/>
                      <a:pt x="181" y="1123"/>
                      <a:pt x="181" y="1061"/>
                    </a:cubicBezTo>
                    <a:cubicBezTo>
                      <a:pt x="174" y="736"/>
                      <a:pt x="166" y="404"/>
                      <a:pt x="159" y="71"/>
                    </a:cubicBezTo>
                    <a:cubicBezTo>
                      <a:pt x="159" y="24"/>
                      <a:pt x="125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119725" y="3351400"/>
                <a:ext cx="86375" cy="8642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457" extrusionOk="0">
                    <a:moveTo>
                      <a:pt x="774" y="0"/>
                    </a:moveTo>
                    <a:cubicBezTo>
                      <a:pt x="1" y="470"/>
                      <a:pt x="232" y="2002"/>
                      <a:pt x="644" y="2616"/>
                    </a:cubicBezTo>
                    <a:cubicBezTo>
                      <a:pt x="926" y="3045"/>
                      <a:pt x="1508" y="3456"/>
                      <a:pt x="2060" y="3456"/>
                    </a:cubicBezTo>
                    <a:cubicBezTo>
                      <a:pt x="2299" y="3456"/>
                      <a:pt x="2532" y="3379"/>
                      <a:pt x="2732" y="3194"/>
                    </a:cubicBezTo>
                    <a:cubicBezTo>
                      <a:pt x="3455" y="2515"/>
                      <a:pt x="2147" y="1864"/>
                      <a:pt x="1858" y="1315"/>
                    </a:cubicBezTo>
                    <a:cubicBezTo>
                      <a:pt x="1721" y="1062"/>
                      <a:pt x="1735" y="846"/>
                      <a:pt x="1800" y="571"/>
                    </a:cubicBezTo>
                    <a:cubicBezTo>
                      <a:pt x="1921" y="63"/>
                      <a:pt x="1623" y="12"/>
                      <a:pt x="1281" y="12"/>
                    </a:cubicBezTo>
                    <a:cubicBezTo>
                      <a:pt x="1196" y="12"/>
                      <a:pt x="1107" y="15"/>
                      <a:pt x="1022" y="15"/>
                    </a:cubicBezTo>
                    <a:cubicBezTo>
                      <a:pt x="939" y="15"/>
                      <a:pt x="860" y="12"/>
                      <a:pt x="7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183175" y="3129775"/>
                <a:ext cx="2900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27" extrusionOk="0">
                    <a:moveTo>
                      <a:pt x="108" y="1"/>
                    </a:moveTo>
                    <a:cubicBezTo>
                      <a:pt x="43" y="1"/>
                      <a:pt x="1" y="83"/>
                      <a:pt x="64" y="121"/>
                    </a:cubicBezTo>
                    <a:cubicBezTo>
                      <a:pt x="353" y="295"/>
                      <a:pt x="657" y="447"/>
                      <a:pt x="946" y="613"/>
                    </a:cubicBezTo>
                    <a:cubicBezTo>
                      <a:pt x="963" y="622"/>
                      <a:pt x="981" y="626"/>
                      <a:pt x="997" y="626"/>
                    </a:cubicBezTo>
                    <a:cubicBezTo>
                      <a:pt x="1095" y="626"/>
                      <a:pt x="1159" y="482"/>
                      <a:pt x="1054" y="432"/>
                    </a:cubicBezTo>
                    <a:cubicBezTo>
                      <a:pt x="743" y="288"/>
                      <a:pt x="447" y="136"/>
                      <a:pt x="136" y="6"/>
                    </a:cubicBezTo>
                    <a:cubicBezTo>
                      <a:pt x="127" y="2"/>
                      <a:pt x="117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136175" y="3467725"/>
                <a:ext cx="49150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786" extrusionOk="0">
                    <a:moveTo>
                      <a:pt x="810" y="1"/>
                    </a:moveTo>
                    <a:cubicBezTo>
                      <a:pt x="362" y="160"/>
                      <a:pt x="0" y="630"/>
                      <a:pt x="145" y="1128"/>
                    </a:cubicBezTo>
                    <a:cubicBezTo>
                      <a:pt x="253" y="1507"/>
                      <a:pt x="611" y="1785"/>
                      <a:pt x="994" y="1785"/>
                    </a:cubicBezTo>
                    <a:cubicBezTo>
                      <a:pt x="1072" y="1785"/>
                      <a:pt x="1151" y="1774"/>
                      <a:pt x="1229" y="1750"/>
                    </a:cubicBezTo>
                    <a:cubicBezTo>
                      <a:pt x="1727" y="1598"/>
                      <a:pt x="1966" y="1020"/>
                      <a:pt x="1720" y="550"/>
                    </a:cubicBezTo>
                    <a:cubicBezTo>
                      <a:pt x="1525" y="232"/>
                      <a:pt x="1185" y="23"/>
                      <a:pt x="8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150075" y="3137500"/>
                <a:ext cx="560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646" extrusionOk="0">
                    <a:moveTo>
                      <a:pt x="694" y="0"/>
                    </a:moveTo>
                    <a:cubicBezTo>
                      <a:pt x="492" y="0"/>
                      <a:pt x="1" y="7"/>
                      <a:pt x="95" y="333"/>
                    </a:cubicBezTo>
                    <a:cubicBezTo>
                      <a:pt x="104" y="362"/>
                      <a:pt x="128" y="375"/>
                      <a:pt x="152" y="375"/>
                    </a:cubicBezTo>
                    <a:cubicBezTo>
                      <a:pt x="181" y="375"/>
                      <a:pt x="210" y="354"/>
                      <a:pt x="210" y="318"/>
                    </a:cubicBezTo>
                    <a:cubicBezTo>
                      <a:pt x="216" y="215"/>
                      <a:pt x="362" y="182"/>
                      <a:pt x="543" y="182"/>
                    </a:cubicBezTo>
                    <a:cubicBezTo>
                      <a:pt x="818" y="182"/>
                      <a:pt x="1174" y="257"/>
                      <a:pt x="1244" y="275"/>
                    </a:cubicBezTo>
                    <a:cubicBezTo>
                      <a:pt x="1540" y="354"/>
                      <a:pt x="1786" y="499"/>
                      <a:pt x="2053" y="636"/>
                    </a:cubicBezTo>
                    <a:cubicBezTo>
                      <a:pt x="2067" y="643"/>
                      <a:pt x="2082" y="646"/>
                      <a:pt x="2095" y="646"/>
                    </a:cubicBezTo>
                    <a:cubicBezTo>
                      <a:pt x="2183" y="646"/>
                      <a:pt x="2242" y="518"/>
                      <a:pt x="2154" y="455"/>
                    </a:cubicBezTo>
                    <a:cubicBezTo>
                      <a:pt x="1757" y="145"/>
                      <a:pt x="1200" y="7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73825" y="3291300"/>
                <a:ext cx="3147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576" extrusionOk="0">
                    <a:moveTo>
                      <a:pt x="98" y="0"/>
                    </a:moveTo>
                    <a:cubicBezTo>
                      <a:pt x="45" y="0"/>
                      <a:pt x="0" y="63"/>
                      <a:pt x="45" y="113"/>
                    </a:cubicBezTo>
                    <a:cubicBezTo>
                      <a:pt x="326" y="410"/>
                      <a:pt x="717" y="576"/>
                      <a:pt x="1121" y="576"/>
                    </a:cubicBezTo>
                    <a:cubicBezTo>
                      <a:pt x="1256" y="576"/>
                      <a:pt x="1258" y="359"/>
                      <a:pt x="1128" y="359"/>
                    </a:cubicBezTo>
                    <a:cubicBezTo>
                      <a:pt x="1126" y="359"/>
                      <a:pt x="1123" y="359"/>
                      <a:pt x="1121" y="359"/>
                    </a:cubicBezTo>
                    <a:cubicBezTo>
                      <a:pt x="1094" y="361"/>
                      <a:pt x="1067" y="362"/>
                      <a:pt x="1040" y="362"/>
                    </a:cubicBezTo>
                    <a:cubicBezTo>
                      <a:pt x="708" y="362"/>
                      <a:pt x="393" y="240"/>
                      <a:pt x="146" y="19"/>
                    </a:cubicBezTo>
                    <a:cubicBezTo>
                      <a:pt x="131" y="6"/>
                      <a:pt x="11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053725" y="3290700"/>
                <a:ext cx="3512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036" extrusionOk="0">
                    <a:moveTo>
                      <a:pt x="84" y="1"/>
                    </a:moveTo>
                    <a:cubicBezTo>
                      <a:pt x="43" y="1"/>
                      <a:pt x="0" y="35"/>
                      <a:pt x="17" y="87"/>
                    </a:cubicBezTo>
                    <a:cubicBezTo>
                      <a:pt x="138" y="607"/>
                      <a:pt x="640" y="1035"/>
                      <a:pt x="1177" y="1035"/>
                    </a:cubicBezTo>
                    <a:cubicBezTo>
                      <a:pt x="1221" y="1035"/>
                      <a:pt x="1266" y="1032"/>
                      <a:pt x="1311" y="1026"/>
                    </a:cubicBezTo>
                    <a:cubicBezTo>
                      <a:pt x="1405" y="1012"/>
                      <a:pt x="1383" y="867"/>
                      <a:pt x="1289" y="867"/>
                    </a:cubicBezTo>
                    <a:cubicBezTo>
                      <a:pt x="762" y="846"/>
                      <a:pt x="314" y="571"/>
                      <a:pt x="148" y="51"/>
                    </a:cubicBezTo>
                    <a:cubicBezTo>
                      <a:pt x="139" y="16"/>
                      <a:pt x="112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6950625" y="3696150"/>
                <a:ext cx="53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47" extrusionOk="0">
                    <a:moveTo>
                      <a:pt x="1398" y="1"/>
                    </a:moveTo>
                    <a:cubicBezTo>
                      <a:pt x="1387" y="1"/>
                      <a:pt x="1376" y="2"/>
                      <a:pt x="1367" y="5"/>
                    </a:cubicBezTo>
                    <a:cubicBezTo>
                      <a:pt x="1150" y="85"/>
                      <a:pt x="1099" y="352"/>
                      <a:pt x="1099" y="525"/>
                    </a:cubicBezTo>
                    <a:cubicBezTo>
                      <a:pt x="1099" y="663"/>
                      <a:pt x="1063" y="800"/>
                      <a:pt x="998" y="923"/>
                    </a:cubicBezTo>
                    <a:cubicBezTo>
                      <a:pt x="810" y="1241"/>
                      <a:pt x="449" y="1385"/>
                      <a:pt x="203" y="1653"/>
                    </a:cubicBezTo>
                    <a:cubicBezTo>
                      <a:pt x="8" y="1790"/>
                      <a:pt x="1" y="1949"/>
                      <a:pt x="174" y="2137"/>
                    </a:cubicBezTo>
                    <a:cubicBezTo>
                      <a:pt x="168" y="2346"/>
                      <a:pt x="231" y="2446"/>
                      <a:pt x="364" y="2446"/>
                    </a:cubicBezTo>
                    <a:cubicBezTo>
                      <a:pt x="391" y="2446"/>
                      <a:pt x="422" y="2442"/>
                      <a:pt x="456" y="2433"/>
                    </a:cubicBezTo>
                    <a:cubicBezTo>
                      <a:pt x="483" y="2439"/>
                      <a:pt x="510" y="2442"/>
                      <a:pt x="537" y="2442"/>
                    </a:cubicBezTo>
                    <a:cubicBezTo>
                      <a:pt x="697" y="2442"/>
                      <a:pt x="856" y="2342"/>
                      <a:pt x="998" y="2274"/>
                    </a:cubicBezTo>
                    <a:cubicBezTo>
                      <a:pt x="1237" y="2158"/>
                      <a:pt x="1453" y="2014"/>
                      <a:pt x="1656" y="1841"/>
                    </a:cubicBezTo>
                    <a:cubicBezTo>
                      <a:pt x="2147" y="1349"/>
                      <a:pt x="1887" y="670"/>
                      <a:pt x="1677" y="121"/>
                    </a:cubicBezTo>
                    <a:cubicBezTo>
                      <a:pt x="1583" y="58"/>
                      <a:pt x="1473" y="1"/>
                      <a:pt x="1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851100" y="3622375"/>
                <a:ext cx="101175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916725" y="3641300"/>
                <a:ext cx="229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6917600" y="3656775"/>
                <a:ext cx="10850" cy="231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6898150" y="3543900"/>
                <a:ext cx="378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923" extrusionOk="0">
                    <a:moveTo>
                      <a:pt x="93" y="1"/>
                    </a:moveTo>
                    <a:cubicBezTo>
                      <a:pt x="47" y="1"/>
                      <a:pt x="0" y="53"/>
                      <a:pt x="33" y="97"/>
                    </a:cubicBezTo>
                    <a:cubicBezTo>
                      <a:pt x="337" y="560"/>
                      <a:pt x="828" y="863"/>
                      <a:pt x="1377" y="921"/>
                    </a:cubicBezTo>
                    <a:cubicBezTo>
                      <a:pt x="1384" y="922"/>
                      <a:pt x="1391" y="923"/>
                      <a:pt x="1397" y="923"/>
                    </a:cubicBezTo>
                    <a:cubicBezTo>
                      <a:pt x="1502" y="923"/>
                      <a:pt x="1515" y="761"/>
                      <a:pt x="1399" y="740"/>
                    </a:cubicBezTo>
                    <a:cubicBezTo>
                      <a:pt x="893" y="646"/>
                      <a:pt x="467" y="430"/>
                      <a:pt x="134" y="18"/>
                    </a:cubicBezTo>
                    <a:cubicBezTo>
                      <a:pt x="122" y="6"/>
                      <a:pt x="108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6859400" y="2241350"/>
                <a:ext cx="3850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6884500" y="3533100"/>
                <a:ext cx="28050" cy="364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457" extrusionOk="0">
                    <a:moveTo>
                      <a:pt x="121" y="1"/>
                    </a:moveTo>
                    <a:cubicBezTo>
                      <a:pt x="104" y="1"/>
                      <a:pt x="84" y="12"/>
                      <a:pt x="80" y="31"/>
                    </a:cubicBezTo>
                    <a:cubicBezTo>
                      <a:pt x="1" y="638"/>
                      <a:pt x="377" y="1324"/>
                      <a:pt x="998" y="1454"/>
                    </a:cubicBezTo>
                    <a:cubicBezTo>
                      <a:pt x="1005" y="1456"/>
                      <a:pt x="1012" y="1457"/>
                      <a:pt x="1018" y="1457"/>
                    </a:cubicBezTo>
                    <a:cubicBezTo>
                      <a:pt x="1097" y="1457"/>
                      <a:pt x="1122" y="1336"/>
                      <a:pt x="1042" y="1310"/>
                    </a:cubicBezTo>
                    <a:cubicBezTo>
                      <a:pt x="492" y="1100"/>
                      <a:pt x="102" y="645"/>
                      <a:pt x="146" y="31"/>
                    </a:cubicBezTo>
                    <a:cubicBezTo>
                      <a:pt x="149" y="10"/>
                      <a:pt x="13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6828375" y="3182125"/>
                <a:ext cx="55400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43" extrusionOk="0">
                    <a:moveTo>
                      <a:pt x="1010" y="0"/>
                    </a:moveTo>
                    <a:cubicBezTo>
                      <a:pt x="656" y="260"/>
                      <a:pt x="288" y="557"/>
                      <a:pt x="165" y="997"/>
                    </a:cubicBezTo>
                    <a:cubicBezTo>
                      <a:pt x="0" y="1559"/>
                      <a:pt x="310" y="2042"/>
                      <a:pt x="878" y="2042"/>
                    </a:cubicBezTo>
                    <a:cubicBezTo>
                      <a:pt x="909" y="2042"/>
                      <a:pt x="941" y="2041"/>
                      <a:pt x="974" y="2038"/>
                    </a:cubicBezTo>
                    <a:cubicBezTo>
                      <a:pt x="1509" y="1995"/>
                      <a:pt x="2065" y="1575"/>
                      <a:pt x="2138" y="1033"/>
                    </a:cubicBezTo>
                    <a:cubicBezTo>
                      <a:pt x="2216" y="499"/>
                      <a:pt x="1800" y="41"/>
                      <a:pt x="1283" y="41"/>
                    </a:cubicBezTo>
                    <a:cubicBezTo>
                      <a:pt x="1227" y="41"/>
                      <a:pt x="1170" y="47"/>
                      <a:pt x="1111" y="58"/>
                    </a:cubicBezTo>
                    <a:cubicBezTo>
                      <a:pt x="1106" y="59"/>
                      <a:pt x="1100" y="59"/>
                      <a:pt x="1095" y="59"/>
                    </a:cubicBezTo>
                    <a:cubicBezTo>
                      <a:pt x="1058" y="59"/>
                      <a:pt x="1023" y="38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6828575" y="2254025"/>
                <a:ext cx="6545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800675" y="3252025"/>
                <a:ext cx="240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61" extrusionOk="0">
                    <a:moveTo>
                      <a:pt x="471" y="1"/>
                    </a:moveTo>
                    <a:lnTo>
                      <a:pt x="471" y="1"/>
                    </a:lnTo>
                    <a:cubicBezTo>
                      <a:pt x="449" y="22"/>
                      <a:pt x="427" y="37"/>
                      <a:pt x="391" y="44"/>
                    </a:cubicBezTo>
                    <a:cubicBezTo>
                      <a:pt x="167" y="80"/>
                      <a:pt x="1" y="275"/>
                      <a:pt x="8" y="499"/>
                    </a:cubicBezTo>
                    <a:cubicBezTo>
                      <a:pt x="15" y="731"/>
                      <a:pt x="211" y="861"/>
                      <a:pt x="420" y="861"/>
                    </a:cubicBezTo>
                    <a:cubicBezTo>
                      <a:pt x="423" y="861"/>
                      <a:pt x="425" y="861"/>
                      <a:pt x="428" y="861"/>
                    </a:cubicBezTo>
                    <a:cubicBezTo>
                      <a:pt x="962" y="861"/>
                      <a:pt x="938" y="123"/>
                      <a:pt x="4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6587250" y="3082550"/>
                <a:ext cx="32550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807" extrusionOk="0">
                    <a:moveTo>
                      <a:pt x="85" y="0"/>
                    </a:moveTo>
                    <a:cubicBezTo>
                      <a:pt x="22" y="0"/>
                      <a:pt x="1" y="97"/>
                      <a:pt x="69" y="117"/>
                    </a:cubicBezTo>
                    <a:cubicBezTo>
                      <a:pt x="264" y="189"/>
                      <a:pt x="445" y="276"/>
                      <a:pt x="625" y="392"/>
                    </a:cubicBezTo>
                    <a:cubicBezTo>
                      <a:pt x="791" y="507"/>
                      <a:pt x="943" y="637"/>
                      <a:pt x="1095" y="782"/>
                    </a:cubicBezTo>
                    <a:cubicBezTo>
                      <a:pt x="1115" y="799"/>
                      <a:pt x="1137" y="807"/>
                      <a:pt x="1159" y="807"/>
                    </a:cubicBezTo>
                    <a:cubicBezTo>
                      <a:pt x="1235" y="807"/>
                      <a:pt x="1302" y="711"/>
                      <a:pt x="1239" y="637"/>
                    </a:cubicBezTo>
                    <a:cubicBezTo>
                      <a:pt x="965" y="312"/>
                      <a:pt x="502" y="88"/>
                      <a:pt x="98" y="1"/>
                    </a:cubicBezTo>
                    <a:cubicBezTo>
                      <a:pt x="93" y="1"/>
                      <a:pt x="8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6554675" y="3077800"/>
                <a:ext cx="631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213" extrusionOk="0">
                    <a:moveTo>
                      <a:pt x="118" y="0"/>
                    </a:moveTo>
                    <a:cubicBezTo>
                      <a:pt x="29" y="0"/>
                      <a:pt x="0" y="136"/>
                      <a:pt x="100" y="163"/>
                    </a:cubicBezTo>
                    <a:cubicBezTo>
                      <a:pt x="895" y="423"/>
                      <a:pt x="1589" y="784"/>
                      <a:pt x="2311" y="1196"/>
                    </a:cubicBezTo>
                    <a:cubicBezTo>
                      <a:pt x="2332" y="1207"/>
                      <a:pt x="2352" y="1213"/>
                      <a:pt x="2371" y="1213"/>
                    </a:cubicBezTo>
                    <a:cubicBezTo>
                      <a:pt x="2468" y="1213"/>
                      <a:pt x="2524" y="1072"/>
                      <a:pt x="2427" y="994"/>
                    </a:cubicBezTo>
                    <a:cubicBezTo>
                      <a:pt x="1776" y="495"/>
                      <a:pt x="938" y="170"/>
                      <a:pt x="143" y="4"/>
                    </a:cubicBezTo>
                    <a:cubicBezTo>
                      <a:pt x="134" y="1"/>
                      <a:pt x="126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6499175" y="3210900"/>
                <a:ext cx="368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30" extrusionOk="0">
                    <a:moveTo>
                      <a:pt x="506" y="1"/>
                    </a:moveTo>
                    <a:cubicBezTo>
                      <a:pt x="454" y="1"/>
                      <a:pt x="404" y="3"/>
                      <a:pt x="354" y="5"/>
                    </a:cubicBezTo>
                    <a:cubicBezTo>
                      <a:pt x="109" y="200"/>
                      <a:pt x="0" y="518"/>
                      <a:pt x="65" y="822"/>
                    </a:cubicBezTo>
                    <a:cubicBezTo>
                      <a:pt x="162" y="1125"/>
                      <a:pt x="442" y="1330"/>
                      <a:pt x="753" y="1330"/>
                    </a:cubicBezTo>
                    <a:cubicBezTo>
                      <a:pt x="791" y="1330"/>
                      <a:pt x="829" y="1327"/>
                      <a:pt x="867" y="1320"/>
                    </a:cubicBezTo>
                    <a:cubicBezTo>
                      <a:pt x="1265" y="1263"/>
                      <a:pt x="1474" y="836"/>
                      <a:pt x="1373" y="468"/>
                    </a:cubicBezTo>
                    <a:cubicBezTo>
                      <a:pt x="1253" y="83"/>
                      <a:pt x="863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6400350" y="3356450"/>
                <a:ext cx="98850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486" extrusionOk="0">
                    <a:moveTo>
                      <a:pt x="3063" y="1981"/>
                    </a:moveTo>
                    <a:cubicBezTo>
                      <a:pt x="3072" y="1981"/>
                      <a:pt x="3080" y="1985"/>
                      <a:pt x="3086" y="1995"/>
                    </a:cubicBezTo>
                    <a:cubicBezTo>
                      <a:pt x="3455" y="2407"/>
                      <a:pt x="3556" y="2992"/>
                      <a:pt x="3346" y="3512"/>
                    </a:cubicBezTo>
                    <a:cubicBezTo>
                      <a:pt x="3334" y="3539"/>
                      <a:pt x="3311" y="3550"/>
                      <a:pt x="3286" y="3550"/>
                    </a:cubicBezTo>
                    <a:cubicBezTo>
                      <a:pt x="3237" y="3550"/>
                      <a:pt x="3182" y="3505"/>
                      <a:pt x="3202" y="3447"/>
                    </a:cubicBezTo>
                    <a:cubicBezTo>
                      <a:pt x="3375" y="2956"/>
                      <a:pt x="3346" y="2465"/>
                      <a:pt x="3028" y="2038"/>
                    </a:cubicBezTo>
                    <a:cubicBezTo>
                      <a:pt x="3012" y="2012"/>
                      <a:pt x="3039" y="1981"/>
                      <a:pt x="3063" y="1981"/>
                    </a:cubicBezTo>
                    <a:close/>
                    <a:moveTo>
                      <a:pt x="2949" y="2616"/>
                    </a:moveTo>
                    <a:cubicBezTo>
                      <a:pt x="2971" y="2616"/>
                      <a:pt x="2993" y="2627"/>
                      <a:pt x="2999" y="2652"/>
                    </a:cubicBezTo>
                    <a:cubicBezTo>
                      <a:pt x="3050" y="2927"/>
                      <a:pt x="3072" y="3274"/>
                      <a:pt x="2934" y="3527"/>
                    </a:cubicBezTo>
                    <a:cubicBezTo>
                      <a:pt x="2917" y="3556"/>
                      <a:pt x="2893" y="3568"/>
                      <a:pt x="2869" y="3568"/>
                    </a:cubicBezTo>
                    <a:cubicBezTo>
                      <a:pt x="2821" y="3568"/>
                      <a:pt x="2773" y="3520"/>
                      <a:pt x="2783" y="3462"/>
                    </a:cubicBezTo>
                    <a:cubicBezTo>
                      <a:pt x="2804" y="3332"/>
                      <a:pt x="2855" y="3209"/>
                      <a:pt x="2877" y="3072"/>
                    </a:cubicBezTo>
                    <a:cubicBezTo>
                      <a:pt x="2898" y="2942"/>
                      <a:pt x="2898" y="2804"/>
                      <a:pt x="2891" y="2667"/>
                    </a:cubicBezTo>
                    <a:cubicBezTo>
                      <a:pt x="2891" y="2634"/>
                      <a:pt x="2921" y="2616"/>
                      <a:pt x="2949" y="2616"/>
                    </a:cubicBezTo>
                    <a:close/>
                    <a:moveTo>
                      <a:pt x="1330" y="0"/>
                    </a:moveTo>
                    <a:cubicBezTo>
                      <a:pt x="1316" y="51"/>
                      <a:pt x="1272" y="87"/>
                      <a:pt x="1222" y="94"/>
                    </a:cubicBezTo>
                    <a:cubicBezTo>
                      <a:pt x="514" y="152"/>
                      <a:pt x="0" y="817"/>
                      <a:pt x="311" y="1518"/>
                    </a:cubicBezTo>
                    <a:cubicBezTo>
                      <a:pt x="485" y="1887"/>
                      <a:pt x="875" y="2038"/>
                      <a:pt x="954" y="2450"/>
                    </a:cubicBezTo>
                    <a:cubicBezTo>
                      <a:pt x="1048" y="2956"/>
                      <a:pt x="904" y="3382"/>
                      <a:pt x="1243" y="3852"/>
                    </a:cubicBezTo>
                    <a:cubicBezTo>
                      <a:pt x="1520" y="4229"/>
                      <a:pt x="1975" y="4486"/>
                      <a:pt x="2442" y="4486"/>
                    </a:cubicBezTo>
                    <a:cubicBezTo>
                      <a:pt x="2548" y="4486"/>
                      <a:pt x="2655" y="4473"/>
                      <a:pt x="2761" y="4445"/>
                    </a:cubicBezTo>
                    <a:cubicBezTo>
                      <a:pt x="3332" y="4286"/>
                      <a:pt x="3773" y="3816"/>
                      <a:pt x="3874" y="3223"/>
                    </a:cubicBezTo>
                    <a:cubicBezTo>
                      <a:pt x="3953" y="2652"/>
                      <a:pt x="3700" y="2067"/>
                      <a:pt x="3390" y="1590"/>
                    </a:cubicBezTo>
                    <a:lnTo>
                      <a:pt x="3397" y="1590"/>
                    </a:lnTo>
                    <a:cubicBezTo>
                      <a:pt x="2898" y="831"/>
                      <a:pt x="2161" y="333"/>
                      <a:pt x="1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475650" y="3405975"/>
                <a:ext cx="136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70" extrusionOk="0">
                    <a:moveTo>
                      <a:pt x="54" y="0"/>
                    </a:moveTo>
                    <a:cubicBezTo>
                      <a:pt x="27" y="0"/>
                      <a:pt x="0" y="31"/>
                      <a:pt x="16" y="57"/>
                    </a:cubicBezTo>
                    <a:cubicBezTo>
                      <a:pt x="334" y="484"/>
                      <a:pt x="363" y="975"/>
                      <a:pt x="190" y="1466"/>
                    </a:cubicBezTo>
                    <a:cubicBezTo>
                      <a:pt x="170" y="1524"/>
                      <a:pt x="228" y="1569"/>
                      <a:pt x="280" y="1569"/>
                    </a:cubicBezTo>
                    <a:cubicBezTo>
                      <a:pt x="305" y="1569"/>
                      <a:pt x="329" y="1558"/>
                      <a:pt x="341" y="1531"/>
                    </a:cubicBezTo>
                    <a:cubicBezTo>
                      <a:pt x="544" y="1011"/>
                      <a:pt x="443" y="426"/>
                      <a:pt x="81" y="14"/>
                    </a:cubicBezTo>
                    <a:cubicBezTo>
                      <a:pt x="74" y="4"/>
                      <a:pt x="64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469475" y="3421700"/>
                <a:ext cx="7675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956" extrusionOk="0">
                    <a:moveTo>
                      <a:pt x="180" y="0"/>
                    </a:moveTo>
                    <a:cubicBezTo>
                      <a:pt x="151" y="0"/>
                      <a:pt x="123" y="21"/>
                      <a:pt x="119" y="57"/>
                    </a:cubicBezTo>
                    <a:cubicBezTo>
                      <a:pt x="133" y="194"/>
                      <a:pt x="126" y="324"/>
                      <a:pt x="112" y="462"/>
                    </a:cubicBezTo>
                    <a:cubicBezTo>
                      <a:pt x="90" y="592"/>
                      <a:pt x="39" y="715"/>
                      <a:pt x="10" y="845"/>
                    </a:cubicBezTo>
                    <a:cubicBezTo>
                      <a:pt x="1" y="906"/>
                      <a:pt x="51" y="955"/>
                      <a:pt x="100" y="955"/>
                    </a:cubicBezTo>
                    <a:cubicBezTo>
                      <a:pt x="126" y="955"/>
                      <a:pt x="152" y="942"/>
                      <a:pt x="169" y="910"/>
                    </a:cubicBezTo>
                    <a:cubicBezTo>
                      <a:pt x="307" y="657"/>
                      <a:pt x="285" y="310"/>
                      <a:pt x="234" y="42"/>
                    </a:cubicBezTo>
                    <a:cubicBezTo>
                      <a:pt x="225" y="14"/>
                      <a:pt x="202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426550" y="3500975"/>
                <a:ext cx="448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338" extrusionOk="0">
                    <a:moveTo>
                      <a:pt x="600" y="0"/>
                    </a:moveTo>
                    <a:lnTo>
                      <a:pt x="600" y="0"/>
                    </a:lnTo>
                    <a:cubicBezTo>
                      <a:pt x="232" y="145"/>
                      <a:pt x="0" y="586"/>
                      <a:pt x="224" y="954"/>
                    </a:cubicBezTo>
                    <a:cubicBezTo>
                      <a:pt x="384" y="1196"/>
                      <a:pt x="649" y="1337"/>
                      <a:pt x="926" y="1337"/>
                    </a:cubicBezTo>
                    <a:cubicBezTo>
                      <a:pt x="988" y="1337"/>
                      <a:pt x="1051" y="1330"/>
                      <a:pt x="1113" y="1316"/>
                    </a:cubicBezTo>
                    <a:cubicBezTo>
                      <a:pt x="1474" y="1222"/>
                      <a:pt x="1792" y="803"/>
                      <a:pt x="1677" y="427"/>
                    </a:cubicBezTo>
                    <a:cubicBezTo>
                      <a:pt x="1601" y="185"/>
                      <a:pt x="1347" y="25"/>
                      <a:pt x="1102" y="25"/>
                    </a:cubicBezTo>
                    <a:cubicBezTo>
                      <a:pt x="996" y="25"/>
                      <a:pt x="890" y="55"/>
                      <a:pt x="802" y="123"/>
                    </a:cubicBezTo>
                    <a:cubicBezTo>
                      <a:pt x="776" y="143"/>
                      <a:pt x="748" y="151"/>
                      <a:pt x="721" y="151"/>
                    </a:cubicBezTo>
                    <a:cubicBezTo>
                      <a:pt x="638" y="151"/>
                      <a:pt x="567" y="72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356450" y="3307000"/>
                <a:ext cx="306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1225" h="747" extrusionOk="0">
                    <a:moveTo>
                      <a:pt x="73" y="1"/>
                    </a:moveTo>
                    <a:cubicBezTo>
                      <a:pt x="40" y="1"/>
                      <a:pt x="0" y="29"/>
                      <a:pt x="15" y="63"/>
                    </a:cubicBezTo>
                    <a:cubicBezTo>
                      <a:pt x="148" y="450"/>
                      <a:pt x="530" y="747"/>
                      <a:pt x="939" y="747"/>
                    </a:cubicBezTo>
                    <a:cubicBezTo>
                      <a:pt x="996" y="747"/>
                      <a:pt x="1055" y="741"/>
                      <a:pt x="1113" y="728"/>
                    </a:cubicBezTo>
                    <a:cubicBezTo>
                      <a:pt x="1225" y="714"/>
                      <a:pt x="1209" y="547"/>
                      <a:pt x="1098" y="547"/>
                    </a:cubicBezTo>
                    <a:cubicBezTo>
                      <a:pt x="1094" y="547"/>
                      <a:pt x="1089" y="547"/>
                      <a:pt x="1084" y="548"/>
                    </a:cubicBezTo>
                    <a:cubicBezTo>
                      <a:pt x="1046" y="551"/>
                      <a:pt x="1008" y="553"/>
                      <a:pt x="971" y="553"/>
                    </a:cubicBezTo>
                    <a:cubicBezTo>
                      <a:pt x="598" y="553"/>
                      <a:pt x="273" y="388"/>
                      <a:pt x="109" y="20"/>
                    </a:cubicBezTo>
                    <a:cubicBezTo>
                      <a:pt x="102" y="7"/>
                      <a:pt x="88" y="1"/>
                      <a:pt x="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341275" y="3295625"/>
                <a:ext cx="31575" cy="390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560" extrusionOk="0">
                    <a:moveTo>
                      <a:pt x="51" y="1"/>
                    </a:moveTo>
                    <a:cubicBezTo>
                      <a:pt x="27" y="1"/>
                      <a:pt x="0" y="17"/>
                      <a:pt x="0" y="49"/>
                    </a:cubicBezTo>
                    <a:cubicBezTo>
                      <a:pt x="37" y="656"/>
                      <a:pt x="470" y="1458"/>
                      <a:pt x="1135" y="1559"/>
                    </a:cubicBezTo>
                    <a:cubicBezTo>
                      <a:pt x="1138" y="1559"/>
                      <a:pt x="1141" y="1559"/>
                      <a:pt x="1144" y="1559"/>
                    </a:cubicBezTo>
                    <a:cubicBezTo>
                      <a:pt x="1225" y="1559"/>
                      <a:pt x="1263" y="1463"/>
                      <a:pt x="1200" y="1407"/>
                    </a:cubicBezTo>
                    <a:cubicBezTo>
                      <a:pt x="954" y="1241"/>
                      <a:pt x="694" y="1125"/>
                      <a:pt x="492" y="887"/>
                    </a:cubicBezTo>
                    <a:cubicBezTo>
                      <a:pt x="290" y="641"/>
                      <a:pt x="152" y="352"/>
                      <a:pt x="94" y="34"/>
                    </a:cubicBezTo>
                    <a:cubicBezTo>
                      <a:pt x="91" y="12"/>
                      <a:pt x="72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6255275" y="2041625"/>
                <a:ext cx="4050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46" extrusionOk="0">
                    <a:moveTo>
                      <a:pt x="1525" y="1"/>
                    </a:moveTo>
                    <a:cubicBezTo>
                      <a:pt x="1041" y="1"/>
                      <a:pt x="564" y="8"/>
                      <a:pt x="80" y="15"/>
                    </a:cubicBezTo>
                    <a:cubicBezTo>
                      <a:pt x="1" y="15"/>
                      <a:pt x="1" y="131"/>
                      <a:pt x="80" y="131"/>
                    </a:cubicBezTo>
                    <a:cubicBezTo>
                      <a:pt x="564" y="138"/>
                      <a:pt x="1041" y="145"/>
                      <a:pt x="1525" y="145"/>
                    </a:cubicBezTo>
                    <a:cubicBezTo>
                      <a:pt x="1619" y="145"/>
                      <a:pt x="1619" y="1"/>
                      <a:pt x="1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6216975" y="2027475"/>
                <a:ext cx="770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191" extrusionOk="0">
                    <a:moveTo>
                      <a:pt x="2137" y="0"/>
                    </a:moveTo>
                    <a:cubicBezTo>
                      <a:pt x="1449" y="0"/>
                      <a:pt x="759" y="29"/>
                      <a:pt x="80" y="39"/>
                    </a:cubicBezTo>
                    <a:cubicBezTo>
                      <a:pt x="1" y="39"/>
                      <a:pt x="1" y="155"/>
                      <a:pt x="80" y="155"/>
                    </a:cubicBezTo>
                    <a:cubicBezTo>
                      <a:pt x="766" y="165"/>
                      <a:pt x="1463" y="191"/>
                      <a:pt x="2157" y="191"/>
                    </a:cubicBezTo>
                    <a:cubicBezTo>
                      <a:pt x="2429" y="191"/>
                      <a:pt x="2701" y="187"/>
                      <a:pt x="2971" y="176"/>
                    </a:cubicBezTo>
                    <a:cubicBezTo>
                      <a:pt x="3079" y="176"/>
                      <a:pt x="3079" y="17"/>
                      <a:pt x="2971" y="17"/>
                    </a:cubicBezTo>
                    <a:cubicBezTo>
                      <a:pt x="2694" y="5"/>
                      <a:pt x="2415" y="0"/>
                      <a:pt x="2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6198375" y="3150875"/>
                <a:ext cx="32000" cy="265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63" extrusionOk="0">
                    <a:moveTo>
                      <a:pt x="890" y="1"/>
                    </a:moveTo>
                    <a:cubicBezTo>
                      <a:pt x="814" y="1"/>
                      <a:pt x="736" y="28"/>
                      <a:pt x="665" y="87"/>
                    </a:cubicBezTo>
                    <a:cubicBezTo>
                      <a:pt x="658" y="94"/>
                      <a:pt x="651" y="101"/>
                      <a:pt x="644" y="101"/>
                    </a:cubicBezTo>
                    <a:cubicBezTo>
                      <a:pt x="636" y="108"/>
                      <a:pt x="629" y="123"/>
                      <a:pt x="615" y="130"/>
                    </a:cubicBezTo>
                    <a:cubicBezTo>
                      <a:pt x="597" y="151"/>
                      <a:pt x="572" y="162"/>
                      <a:pt x="546" y="162"/>
                    </a:cubicBezTo>
                    <a:cubicBezTo>
                      <a:pt x="519" y="162"/>
                      <a:pt x="492" y="149"/>
                      <a:pt x="477" y="123"/>
                    </a:cubicBezTo>
                    <a:cubicBezTo>
                      <a:pt x="196" y="195"/>
                      <a:pt x="0" y="513"/>
                      <a:pt x="167" y="795"/>
                    </a:cubicBezTo>
                    <a:cubicBezTo>
                      <a:pt x="267" y="966"/>
                      <a:pt x="451" y="1063"/>
                      <a:pt x="639" y="1063"/>
                    </a:cubicBezTo>
                    <a:cubicBezTo>
                      <a:pt x="722" y="1063"/>
                      <a:pt x="805" y="1044"/>
                      <a:pt x="882" y="1004"/>
                    </a:cubicBezTo>
                    <a:cubicBezTo>
                      <a:pt x="1135" y="889"/>
                      <a:pt x="1280" y="614"/>
                      <a:pt x="1243" y="332"/>
                    </a:cubicBezTo>
                    <a:cubicBezTo>
                      <a:pt x="1209" y="129"/>
                      <a:pt x="1055" y="1"/>
                      <a:pt x="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6028475" y="3060575"/>
                <a:ext cx="516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498" extrusionOk="0">
                    <a:moveTo>
                      <a:pt x="1474" y="1"/>
                    </a:moveTo>
                    <a:cubicBezTo>
                      <a:pt x="1002" y="1"/>
                      <a:pt x="504" y="145"/>
                      <a:pt x="90" y="317"/>
                    </a:cubicBezTo>
                    <a:cubicBezTo>
                      <a:pt x="0" y="355"/>
                      <a:pt x="25" y="497"/>
                      <a:pt x="108" y="497"/>
                    </a:cubicBezTo>
                    <a:cubicBezTo>
                      <a:pt x="118" y="497"/>
                      <a:pt x="129" y="495"/>
                      <a:pt x="141" y="490"/>
                    </a:cubicBezTo>
                    <a:cubicBezTo>
                      <a:pt x="430" y="382"/>
                      <a:pt x="719" y="310"/>
                      <a:pt x="1023" y="266"/>
                    </a:cubicBezTo>
                    <a:cubicBezTo>
                      <a:pt x="1156" y="247"/>
                      <a:pt x="1288" y="243"/>
                      <a:pt x="1420" y="243"/>
                    </a:cubicBezTo>
                    <a:cubicBezTo>
                      <a:pt x="1504" y="243"/>
                      <a:pt x="1587" y="245"/>
                      <a:pt x="1671" y="245"/>
                    </a:cubicBezTo>
                    <a:cubicBezTo>
                      <a:pt x="1755" y="245"/>
                      <a:pt x="1840" y="243"/>
                      <a:pt x="1926" y="237"/>
                    </a:cubicBezTo>
                    <a:cubicBezTo>
                      <a:pt x="1931" y="238"/>
                      <a:pt x="1935" y="238"/>
                      <a:pt x="1940" y="238"/>
                    </a:cubicBezTo>
                    <a:cubicBezTo>
                      <a:pt x="2050" y="238"/>
                      <a:pt x="2066" y="71"/>
                      <a:pt x="1948" y="57"/>
                    </a:cubicBezTo>
                    <a:cubicBezTo>
                      <a:pt x="1796" y="18"/>
                      <a:pt x="1637" y="1"/>
                      <a:pt x="1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997525" y="3076975"/>
                <a:ext cx="6430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729" extrusionOk="0">
                    <a:moveTo>
                      <a:pt x="2441" y="0"/>
                    </a:moveTo>
                    <a:cubicBezTo>
                      <a:pt x="1610" y="22"/>
                      <a:pt x="801" y="232"/>
                      <a:pt x="64" y="615"/>
                    </a:cubicBezTo>
                    <a:cubicBezTo>
                      <a:pt x="0" y="646"/>
                      <a:pt x="43" y="728"/>
                      <a:pt x="103" y="728"/>
                    </a:cubicBezTo>
                    <a:cubicBezTo>
                      <a:pt x="111" y="728"/>
                      <a:pt x="120" y="727"/>
                      <a:pt x="129" y="723"/>
                    </a:cubicBezTo>
                    <a:cubicBezTo>
                      <a:pt x="859" y="398"/>
                      <a:pt x="1646" y="232"/>
                      <a:pt x="2441" y="217"/>
                    </a:cubicBezTo>
                    <a:cubicBezTo>
                      <a:pt x="2571" y="203"/>
                      <a:pt x="2571" y="15"/>
                      <a:pt x="2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5773825" y="3232525"/>
                <a:ext cx="347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232" extrusionOk="0">
                    <a:moveTo>
                      <a:pt x="290" y="0"/>
                    </a:moveTo>
                    <a:cubicBezTo>
                      <a:pt x="80" y="210"/>
                      <a:pt x="1" y="528"/>
                      <a:pt x="95" y="810"/>
                    </a:cubicBezTo>
                    <a:cubicBezTo>
                      <a:pt x="187" y="1059"/>
                      <a:pt x="466" y="1231"/>
                      <a:pt x="738" y="1231"/>
                    </a:cubicBezTo>
                    <a:cubicBezTo>
                      <a:pt x="828" y="1231"/>
                      <a:pt x="917" y="1212"/>
                      <a:pt x="998" y="1171"/>
                    </a:cubicBezTo>
                    <a:cubicBezTo>
                      <a:pt x="1309" y="983"/>
                      <a:pt x="1388" y="571"/>
                      <a:pt x="1171" y="282"/>
                    </a:cubicBezTo>
                    <a:cubicBezTo>
                      <a:pt x="969" y="44"/>
                      <a:pt x="600" y="44"/>
                      <a:pt x="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5747625" y="3272975"/>
                <a:ext cx="182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89" extrusionOk="0">
                    <a:moveTo>
                      <a:pt x="239" y="1"/>
                    </a:moveTo>
                    <a:cubicBezTo>
                      <a:pt x="1" y="160"/>
                      <a:pt x="8" y="666"/>
                      <a:pt x="348" y="687"/>
                    </a:cubicBezTo>
                    <a:cubicBezTo>
                      <a:pt x="355" y="688"/>
                      <a:pt x="362" y="688"/>
                      <a:pt x="369" y="688"/>
                    </a:cubicBezTo>
                    <a:cubicBezTo>
                      <a:pt x="540" y="688"/>
                      <a:pt x="674" y="522"/>
                      <a:pt x="709" y="369"/>
                    </a:cubicBezTo>
                    <a:cubicBezTo>
                      <a:pt x="731" y="297"/>
                      <a:pt x="716" y="210"/>
                      <a:pt x="658" y="153"/>
                    </a:cubicBezTo>
                    <a:cubicBezTo>
                      <a:pt x="572" y="102"/>
                      <a:pt x="398" y="88"/>
                      <a:pt x="304" y="59"/>
                    </a:cubicBezTo>
                    <a:cubicBezTo>
                      <a:pt x="275" y="51"/>
                      <a:pt x="246" y="30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5372775" y="3380050"/>
                <a:ext cx="1384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712" extrusionOk="0">
                    <a:moveTo>
                      <a:pt x="1418" y="3826"/>
                    </a:moveTo>
                    <a:cubicBezTo>
                      <a:pt x="1445" y="3826"/>
                      <a:pt x="1471" y="3841"/>
                      <a:pt x="1474" y="3876"/>
                    </a:cubicBezTo>
                    <a:cubicBezTo>
                      <a:pt x="1515" y="4172"/>
                      <a:pt x="1774" y="4393"/>
                      <a:pt x="2072" y="4393"/>
                    </a:cubicBezTo>
                    <a:cubicBezTo>
                      <a:pt x="2094" y="4393"/>
                      <a:pt x="2117" y="4392"/>
                      <a:pt x="2139" y="4389"/>
                    </a:cubicBezTo>
                    <a:cubicBezTo>
                      <a:pt x="2146" y="4388"/>
                      <a:pt x="2152" y="4388"/>
                      <a:pt x="2158" y="4388"/>
                    </a:cubicBezTo>
                    <a:cubicBezTo>
                      <a:pt x="2283" y="4388"/>
                      <a:pt x="2270" y="4600"/>
                      <a:pt x="2139" y="4621"/>
                    </a:cubicBezTo>
                    <a:cubicBezTo>
                      <a:pt x="2118" y="4622"/>
                      <a:pt x="2096" y="4623"/>
                      <a:pt x="2075" y="4623"/>
                    </a:cubicBezTo>
                    <a:cubicBezTo>
                      <a:pt x="1670" y="4623"/>
                      <a:pt x="1337" y="4303"/>
                      <a:pt x="1344" y="3891"/>
                    </a:cubicBezTo>
                    <a:cubicBezTo>
                      <a:pt x="1344" y="3850"/>
                      <a:pt x="1383" y="3826"/>
                      <a:pt x="1418" y="3826"/>
                    </a:cubicBezTo>
                    <a:close/>
                    <a:moveTo>
                      <a:pt x="910" y="3592"/>
                    </a:moveTo>
                    <a:cubicBezTo>
                      <a:pt x="943" y="3592"/>
                      <a:pt x="978" y="3621"/>
                      <a:pt x="969" y="3660"/>
                    </a:cubicBezTo>
                    <a:cubicBezTo>
                      <a:pt x="889" y="3913"/>
                      <a:pt x="903" y="4180"/>
                      <a:pt x="1026" y="4418"/>
                    </a:cubicBezTo>
                    <a:cubicBezTo>
                      <a:pt x="1149" y="4664"/>
                      <a:pt x="1330" y="4772"/>
                      <a:pt x="1554" y="4902"/>
                    </a:cubicBezTo>
                    <a:cubicBezTo>
                      <a:pt x="1630" y="4944"/>
                      <a:pt x="1607" y="5084"/>
                      <a:pt x="1517" y="5084"/>
                    </a:cubicBezTo>
                    <a:cubicBezTo>
                      <a:pt x="1512" y="5084"/>
                      <a:pt x="1508" y="5084"/>
                      <a:pt x="1503" y="5083"/>
                    </a:cubicBezTo>
                    <a:cubicBezTo>
                      <a:pt x="867" y="5004"/>
                      <a:pt x="564" y="4129"/>
                      <a:pt x="867" y="3616"/>
                    </a:cubicBezTo>
                    <a:cubicBezTo>
                      <a:pt x="877" y="3599"/>
                      <a:pt x="893" y="3592"/>
                      <a:pt x="910" y="3592"/>
                    </a:cubicBezTo>
                    <a:close/>
                    <a:moveTo>
                      <a:pt x="4495" y="0"/>
                    </a:moveTo>
                    <a:cubicBezTo>
                      <a:pt x="4349" y="0"/>
                      <a:pt x="4185" y="42"/>
                      <a:pt x="4090" y="148"/>
                    </a:cubicBezTo>
                    <a:cubicBezTo>
                      <a:pt x="4025" y="220"/>
                      <a:pt x="3996" y="307"/>
                      <a:pt x="3989" y="401"/>
                    </a:cubicBezTo>
                    <a:cubicBezTo>
                      <a:pt x="3967" y="588"/>
                      <a:pt x="4018" y="798"/>
                      <a:pt x="3996" y="964"/>
                    </a:cubicBezTo>
                    <a:cubicBezTo>
                      <a:pt x="3823" y="2381"/>
                      <a:pt x="1792" y="1998"/>
                      <a:pt x="961" y="2677"/>
                    </a:cubicBezTo>
                    <a:cubicBezTo>
                      <a:pt x="398" y="3139"/>
                      <a:pt x="0" y="3970"/>
                      <a:pt x="217" y="4700"/>
                    </a:cubicBezTo>
                    <a:cubicBezTo>
                      <a:pt x="441" y="5473"/>
                      <a:pt x="1344" y="5618"/>
                      <a:pt x="2031" y="5712"/>
                    </a:cubicBezTo>
                    <a:cubicBezTo>
                      <a:pt x="2558" y="5553"/>
                      <a:pt x="3057" y="5387"/>
                      <a:pt x="3527" y="5069"/>
                    </a:cubicBezTo>
                    <a:cubicBezTo>
                      <a:pt x="4849" y="4165"/>
                      <a:pt x="5536" y="2597"/>
                      <a:pt x="5312" y="1015"/>
                    </a:cubicBezTo>
                    <a:cubicBezTo>
                      <a:pt x="5239" y="610"/>
                      <a:pt x="5066" y="104"/>
                      <a:pt x="4618" y="10"/>
                    </a:cubicBezTo>
                    <a:cubicBezTo>
                      <a:pt x="4580" y="4"/>
                      <a:pt x="4539" y="0"/>
                      <a:pt x="4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455450" y="3239950"/>
                <a:ext cx="18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935" extrusionOk="0">
                    <a:moveTo>
                      <a:pt x="651" y="0"/>
                    </a:moveTo>
                    <a:cubicBezTo>
                      <a:pt x="610" y="0"/>
                      <a:pt x="569" y="25"/>
                      <a:pt x="559" y="79"/>
                    </a:cubicBezTo>
                    <a:cubicBezTo>
                      <a:pt x="523" y="224"/>
                      <a:pt x="465" y="368"/>
                      <a:pt x="393" y="498"/>
                    </a:cubicBezTo>
                    <a:cubicBezTo>
                      <a:pt x="299" y="628"/>
                      <a:pt x="184" y="737"/>
                      <a:pt x="46" y="823"/>
                    </a:cubicBezTo>
                    <a:cubicBezTo>
                      <a:pt x="1" y="856"/>
                      <a:pt x="19" y="935"/>
                      <a:pt x="71" y="935"/>
                    </a:cubicBezTo>
                    <a:cubicBezTo>
                      <a:pt x="77" y="935"/>
                      <a:pt x="83" y="934"/>
                      <a:pt x="90" y="932"/>
                    </a:cubicBezTo>
                    <a:cubicBezTo>
                      <a:pt x="415" y="816"/>
                      <a:pt x="740" y="462"/>
                      <a:pt x="747" y="108"/>
                    </a:cubicBezTo>
                    <a:cubicBezTo>
                      <a:pt x="755" y="39"/>
                      <a:pt x="703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406200" y="3559500"/>
                <a:ext cx="61975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204" extrusionOk="0">
                    <a:moveTo>
                      <a:pt x="766" y="1"/>
                    </a:moveTo>
                    <a:cubicBezTo>
                      <a:pt x="325" y="333"/>
                      <a:pt x="0" y="839"/>
                      <a:pt x="137" y="1410"/>
                    </a:cubicBezTo>
                    <a:cubicBezTo>
                      <a:pt x="245" y="1861"/>
                      <a:pt x="637" y="2204"/>
                      <a:pt x="1055" y="2204"/>
                    </a:cubicBezTo>
                    <a:cubicBezTo>
                      <a:pt x="1225" y="2204"/>
                      <a:pt x="1400" y="2147"/>
                      <a:pt x="1561" y="2017"/>
                    </a:cubicBezTo>
                    <a:cubicBezTo>
                      <a:pt x="2479" y="1265"/>
                      <a:pt x="1178" y="629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5439975" y="3255800"/>
                <a:ext cx="431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169" extrusionOk="0">
                    <a:moveTo>
                      <a:pt x="1599" y="0"/>
                    </a:moveTo>
                    <a:cubicBezTo>
                      <a:pt x="1569" y="0"/>
                      <a:pt x="1540" y="15"/>
                      <a:pt x="1525" y="52"/>
                    </a:cubicBezTo>
                    <a:cubicBezTo>
                      <a:pt x="1277" y="634"/>
                      <a:pt x="770" y="1035"/>
                      <a:pt x="122" y="1035"/>
                    </a:cubicBezTo>
                    <a:cubicBezTo>
                      <a:pt x="110" y="1035"/>
                      <a:pt x="99" y="1035"/>
                      <a:pt x="87" y="1035"/>
                    </a:cubicBezTo>
                    <a:cubicBezTo>
                      <a:pt x="0" y="1035"/>
                      <a:pt x="8" y="1158"/>
                      <a:pt x="87" y="1165"/>
                    </a:cubicBezTo>
                    <a:cubicBezTo>
                      <a:pt x="125" y="1168"/>
                      <a:pt x="163" y="1169"/>
                      <a:pt x="201" y="1169"/>
                    </a:cubicBezTo>
                    <a:cubicBezTo>
                      <a:pt x="856" y="1169"/>
                      <a:pt x="1494" y="760"/>
                      <a:pt x="1706" y="124"/>
                    </a:cubicBezTo>
                    <a:cubicBezTo>
                      <a:pt x="1725" y="57"/>
                      <a:pt x="1659" y="0"/>
                      <a:pt x="1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5381250" y="3307825"/>
                <a:ext cx="253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858" extrusionOk="0">
                    <a:moveTo>
                      <a:pt x="479" y="1"/>
                    </a:moveTo>
                    <a:cubicBezTo>
                      <a:pt x="469" y="1"/>
                      <a:pt x="459" y="1"/>
                      <a:pt x="449" y="2"/>
                    </a:cubicBezTo>
                    <a:cubicBezTo>
                      <a:pt x="442" y="23"/>
                      <a:pt x="420" y="45"/>
                      <a:pt x="391" y="59"/>
                    </a:cubicBezTo>
                    <a:cubicBezTo>
                      <a:pt x="0" y="241"/>
                      <a:pt x="93" y="857"/>
                      <a:pt x="512" y="857"/>
                    </a:cubicBezTo>
                    <a:cubicBezTo>
                      <a:pt x="542" y="857"/>
                      <a:pt x="574" y="854"/>
                      <a:pt x="608" y="847"/>
                    </a:cubicBezTo>
                    <a:cubicBezTo>
                      <a:pt x="817" y="804"/>
                      <a:pt x="1013" y="616"/>
                      <a:pt x="962" y="385"/>
                    </a:cubicBezTo>
                    <a:cubicBezTo>
                      <a:pt x="907" y="156"/>
                      <a:pt x="705" y="1"/>
                      <a:pt x="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189750" y="3277525"/>
                <a:ext cx="258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78" extrusionOk="0">
                    <a:moveTo>
                      <a:pt x="461" y="1"/>
                    </a:moveTo>
                    <a:cubicBezTo>
                      <a:pt x="333" y="1"/>
                      <a:pt x="241" y="70"/>
                      <a:pt x="124" y="144"/>
                    </a:cubicBezTo>
                    <a:cubicBezTo>
                      <a:pt x="117" y="151"/>
                      <a:pt x="102" y="159"/>
                      <a:pt x="80" y="159"/>
                    </a:cubicBezTo>
                    <a:cubicBezTo>
                      <a:pt x="8" y="296"/>
                      <a:pt x="1" y="455"/>
                      <a:pt x="52" y="599"/>
                    </a:cubicBezTo>
                    <a:cubicBezTo>
                      <a:pt x="113" y="784"/>
                      <a:pt x="273" y="878"/>
                      <a:pt x="448" y="878"/>
                    </a:cubicBezTo>
                    <a:cubicBezTo>
                      <a:pt x="520" y="878"/>
                      <a:pt x="595" y="862"/>
                      <a:pt x="666" y="831"/>
                    </a:cubicBezTo>
                    <a:cubicBezTo>
                      <a:pt x="904" y="722"/>
                      <a:pt x="1034" y="462"/>
                      <a:pt x="883" y="224"/>
                    </a:cubicBezTo>
                    <a:cubicBezTo>
                      <a:pt x="796" y="108"/>
                      <a:pt x="673" y="28"/>
                      <a:pt x="528" y="7"/>
                    </a:cubicBezTo>
                    <a:cubicBezTo>
                      <a:pt x="505" y="3"/>
                      <a:pt x="482" y="1"/>
                      <a:pt x="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133025" y="3211375"/>
                <a:ext cx="67950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1961" extrusionOk="0">
                    <a:moveTo>
                      <a:pt x="550" y="1"/>
                    </a:moveTo>
                    <a:cubicBezTo>
                      <a:pt x="167" y="275"/>
                      <a:pt x="1" y="752"/>
                      <a:pt x="117" y="1200"/>
                    </a:cubicBezTo>
                    <a:cubicBezTo>
                      <a:pt x="256" y="1694"/>
                      <a:pt x="736" y="1960"/>
                      <a:pt x="1223" y="1960"/>
                    </a:cubicBezTo>
                    <a:cubicBezTo>
                      <a:pt x="1242" y="1960"/>
                      <a:pt x="1261" y="1960"/>
                      <a:pt x="1280" y="1959"/>
                    </a:cubicBezTo>
                    <a:cubicBezTo>
                      <a:pt x="1952" y="1930"/>
                      <a:pt x="2718" y="1164"/>
                      <a:pt x="2147" y="521"/>
                    </a:cubicBezTo>
                    <a:cubicBezTo>
                      <a:pt x="1764" y="87"/>
                      <a:pt x="1092" y="22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5053025" y="3063875"/>
                <a:ext cx="33875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31" extrusionOk="0">
                    <a:moveTo>
                      <a:pt x="121" y="0"/>
                    </a:moveTo>
                    <a:cubicBezTo>
                      <a:pt x="47" y="0"/>
                      <a:pt x="0" y="123"/>
                      <a:pt x="79" y="156"/>
                    </a:cubicBezTo>
                    <a:cubicBezTo>
                      <a:pt x="491" y="329"/>
                      <a:pt x="838" y="611"/>
                      <a:pt x="1091" y="980"/>
                    </a:cubicBezTo>
                    <a:cubicBezTo>
                      <a:pt x="1116" y="1016"/>
                      <a:pt x="1152" y="1031"/>
                      <a:pt x="1187" y="1031"/>
                    </a:cubicBezTo>
                    <a:cubicBezTo>
                      <a:pt x="1272" y="1031"/>
                      <a:pt x="1354" y="946"/>
                      <a:pt x="1293" y="864"/>
                    </a:cubicBezTo>
                    <a:cubicBezTo>
                      <a:pt x="1004" y="467"/>
                      <a:pt x="599" y="170"/>
                      <a:pt x="144" y="4"/>
                    </a:cubicBezTo>
                    <a:cubicBezTo>
                      <a:pt x="136" y="2"/>
                      <a:pt x="129" y="0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015725" y="3064825"/>
                <a:ext cx="689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1352" extrusionOk="0">
                    <a:moveTo>
                      <a:pt x="76" y="1"/>
                    </a:moveTo>
                    <a:cubicBezTo>
                      <a:pt x="21" y="1"/>
                      <a:pt x="0" y="83"/>
                      <a:pt x="61" y="103"/>
                    </a:cubicBezTo>
                    <a:cubicBezTo>
                      <a:pt x="935" y="407"/>
                      <a:pt x="1773" y="826"/>
                      <a:pt x="2547" y="1332"/>
                    </a:cubicBezTo>
                    <a:cubicBezTo>
                      <a:pt x="2566" y="1345"/>
                      <a:pt x="2586" y="1351"/>
                      <a:pt x="2604" y="1351"/>
                    </a:cubicBezTo>
                    <a:cubicBezTo>
                      <a:pt x="2695" y="1351"/>
                      <a:pt x="2757" y="1210"/>
                      <a:pt x="2655" y="1144"/>
                    </a:cubicBezTo>
                    <a:cubicBezTo>
                      <a:pt x="1875" y="616"/>
                      <a:pt x="1000" y="233"/>
                      <a:pt x="90" y="2"/>
                    </a:cubicBezTo>
                    <a:cubicBezTo>
                      <a:pt x="85" y="1"/>
                      <a:pt x="81" y="1"/>
                      <a:pt x="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4916300" y="2791525"/>
                <a:ext cx="50200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63" extrusionOk="0">
                    <a:moveTo>
                      <a:pt x="71" y="1"/>
                    </a:moveTo>
                    <a:cubicBezTo>
                      <a:pt x="12" y="1"/>
                      <a:pt x="1" y="95"/>
                      <a:pt x="63" y="109"/>
                    </a:cubicBezTo>
                    <a:cubicBezTo>
                      <a:pt x="540" y="214"/>
                      <a:pt x="1030" y="262"/>
                      <a:pt x="1523" y="262"/>
                    </a:cubicBezTo>
                    <a:cubicBezTo>
                      <a:pt x="1643" y="262"/>
                      <a:pt x="1764" y="260"/>
                      <a:pt x="1884" y="254"/>
                    </a:cubicBezTo>
                    <a:cubicBezTo>
                      <a:pt x="2005" y="247"/>
                      <a:pt x="2007" y="51"/>
                      <a:pt x="1891" y="51"/>
                    </a:cubicBezTo>
                    <a:cubicBezTo>
                      <a:pt x="1889" y="51"/>
                      <a:pt x="1887" y="51"/>
                      <a:pt x="1884" y="52"/>
                    </a:cubicBezTo>
                    <a:cubicBezTo>
                      <a:pt x="1687" y="63"/>
                      <a:pt x="1490" y="69"/>
                      <a:pt x="1293" y="69"/>
                    </a:cubicBezTo>
                    <a:cubicBezTo>
                      <a:pt x="887" y="69"/>
                      <a:pt x="482" y="45"/>
                      <a:pt x="78" y="1"/>
                    </a:cubicBezTo>
                    <a:cubicBezTo>
                      <a:pt x="76" y="1"/>
                      <a:pt x="73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4875075" y="2790325"/>
                <a:ext cx="746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794" extrusionOk="0">
                    <a:moveTo>
                      <a:pt x="86" y="0"/>
                    </a:moveTo>
                    <a:cubicBezTo>
                      <a:pt x="37" y="0"/>
                      <a:pt x="1" y="74"/>
                      <a:pt x="58" y="100"/>
                    </a:cubicBezTo>
                    <a:cubicBezTo>
                      <a:pt x="919" y="548"/>
                      <a:pt x="1880" y="793"/>
                      <a:pt x="2855" y="793"/>
                    </a:cubicBezTo>
                    <a:cubicBezTo>
                      <a:pt x="2869" y="793"/>
                      <a:pt x="2883" y="793"/>
                      <a:pt x="2897" y="793"/>
                    </a:cubicBezTo>
                    <a:cubicBezTo>
                      <a:pt x="2984" y="786"/>
                      <a:pt x="2984" y="663"/>
                      <a:pt x="2897" y="656"/>
                    </a:cubicBezTo>
                    <a:cubicBezTo>
                      <a:pt x="1929" y="649"/>
                      <a:pt x="975" y="432"/>
                      <a:pt x="108" y="6"/>
                    </a:cubicBezTo>
                    <a:cubicBezTo>
                      <a:pt x="101" y="2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4822900" y="3420775"/>
                <a:ext cx="79450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4647" extrusionOk="0">
                    <a:moveTo>
                      <a:pt x="2798" y="0"/>
                    </a:moveTo>
                    <a:cubicBezTo>
                      <a:pt x="2740" y="0"/>
                      <a:pt x="2681" y="48"/>
                      <a:pt x="2694" y="123"/>
                    </a:cubicBezTo>
                    <a:cubicBezTo>
                      <a:pt x="3178" y="2074"/>
                      <a:pt x="2166" y="4170"/>
                      <a:pt x="78" y="4516"/>
                    </a:cubicBezTo>
                    <a:cubicBezTo>
                      <a:pt x="1" y="4530"/>
                      <a:pt x="19" y="4647"/>
                      <a:pt x="93" y="4647"/>
                    </a:cubicBezTo>
                    <a:cubicBezTo>
                      <a:pt x="95" y="4647"/>
                      <a:pt x="97" y="4647"/>
                      <a:pt x="99" y="4646"/>
                    </a:cubicBezTo>
                    <a:cubicBezTo>
                      <a:pt x="1089" y="4618"/>
                      <a:pt x="1949" y="4061"/>
                      <a:pt x="2491" y="3230"/>
                    </a:cubicBezTo>
                    <a:cubicBezTo>
                      <a:pt x="3098" y="2291"/>
                      <a:pt x="3171" y="1127"/>
                      <a:pt x="2889" y="65"/>
                    </a:cubicBezTo>
                    <a:cubicBezTo>
                      <a:pt x="2872" y="20"/>
                      <a:pt x="2835" y="0"/>
                      <a:pt x="2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4777500" y="3736075"/>
                <a:ext cx="3960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414" extrusionOk="0">
                    <a:moveTo>
                      <a:pt x="824" y="1"/>
                    </a:moveTo>
                    <a:cubicBezTo>
                      <a:pt x="586" y="1"/>
                      <a:pt x="350" y="124"/>
                      <a:pt x="188" y="309"/>
                    </a:cubicBezTo>
                    <a:cubicBezTo>
                      <a:pt x="174" y="323"/>
                      <a:pt x="152" y="337"/>
                      <a:pt x="123" y="337"/>
                    </a:cubicBezTo>
                    <a:cubicBezTo>
                      <a:pt x="1" y="612"/>
                      <a:pt x="37" y="937"/>
                      <a:pt x="232" y="1176"/>
                    </a:cubicBezTo>
                    <a:cubicBezTo>
                      <a:pt x="369" y="1332"/>
                      <a:pt x="583" y="1414"/>
                      <a:pt x="795" y="1414"/>
                    </a:cubicBezTo>
                    <a:cubicBezTo>
                      <a:pt x="986" y="1414"/>
                      <a:pt x="1175" y="1348"/>
                      <a:pt x="1308" y="1212"/>
                    </a:cubicBezTo>
                    <a:cubicBezTo>
                      <a:pt x="1583" y="916"/>
                      <a:pt x="1547" y="366"/>
                      <a:pt x="1215" y="128"/>
                    </a:cubicBezTo>
                    <a:cubicBezTo>
                      <a:pt x="1092" y="39"/>
                      <a:pt x="958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4784725" y="3494400"/>
                <a:ext cx="7545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383" extrusionOk="0">
                    <a:moveTo>
                      <a:pt x="2868" y="1"/>
                    </a:moveTo>
                    <a:cubicBezTo>
                      <a:pt x="2842" y="1"/>
                      <a:pt x="2814" y="10"/>
                      <a:pt x="2790" y="32"/>
                    </a:cubicBezTo>
                    <a:cubicBezTo>
                      <a:pt x="2027" y="746"/>
                      <a:pt x="1243" y="1211"/>
                      <a:pt x="175" y="1211"/>
                    </a:cubicBezTo>
                    <a:cubicBezTo>
                      <a:pt x="151" y="1211"/>
                      <a:pt x="126" y="1211"/>
                      <a:pt x="102" y="1210"/>
                    </a:cubicBezTo>
                    <a:cubicBezTo>
                      <a:pt x="1" y="1210"/>
                      <a:pt x="8" y="1347"/>
                      <a:pt x="102" y="1362"/>
                    </a:cubicBezTo>
                    <a:cubicBezTo>
                      <a:pt x="220" y="1376"/>
                      <a:pt x="340" y="1383"/>
                      <a:pt x="462" y="1383"/>
                    </a:cubicBezTo>
                    <a:cubicBezTo>
                      <a:pt x="1409" y="1383"/>
                      <a:pt x="2438" y="963"/>
                      <a:pt x="2963" y="162"/>
                    </a:cubicBezTo>
                    <a:cubicBezTo>
                      <a:pt x="3017" y="82"/>
                      <a:pt x="2947" y="1"/>
                      <a:pt x="28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4676525" y="2036200"/>
                <a:ext cx="466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226" extrusionOk="0">
                    <a:moveTo>
                      <a:pt x="1176" y="0"/>
                    </a:moveTo>
                    <a:cubicBezTo>
                      <a:pt x="813" y="0"/>
                      <a:pt x="450" y="3"/>
                      <a:pt x="94" y="23"/>
                    </a:cubicBezTo>
                    <a:cubicBezTo>
                      <a:pt x="0" y="51"/>
                      <a:pt x="0" y="174"/>
                      <a:pt x="94" y="203"/>
                    </a:cubicBezTo>
                    <a:cubicBezTo>
                      <a:pt x="455" y="223"/>
                      <a:pt x="817" y="226"/>
                      <a:pt x="1178" y="226"/>
                    </a:cubicBezTo>
                    <a:cubicBezTo>
                      <a:pt x="1359" y="226"/>
                      <a:pt x="1539" y="225"/>
                      <a:pt x="1720" y="225"/>
                    </a:cubicBezTo>
                    <a:cubicBezTo>
                      <a:pt x="1864" y="225"/>
                      <a:pt x="1864" y="1"/>
                      <a:pt x="1720" y="1"/>
                    </a:cubicBezTo>
                    <a:cubicBezTo>
                      <a:pt x="1539" y="1"/>
                      <a:pt x="1358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4677950" y="3600525"/>
                <a:ext cx="9470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4642" extrusionOk="0">
                    <a:moveTo>
                      <a:pt x="1096" y="3073"/>
                    </a:moveTo>
                    <a:cubicBezTo>
                      <a:pt x="1111" y="3073"/>
                      <a:pt x="1126" y="3081"/>
                      <a:pt x="1135" y="3100"/>
                    </a:cubicBezTo>
                    <a:lnTo>
                      <a:pt x="1135" y="3093"/>
                    </a:lnTo>
                    <a:cubicBezTo>
                      <a:pt x="1273" y="3389"/>
                      <a:pt x="1511" y="3613"/>
                      <a:pt x="1836" y="3635"/>
                    </a:cubicBezTo>
                    <a:cubicBezTo>
                      <a:pt x="1966" y="3649"/>
                      <a:pt x="1947" y="3825"/>
                      <a:pt x="1834" y="3825"/>
                    </a:cubicBezTo>
                    <a:cubicBezTo>
                      <a:pt x="1828" y="3825"/>
                      <a:pt x="1821" y="3824"/>
                      <a:pt x="1815" y="3823"/>
                    </a:cubicBezTo>
                    <a:cubicBezTo>
                      <a:pt x="1453" y="3779"/>
                      <a:pt x="1106" y="3505"/>
                      <a:pt x="1041" y="3136"/>
                    </a:cubicBezTo>
                    <a:cubicBezTo>
                      <a:pt x="1037" y="3103"/>
                      <a:pt x="1067" y="3073"/>
                      <a:pt x="1096" y="3073"/>
                    </a:cubicBezTo>
                    <a:close/>
                    <a:moveTo>
                      <a:pt x="772" y="2902"/>
                    </a:moveTo>
                    <a:cubicBezTo>
                      <a:pt x="798" y="2902"/>
                      <a:pt x="824" y="2922"/>
                      <a:pt x="810" y="2956"/>
                    </a:cubicBezTo>
                    <a:cubicBezTo>
                      <a:pt x="702" y="3245"/>
                      <a:pt x="731" y="3570"/>
                      <a:pt x="897" y="3837"/>
                    </a:cubicBezTo>
                    <a:cubicBezTo>
                      <a:pt x="1078" y="4105"/>
                      <a:pt x="1359" y="4162"/>
                      <a:pt x="1663" y="4191"/>
                    </a:cubicBezTo>
                    <a:cubicBezTo>
                      <a:pt x="1764" y="4206"/>
                      <a:pt x="1807" y="4365"/>
                      <a:pt x="1685" y="4394"/>
                    </a:cubicBezTo>
                    <a:cubicBezTo>
                      <a:pt x="1617" y="4409"/>
                      <a:pt x="1551" y="4417"/>
                      <a:pt x="1487" y="4417"/>
                    </a:cubicBezTo>
                    <a:cubicBezTo>
                      <a:pt x="781" y="4417"/>
                      <a:pt x="340" y="3516"/>
                      <a:pt x="738" y="2920"/>
                    </a:cubicBezTo>
                    <a:cubicBezTo>
                      <a:pt x="745" y="2907"/>
                      <a:pt x="759" y="2902"/>
                      <a:pt x="772" y="2902"/>
                    </a:cubicBezTo>
                    <a:close/>
                    <a:moveTo>
                      <a:pt x="2537" y="0"/>
                    </a:moveTo>
                    <a:cubicBezTo>
                      <a:pt x="1648" y="383"/>
                      <a:pt x="1056" y="1113"/>
                      <a:pt x="630" y="1966"/>
                    </a:cubicBezTo>
                    <a:cubicBezTo>
                      <a:pt x="189" y="2862"/>
                      <a:pt x="1" y="4473"/>
                      <a:pt x="1374" y="4632"/>
                    </a:cubicBezTo>
                    <a:cubicBezTo>
                      <a:pt x="1429" y="4638"/>
                      <a:pt x="1484" y="4641"/>
                      <a:pt x="1539" y="4641"/>
                    </a:cubicBezTo>
                    <a:cubicBezTo>
                      <a:pt x="2571" y="4641"/>
                      <a:pt x="3357" y="3565"/>
                      <a:pt x="3556" y="2645"/>
                    </a:cubicBezTo>
                    <a:cubicBezTo>
                      <a:pt x="3787" y="1640"/>
                      <a:pt x="3383" y="593"/>
                      <a:pt x="25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4648700" y="2021475"/>
                <a:ext cx="6722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95" extrusionOk="0">
                    <a:moveTo>
                      <a:pt x="1523" y="1"/>
                    </a:moveTo>
                    <a:cubicBezTo>
                      <a:pt x="1038" y="1"/>
                      <a:pt x="545" y="43"/>
                      <a:pt x="94" y="113"/>
                    </a:cubicBezTo>
                    <a:cubicBezTo>
                      <a:pt x="0" y="127"/>
                      <a:pt x="29" y="272"/>
                      <a:pt x="123" y="272"/>
                    </a:cubicBezTo>
                    <a:cubicBezTo>
                      <a:pt x="460" y="287"/>
                      <a:pt x="799" y="295"/>
                      <a:pt x="1137" y="295"/>
                    </a:cubicBezTo>
                    <a:cubicBezTo>
                      <a:pt x="1612" y="295"/>
                      <a:pt x="2086" y="280"/>
                      <a:pt x="2558" y="250"/>
                    </a:cubicBezTo>
                    <a:cubicBezTo>
                      <a:pt x="2652" y="243"/>
                      <a:pt x="2688" y="91"/>
                      <a:pt x="2580" y="77"/>
                    </a:cubicBezTo>
                    <a:cubicBezTo>
                      <a:pt x="2246" y="24"/>
                      <a:pt x="1887" y="1"/>
                      <a:pt x="1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4703900" y="3677275"/>
                <a:ext cx="232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5" extrusionOk="0">
                    <a:moveTo>
                      <a:pt x="61" y="0"/>
                    </a:moveTo>
                    <a:cubicBezTo>
                      <a:pt x="32" y="0"/>
                      <a:pt x="1" y="32"/>
                      <a:pt x="11" y="66"/>
                    </a:cubicBezTo>
                    <a:cubicBezTo>
                      <a:pt x="76" y="435"/>
                      <a:pt x="415" y="702"/>
                      <a:pt x="777" y="753"/>
                    </a:cubicBezTo>
                    <a:cubicBezTo>
                      <a:pt x="783" y="754"/>
                      <a:pt x="790" y="755"/>
                      <a:pt x="796" y="755"/>
                    </a:cubicBezTo>
                    <a:cubicBezTo>
                      <a:pt x="909" y="755"/>
                      <a:pt x="929" y="579"/>
                      <a:pt x="806" y="565"/>
                    </a:cubicBezTo>
                    <a:cubicBezTo>
                      <a:pt x="473" y="543"/>
                      <a:pt x="235" y="319"/>
                      <a:pt x="97" y="23"/>
                    </a:cubicBezTo>
                    <a:cubicBezTo>
                      <a:pt x="88" y="7"/>
                      <a:pt x="75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686475" y="3673225"/>
                <a:ext cx="36675" cy="377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511" extrusionOk="0">
                    <a:moveTo>
                      <a:pt x="430" y="1"/>
                    </a:moveTo>
                    <a:cubicBezTo>
                      <a:pt x="417" y="1"/>
                      <a:pt x="405" y="6"/>
                      <a:pt x="397" y="19"/>
                    </a:cubicBezTo>
                    <a:cubicBezTo>
                      <a:pt x="0" y="613"/>
                      <a:pt x="438" y="1510"/>
                      <a:pt x="1140" y="1510"/>
                    </a:cubicBezTo>
                    <a:cubicBezTo>
                      <a:pt x="1206" y="1510"/>
                      <a:pt x="1274" y="1502"/>
                      <a:pt x="1344" y="1486"/>
                    </a:cubicBezTo>
                    <a:cubicBezTo>
                      <a:pt x="1466" y="1457"/>
                      <a:pt x="1423" y="1298"/>
                      <a:pt x="1322" y="1291"/>
                    </a:cubicBezTo>
                    <a:cubicBezTo>
                      <a:pt x="1018" y="1254"/>
                      <a:pt x="737" y="1197"/>
                      <a:pt x="556" y="929"/>
                    </a:cubicBezTo>
                    <a:cubicBezTo>
                      <a:pt x="390" y="662"/>
                      <a:pt x="361" y="337"/>
                      <a:pt x="469" y="48"/>
                    </a:cubicBezTo>
                    <a:cubicBezTo>
                      <a:pt x="479" y="20"/>
                      <a:pt x="454" y="1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4581150" y="3119575"/>
                <a:ext cx="4462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593" extrusionOk="0">
                    <a:moveTo>
                      <a:pt x="1403" y="0"/>
                    </a:moveTo>
                    <a:cubicBezTo>
                      <a:pt x="943" y="0"/>
                      <a:pt x="432" y="181"/>
                      <a:pt x="72" y="421"/>
                    </a:cubicBezTo>
                    <a:cubicBezTo>
                      <a:pt x="1" y="466"/>
                      <a:pt x="34" y="593"/>
                      <a:pt x="109" y="593"/>
                    </a:cubicBezTo>
                    <a:cubicBezTo>
                      <a:pt x="118" y="593"/>
                      <a:pt x="127" y="591"/>
                      <a:pt x="137" y="587"/>
                    </a:cubicBezTo>
                    <a:cubicBezTo>
                      <a:pt x="383" y="472"/>
                      <a:pt x="628" y="385"/>
                      <a:pt x="888" y="320"/>
                    </a:cubicBezTo>
                    <a:cubicBezTo>
                      <a:pt x="1148" y="262"/>
                      <a:pt x="1416" y="269"/>
                      <a:pt x="1676" y="233"/>
                    </a:cubicBezTo>
                    <a:cubicBezTo>
                      <a:pt x="1784" y="204"/>
                      <a:pt x="1784" y="52"/>
                      <a:pt x="1676" y="23"/>
                    </a:cubicBezTo>
                    <a:cubicBezTo>
                      <a:pt x="1588" y="8"/>
                      <a:pt x="1497" y="0"/>
                      <a:pt x="1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4562925" y="3134050"/>
                <a:ext cx="61950" cy="36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476" extrusionOk="0">
                    <a:moveTo>
                      <a:pt x="2376" y="1"/>
                    </a:moveTo>
                    <a:cubicBezTo>
                      <a:pt x="1458" y="1"/>
                      <a:pt x="526" y="651"/>
                      <a:pt x="28" y="1388"/>
                    </a:cubicBezTo>
                    <a:cubicBezTo>
                      <a:pt x="0" y="1432"/>
                      <a:pt x="39" y="1476"/>
                      <a:pt x="81" y="1476"/>
                    </a:cubicBezTo>
                    <a:cubicBezTo>
                      <a:pt x="95" y="1476"/>
                      <a:pt x="109" y="1471"/>
                      <a:pt x="122" y="1461"/>
                    </a:cubicBezTo>
                    <a:cubicBezTo>
                      <a:pt x="418" y="1128"/>
                      <a:pt x="765" y="846"/>
                      <a:pt x="1148" y="615"/>
                    </a:cubicBezTo>
                    <a:cubicBezTo>
                      <a:pt x="1545" y="391"/>
                      <a:pt x="1964" y="297"/>
                      <a:pt x="2398" y="153"/>
                    </a:cubicBezTo>
                    <a:cubicBezTo>
                      <a:pt x="2477" y="131"/>
                      <a:pt x="2463" y="8"/>
                      <a:pt x="2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5718175" y="2471225"/>
                <a:ext cx="4055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5672950" y="2481425"/>
                <a:ext cx="770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577600" y="3429250"/>
                <a:ext cx="55400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11" extrusionOk="0">
                    <a:moveTo>
                      <a:pt x="46" y="1"/>
                    </a:moveTo>
                    <a:cubicBezTo>
                      <a:pt x="23" y="1"/>
                      <a:pt x="0" y="21"/>
                      <a:pt x="9" y="51"/>
                    </a:cubicBezTo>
                    <a:cubicBezTo>
                      <a:pt x="146" y="980"/>
                      <a:pt x="1065" y="2010"/>
                      <a:pt x="2065" y="2010"/>
                    </a:cubicBezTo>
                    <a:cubicBezTo>
                      <a:pt x="2069" y="2010"/>
                      <a:pt x="2072" y="2010"/>
                      <a:pt x="2076" y="2010"/>
                    </a:cubicBezTo>
                    <a:cubicBezTo>
                      <a:pt x="2081" y="2010"/>
                      <a:pt x="2085" y="2010"/>
                      <a:pt x="2089" y="2010"/>
                    </a:cubicBezTo>
                    <a:cubicBezTo>
                      <a:pt x="2200" y="2010"/>
                      <a:pt x="2216" y="1843"/>
                      <a:pt x="2105" y="1829"/>
                    </a:cubicBezTo>
                    <a:cubicBezTo>
                      <a:pt x="1635" y="1670"/>
                      <a:pt x="1223" y="1554"/>
                      <a:pt x="847" y="1215"/>
                    </a:cubicBezTo>
                    <a:cubicBezTo>
                      <a:pt x="486" y="897"/>
                      <a:pt x="226" y="485"/>
                      <a:pt x="81" y="30"/>
                    </a:cubicBezTo>
                    <a:cubicBezTo>
                      <a:pt x="76" y="9"/>
                      <a:pt x="61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5611900" y="3447275"/>
                <a:ext cx="385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07" extrusionOk="0">
                    <a:moveTo>
                      <a:pt x="56" y="1"/>
                    </a:moveTo>
                    <a:cubicBezTo>
                      <a:pt x="28" y="1"/>
                      <a:pt x="0" y="25"/>
                      <a:pt x="10" y="60"/>
                    </a:cubicBezTo>
                    <a:cubicBezTo>
                      <a:pt x="277" y="609"/>
                      <a:pt x="819" y="971"/>
                      <a:pt x="1426" y="1007"/>
                    </a:cubicBezTo>
                    <a:cubicBezTo>
                      <a:pt x="1429" y="1007"/>
                      <a:pt x="1431" y="1007"/>
                      <a:pt x="1433" y="1007"/>
                    </a:cubicBezTo>
                    <a:cubicBezTo>
                      <a:pt x="1542" y="1007"/>
                      <a:pt x="1533" y="840"/>
                      <a:pt x="1426" y="833"/>
                    </a:cubicBezTo>
                    <a:cubicBezTo>
                      <a:pt x="877" y="783"/>
                      <a:pt x="386" y="479"/>
                      <a:pt x="90" y="17"/>
                    </a:cubicBezTo>
                    <a:cubicBezTo>
                      <a:pt x="81" y="6"/>
                      <a:pt x="68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5406200" y="3475700"/>
                <a:ext cx="236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47" h="798" extrusionOk="0">
                    <a:moveTo>
                      <a:pt x="82" y="0"/>
                    </a:moveTo>
                    <a:cubicBezTo>
                      <a:pt x="47" y="0"/>
                      <a:pt x="7" y="27"/>
                      <a:pt x="7" y="72"/>
                    </a:cubicBezTo>
                    <a:cubicBezTo>
                      <a:pt x="0" y="477"/>
                      <a:pt x="333" y="797"/>
                      <a:pt x="738" y="797"/>
                    </a:cubicBezTo>
                    <a:cubicBezTo>
                      <a:pt x="759" y="797"/>
                      <a:pt x="781" y="796"/>
                      <a:pt x="802" y="795"/>
                    </a:cubicBezTo>
                    <a:cubicBezTo>
                      <a:pt x="935" y="774"/>
                      <a:pt x="946" y="563"/>
                      <a:pt x="815" y="563"/>
                    </a:cubicBezTo>
                    <a:cubicBezTo>
                      <a:pt x="811" y="563"/>
                      <a:pt x="807" y="563"/>
                      <a:pt x="802" y="563"/>
                    </a:cubicBezTo>
                    <a:cubicBezTo>
                      <a:pt x="780" y="566"/>
                      <a:pt x="757" y="567"/>
                      <a:pt x="735" y="567"/>
                    </a:cubicBezTo>
                    <a:cubicBezTo>
                      <a:pt x="437" y="567"/>
                      <a:pt x="178" y="346"/>
                      <a:pt x="137" y="50"/>
                    </a:cubicBezTo>
                    <a:cubicBezTo>
                      <a:pt x="134" y="16"/>
                      <a:pt x="109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5386675" y="3469650"/>
                <a:ext cx="268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1501" extrusionOk="0">
                    <a:moveTo>
                      <a:pt x="357" y="1"/>
                    </a:moveTo>
                    <a:cubicBezTo>
                      <a:pt x="340" y="1"/>
                      <a:pt x="323" y="8"/>
                      <a:pt x="311" y="25"/>
                    </a:cubicBezTo>
                    <a:cubicBezTo>
                      <a:pt x="1" y="538"/>
                      <a:pt x="319" y="1412"/>
                      <a:pt x="947" y="1499"/>
                    </a:cubicBezTo>
                    <a:cubicBezTo>
                      <a:pt x="952" y="1500"/>
                      <a:pt x="956" y="1500"/>
                      <a:pt x="961" y="1500"/>
                    </a:cubicBezTo>
                    <a:cubicBezTo>
                      <a:pt x="1051" y="1500"/>
                      <a:pt x="1074" y="1360"/>
                      <a:pt x="998" y="1318"/>
                    </a:cubicBezTo>
                    <a:cubicBezTo>
                      <a:pt x="774" y="1181"/>
                      <a:pt x="593" y="1080"/>
                      <a:pt x="470" y="834"/>
                    </a:cubicBezTo>
                    <a:cubicBezTo>
                      <a:pt x="355" y="596"/>
                      <a:pt x="333" y="321"/>
                      <a:pt x="413" y="68"/>
                    </a:cubicBezTo>
                    <a:cubicBezTo>
                      <a:pt x="422" y="30"/>
                      <a:pt x="390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1109700" y="2092375"/>
            <a:ext cx="40020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3"/>
          <p:cNvSpPr txBox="1">
            <a:spLocks noGrp="1"/>
          </p:cNvSpPr>
          <p:nvPr>
            <p:ph type="title" idx="2" hasCustomPrompt="1"/>
          </p:nvPr>
        </p:nvSpPr>
        <p:spPr>
          <a:xfrm>
            <a:off x="6300825" y="1964522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3"/>
          <p:cNvSpPr txBox="1">
            <a:spLocks noGrp="1"/>
          </p:cNvSpPr>
          <p:nvPr>
            <p:ph type="subTitle" idx="1"/>
          </p:nvPr>
        </p:nvSpPr>
        <p:spPr>
          <a:xfrm>
            <a:off x="1109700" y="3206575"/>
            <a:ext cx="29160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rgbClr val="74A3C6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3"/>
          <p:cNvSpPr txBox="1">
            <a:spLocks noGrp="1"/>
          </p:cNvSpPr>
          <p:nvPr>
            <p:ph type="ctrTitle"/>
          </p:nvPr>
        </p:nvSpPr>
        <p:spPr>
          <a:xfrm>
            <a:off x="2205000" y="539500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8" name="Google Shape;1018;p33"/>
          <p:cNvSpPr txBox="1">
            <a:spLocks noGrp="1"/>
          </p:cNvSpPr>
          <p:nvPr>
            <p:ph type="subTitle" idx="1"/>
          </p:nvPr>
        </p:nvSpPr>
        <p:spPr>
          <a:xfrm>
            <a:off x="2419350" y="1519675"/>
            <a:ext cx="43053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9" name="Google Shape;1019;p33"/>
          <p:cNvSpPr txBox="1"/>
          <p:nvPr/>
        </p:nvSpPr>
        <p:spPr>
          <a:xfrm>
            <a:off x="2842050" y="2738675"/>
            <a:ext cx="34599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CREDITS: </a:t>
            </a:r>
            <a:r>
              <a:rPr lang="en" sz="12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This presentation template was created by 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200" b="1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" sz="12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including icons from 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,</a:t>
            </a:r>
            <a:r>
              <a:rPr lang="en" sz="1200" b="1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2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rPr>
              <a:t>infographics &amp; images by 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1200" b="1" u="sng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020" name="Google Shape;1020;p33"/>
          <p:cNvGrpSpPr/>
          <p:nvPr/>
        </p:nvGrpSpPr>
        <p:grpSpPr>
          <a:xfrm>
            <a:off x="-571160" y="2728235"/>
            <a:ext cx="11182009" cy="6208215"/>
            <a:chOff x="-571160" y="2728235"/>
            <a:chExt cx="11182009" cy="6208215"/>
          </a:xfrm>
        </p:grpSpPr>
        <p:grpSp>
          <p:nvGrpSpPr>
            <p:cNvPr id="1021" name="Google Shape;1021;p33"/>
            <p:cNvGrpSpPr/>
            <p:nvPr/>
          </p:nvGrpSpPr>
          <p:grpSpPr>
            <a:xfrm>
              <a:off x="-571160" y="2728235"/>
              <a:ext cx="11182009" cy="6208215"/>
              <a:chOff x="-571160" y="2728235"/>
              <a:chExt cx="11182009" cy="6208215"/>
            </a:xfrm>
          </p:grpSpPr>
          <p:grpSp>
            <p:nvGrpSpPr>
              <p:cNvPr id="1022" name="Google Shape;1022;p33"/>
              <p:cNvGrpSpPr/>
              <p:nvPr/>
            </p:nvGrpSpPr>
            <p:grpSpPr>
              <a:xfrm>
                <a:off x="-571160" y="2728235"/>
                <a:ext cx="11182009" cy="6208215"/>
                <a:chOff x="-571160" y="2728235"/>
                <a:chExt cx="11182009" cy="6208215"/>
              </a:xfrm>
            </p:grpSpPr>
            <p:sp>
              <p:nvSpPr>
                <p:cNvPr id="1023" name="Google Shape;1023;p33"/>
                <p:cNvSpPr/>
                <p:nvPr/>
              </p:nvSpPr>
              <p:spPr>
                <a:xfrm rot="10800000">
                  <a:off x="1081816" y="3399832"/>
                  <a:ext cx="145599" cy="7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923" extrusionOk="0">
                      <a:moveTo>
                        <a:pt x="93" y="1"/>
                      </a:moveTo>
                      <a:cubicBezTo>
                        <a:pt x="47" y="1"/>
                        <a:pt x="0" y="53"/>
                        <a:pt x="33" y="97"/>
                      </a:cubicBezTo>
                      <a:cubicBezTo>
                        <a:pt x="337" y="560"/>
                        <a:pt x="828" y="863"/>
                        <a:pt x="1377" y="921"/>
                      </a:cubicBezTo>
                      <a:cubicBezTo>
                        <a:pt x="1384" y="922"/>
                        <a:pt x="1391" y="923"/>
                        <a:pt x="1397" y="923"/>
                      </a:cubicBezTo>
                      <a:cubicBezTo>
                        <a:pt x="1502" y="923"/>
                        <a:pt x="1515" y="761"/>
                        <a:pt x="1399" y="740"/>
                      </a:cubicBezTo>
                      <a:cubicBezTo>
                        <a:pt x="893" y="646"/>
                        <a:pt x="467" y="430"/>
                        <a:pt x="134" y="18"/>
                      </a:cubicBezTo>
                      <a:cubicBezTo>
                        <a:pt x="122" y="6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33"/>
                <p:cNvSpPr/>
                <p:nvPr/>
              </p:nvSpPr>
              <p:spPr>
                <a:xfrm rot="10800000">
                  <a:off x="1172058" y="3391456"/>
                  <a:ext cx="107830" cy="11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457" extrusionOk="0">
                      <a:moveTo>
                        <a:pt x="121" y="1"/>
                      </a:moveTo>
                      <a:cubicBezTo>
                        <a:pt x="104" y="1"/>
                        <a:pt x="84" y="12"/>
                        <a:pt x="80" y="31"/>
                      </a:cubicBezTo>
                      <a:cubicBezTo>
                        <a:pt x="1" y="638"/>
                        <a:pt x="377" y="1324"/>
                        <a:pt x="998" y="1454"/>
                      </a:cubicBezTo>
                      <a:cubicBezTo>
                        <a:pt x="1005" y="1456"/>
                        <a:pt x="1012" y="1457"/>
                        <a:pt x="1018" y="1457"/>
                      </a:cubicBezTo>
                      <a:cubicBezTo>
                        <a:pt x="1097" y="1457"/>
                        <a:pt x="1122" y="1336"/>
                        <a:pt x="1042" y="1310"/>
                      </a:cubicBezTo>
                      <a:cubicBezTo>
                        <a:pt x="492" y="1100"/>
                        <a:pt x="102" y="645"/>
                        <a:pt x="146" y="31"/>
                      </a:cubicBezTo>
                      <a:cubicBezTo>
                        <a:pt x="149" y="10"/>
                        <a:pt x="136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25" name="Google Shape;1025;p33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1026" name="Google Shape;1026;p33"/>
                  <p:cNvSpPr/>
                  <p:nvPr/>
                </p:nvSpPr>
                <p:spPr>
                  <a:xfrm rot="10800000">
                    <a:off x="-80758" y="5771612"/>
                    <a:ext cx="52473" cy="184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" h="2247" extrusionOk="0">
                        <a:moveTo>
                          <a:pt x="94" y="1"/>
                        </a:moveTo>
                        <a:cubicBezTo>
                          <a:pt x="47" y="1"/>
                          <a:pt x="0" y="39"/>
                          <a:pt x="18" y="96"/>
                        </a:cubicBezTo>
                        <a:cubicBezTo>
                          <a:pt x="90" y="487"/>
                          <a:pt x="170" y="877"/>
                          <a:pt x="206" y="1274"/>
                        </a:cubicBezTo>
                        <a:cubicBezTo>
                          <a:pt x="242" y="1578"/>
                          <a:pt x="235" y="1889"/>
                          <a:pt x="300" y="2185"/>
                        </a:cubicBezTo>
                        <a:cubicBezTo>
                          <a:pt x="309" y="2228"/>
                          <a:pt x="338" y="2246"/>
                          <a:pt x="369" y="2246"/>
                        </a:cubicBezTo>
                        <a:cubicBezTo>
                          <a:pt x="411" y="2246"/>
                          <a:pt x="458" y="2213"/>
                          <a:pt x="466" y="2163"/>
                        </a:cubicBezTo>
                        <a:cubicBezTo>
                          <a:pt x="545" y="1506"/>
                          <a:pt x="357" y="682"/>
                          <a:pt x="170" y="53"/>
                        </a:cubicBezTo>
                        <a:cubicBezTo>
                          <a:pt x="155" y="16"/>
                          <a:pt x="125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33"/>
                  <p:cNvSpPr/>
                  <p:nvPr/>
                </p:nvSpPr>
                <p:spPr>
                  <a:xfrm rot="10800000">
                    <a:off x="-33474" y="5778593"/>
                    <a:ext cx="17395" cy="94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" h="1154" extrusionOk="0">
                        <a:moveTo>
                          <a:pt x="91" y="1"/>
                        </a:moveTo>
                        <a:cubicBezTo>
                          <a:pt x="56" y="1"/>
                          <a:pt x="22" y="24"/>
                          <a:pt x="22" y="71"/>
                        </a:cubicBezTo>
                        <a:cubicBezTo>
                          <a:pt x="15" y="404"/>
                          <a:pt x="8" y="736"/>
                          <a:pt x="0" y="1061"/>
                        </a:cubicBezTo>
                        <a:cubicBezTo>
                          <a:pt x="0" y="1123"/>
                          <a:pt x="45" y="1153"/>
                          <a:pt x="91" y="1153"/>
                        </a:cubicBezTo>
                        <a:cubicBezTo>
                          <a:pt x="136" y="1153"/>
                          <a:pt x="181" y="1123"/>
                          <a:pt x="181" y="1061"/>
                        </a:cubicBezTo>
                        <a:cubicBezTo>
                          <a:pt x="174" y="736"/>
                          <a:pt x="166" y="404"/>
                          <a:pt x="159" y="71"/>
                        </a:cubicBezTo>
                        <a:cubicBezTo>
                          <a:pt x="159" y="24"/>
                          <a:pt x="12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33"/>
                  <p:cNvSpPr/>
                  <p:nvPr/>
                </p:nvSpPr>
                <p:spPr>
                  <a:xfrm rot="10800000">
                    <a:off x="8653011" y="5925510"/>
                    <a:ext cx="192979" cy="21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263" extrusionOk="0">
                        <a:moveTo>
                          <a:pt x="71" y="1"/>
                        </a:moveTo>
                        <a:cubicBezTo>
                          <a:pt x="12" y="1"/>
                          <a:pt x="1" y="95"/>
                          <a:pt x="63" y="109"/>
                        </a:cubicBezTo>
                        <a:cubicBezTo>
                          <a:pt x="540" y="214"/>
                          <a:pt x="1030" y="262"/>
                          <a:pt x="1523" y="262"/>
                        </a:cubicBezTo>
                        <a:cubicBezTo>
                          <a:pt x="1643" y="262"/>
                          <a:pt x="1764" y="260"/>
                          <a:pt x="1884" y="254"/>
                        </a:cubicBezTo>
                        <a:cubicBezTo>
                          <a:pt x="2005" y="247"/>
                          <a:pt x="2007" y="51"/>
                          <a:pt x="1891" y="51"/>
                        </a:cubicBezTo>
                        <a:cubicBezTo>
                          <a:pt x="1889" y="51"/>
                          <a:pt x="1887" y="51"/>
                          <a:pt x="1884" y="52"/>
                        </a:cubicBezTo>
                        <a:cubicBezTo>
                          <a:pt x="1687" y="63"/>
                          <a:pt x="1490" y="69"/>
                          <a:pt x="1293" y="69"/>
                        </a:cubicBezTo>
                        <a:cubicBezTo>
                          <a:pt x="887" y="69"/>
                          <a:pt x="482" y="45"/>
                          <a:pt x="78" y="1"/>
                        </a:cubicBezTo>
                        <a:cubicBezTo>
                          <a:pt x="76" y="1"/>
                          <a:pt x="73" y="1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33"/>
                  <p:cNvSpPr/>
                  <p:nvPr/>
                </p:nvSpPr>
                <p:spPr>
                  <a:xfrm rot="10800000">
                    <a:off x="8717592" y="5885845"/>
                    <a:ext cx="286873" cy="65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5" h="794" extrusionOk="0">
                        <a:moveTo>
                          <a:pt x="86" y="0"/>
                        </a:moveTo>
                        <a:cubicBezTo>
                          <a:pt x="37" y="0"/>
                          <a:pt x="1" y="74"/>
                          <a:pt x="58" y="100"/>
                        </a:cubicBezTo>
                        <a:cubicBezTo>
                          <a:pt x="919" y="548"/>
                          <a:pt x="1880" y="793"/>
                          <a:pt x="2855" y="793"/>
                        </a:cubicBezTo>
                        <a:cubicBezTo>
                          <a:pt x="2869" y="793"/>
                          <a:pt x="2883" y="793"/>
                          <a:pt x="2897" y="793"/>
                        </a:cubicBezTo>
                        <a:cubicBezTo>
                          <a:pt x="2984" y="786"/>
                          <a:pt x="2984" y="663"/>
                          <a:pt x="2897" y="656"/>
                        </a:cubicBezTo>
                        <a:cubicBezTo>
                          <a:pt x="1929" y="649"/>
                          <a:pt x="975" y="432"/>
                          <a:pt x="108" y="6"/>
                        </a:cubicBezTo>
                        <a:cubicBezTo>
                          <a:pt x="101" y="2"/>
                          <a:pt x="93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33"/>
                  <p:cNvSpPr/>
                  <p:nvPr/>
                </p:nvSpPr>
                <p:spPr>
                  <a:xfrm rot="10800000">
                    <a:off x="9227330" y="2728235"/>
                    <a:ext cx="152230" cy="116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4" h="1414" extrusionOk="0">
                        <a:moveTo>
                          <a:pt x="824" y="1"/>
                        </a:moveTo>
                        <a:cubicBezTo>
                          <a:pt x="586" y="1"/>
                          <a:pt x="350" y="124"/>
                          <a:pt x="188" y="309"/>
                        </a:cubicBezTo>
                        <a:cubicBezTo>
                          <a:pt x="174" y="323"/>
                          <a:pt x="152" y="337"/>
                          <a:pt x="123" y="337"/>
                        </a:cubicBezTo>
                        <a:cubicBezTo>
                          <a:pt x="1" y="612"/>
                          <a:pt x="37" y="937"/>
                          <a:pt x="232" y="1176"/>
                        </a:cubicBezTo>
                        <a:cubicBezTo>
                          <a:pt x="369" y="1332"/>
                          <a:pt x="583" y="1414"/>
                          <a:pt x="795" y="1414"/>
                        </a:cubicBezTo>
                        <a:cubicBezTo>
                          <a:pt x="986" y="1414"/>
                          <a:pt x="1175" y="1348"/>
                          <a:pt x="1308" y="1212"/>
                        </a:cubicBezTo>
                        <a:cubicBezTo>
                          <a:pt x="1583" y="916"/>
                          <a:pt x="1547" y="366"/>
                          <a:pt x="1215" y="128"/>
                        </a:cubicBezTo>
                        <a:cubicBezTo>
                          <a:pt x="1092" y="39"/>
                          <a:pt x="958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33"/>
                  <p:cNvSpPr/>
                  <p:nvPr/>
                </p:nvSpPr>
                <p:spPr>
                  <a:xfrm rot="10800000">
                    <a:off x="9398202" y="2908411"/>
                    <a:ext cx="364046" cy="381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8" h="4642" extrusionOk="0">
                        <a:moveTo>
                          <a:pt x="1096" y="3073"/>
                        </a:moveTo>
                        <a:cubicBezTo>
                          <a:pt x="1111" y="3073"/>
                          <a:pt x="1126" y="3081"/>
                          <a:pt x="1135" y="3100"/>
                        </a:cubicBezTo>
                        <a:lnTo>
                          <a:pt x="1135" y="3093"/>
                        </a:lnTo>
                        <a:cubicBezTo>
                          <a:pt x="1273" y="3389"/>
                          <a:pt x="1511" y="3613"/>
                          <a:pt x="1836" y="3635"/>
                        </a:cubicBezTo>
                        <a:cubicBezTo>
                          <a:pt x="1966" y="3649"/>
                          <a:pt x="1947" y="3825"/>
                          <a:pt x="1834" y="3825"/>
                        </a:cubicBezTo>
                        <a:cubicBezTo>
                          <a:pt x="1828" y="3825"/>
                          <a:pt x="1821" y="3824"/>
                          <a:pt x="1815" y="3823"/>
                        </a:cubicBezTo>
                        <a:cubicBezTo>
                          <a:pt x="1453" y="3779"/>
                          <a:pt x="1106" y="3505"/>
                          <a:pt x="1041" y="3136"/>
                        </a:cubicBezTo>
                        <a:cubicBezTo>
                          <a:pt x="1037" y="3103"/>
                          <a:pt x="1067" y="3073"/>
                          <a:pt x="1096" y="3073"/>
                        </a:cubicBezTo>
                        <a:close/>
                        <a:moveTo>
                          <a:pt x="772" y="2902"/>
                        </a:moveTo>
                        <a:cubicBezTo>
                          <a:pt x="798" y="2902"/>
                          <a:pt x="824" y="2922"/>
                          <a:pt x="810" y="2956"/>
                        </a:cubicBezTo>
                        <a:cubicBezTo>
                          <a:pt x="702" y="3245"/>
                          <a:pt x="731" y="3570"/>
                          <a:pt x="897" y="3837"/>
                        </a:cubicBezTo>
                        <a:cubicBezTo>
                          <a:pt x="1078" y="4105"/>
                          <a:pt x="1359" y="4162"/>
                          <a:pt x="1663" y="4191"/>
                        </a:cubicBezTo>
                        <a:cubicBezTo>
                          <a:pt x="1764" y="4206"/>
                          <a:pt x="1807" y="4365"/>
                          <a:pt x="1685" y="4394"/>
                        </a:cubicBezTo>
                        <a:cubicBezTo>
                          <a:pt x="1617" y="4409"/>
                          <a:pt x="1551" y="4417"/>
                          <a:pt x="1487" y="4417"/>
                        </a:cubicBezTo>
                        <a:cubicBezTo>
                          <a:pt x="781" y="4417"/>
                          <a:pt x="340" y="3516"/>
                          <a:pt x="738" y="2920"/>
                        </a:cubicBezTo>
                        <a:cubicBezTo>
                          <a:pt x="745" y="2907"/>
                          <a:pt x="759" y="2902"/>
                          <a:pt x="772" y="2902"/>
                        </a:cubicBezTo>
                        <a:close/>
                        <a:moveTo>
                          <a:pt x="2537" y="0"/>
                        </a:moveTo>
                        <a:cubicBezTo>
                          <a:pt x="1648" y="383"/>
                          <a:pt x="1056" y="1113"/>
                          <a:pt x="630" y="1966"/>
                        </a:cubicBezTo>
                        <a:cubicBezTo>
                          <a:pt x="189" y="2862"/>
                          <a:pt x="1" y="4473"/>
                          <a:pt x="1374" y="4632"/>
                        </a:cubicBezTo>
                        <a:cubicBezTo>
                          <a:pt x="1429" y="4638"/>
                          <a:pt x="1484" y="4641"/>
                          <a:pt x="1539" y="4641"/>
                        </a:cubicBezTo>
                        <a:cubicBezTo>
                          <a:pt x="2571" y="4641"/>
                          <a:pt x="3357" y="3565"/>
                          <a:pt x="3556" y="2645"/>
                        </a:cubicBezTo>
                        <a:cubicBezTo>
                          <a:pt x="3787" y="1640"/>
                          <a:pt x="3383" y="593"/>
                          <a:pt x="25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33"/>
                  <p:cNvSpPr/>
                  <p:nvPr/>
                </p:nvSpPr>
                <p:spPr>
                  <a:xfrm rot="10800000">
                    <a:off x="9573210" y="2975505"/>
                    <a:ext cx="89282" cy="62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55" extrusionOk="0">
                        <a:moveTo>
                          <a:pt x="61" y="0"/>
                        </a:moveTo>
                        <a:cubicBezTo>
                          <a:pt x="32" y="0"/>
                          <a:pt x="1" y="32"/>
                          <a:pt x="11" y="66"/>
                        </a:cubicBezTo>
                        <a:cubicBezTo>
                          <a:pt x="76" y="435"/>
                          <a:pt x="415" y="702"/>
                          <a:pt x="777" y="753"/>
                        </a:cubicBezTo>
                        <a:cubicBezTo>
                          <a:pt x="783" y="754"/>
                          <a:pt x="790" y="755"/>
                          <a:pt x="796" y="755"/>
                        </a:cubicBezTo>
                        <a:cubicBezTo>
                          <a:pt x="909" y="755"/>
                          <a:pt x="929" y="579"/>
                          <a:pt x="806" y="565"/>
                        </a:cubicBezTo>
                        <a:cubicBezTo>
                          <a:pt x="473" y="543"/>
                          <a:pt x="235" y="319"/>
                          <a:pt x="97" y="23"/>
                        </a:cubicBezTo>
                        <a:cubicBezTo>
                          <a:pt x="88" y="7"/>
                          <a:pt x="75" y="0"/>
                          <a:pt x="6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33"/>
                  <p:cNvSpPr/>
                  <p:nvPr/>
                </p:nvSpPr>
                <p:spPr>
                  <a:xfrm rot="10800000">
                    <a:off x="9588491" y="2926725"/>
                    <a:ext cx="140986" cy="12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1511" extrusionOk="0">
                        <a:moveTo>
                          <a:pt x="430" y="1"/>
                        </a:moveTo>
                        <a:cubicBezTo>
                          <a:pt x="417" y="1"/>
                          <a:pt x="405" y="6"/>
                          <a:pt x="397" y="19"/>
                        </a:cubicBezTo>
                        <a:cubicBezTo>
                          <a:pt x="0" y="613"/>
                          <a:pt x="438" y="1510"/>
                          <a:pt x="1140" y="1510"/>
                        </a:cubicBezTo>
                        <a:cubicBezTo>
                          <a:pt x="1206" y="1510"/>
                          <a:pt x="1274" y="1502"/>
                          <a:pt x="1344" y="1486"/>
                        </a:cubicBezTo>
                        <a:cubicBezTo>
                          <a:pt x="1466" y="1457"/>
                          <a:pt x="1423" y="1298"/>
                          <a:pt x="1322" y="1291"/>
                        </a:cubicBezTo>
                        <a:cubicBezTo>
                          <a:pt x="1018" y="1254"/>
                          <a:pt x="737" y="1197"/>
                          <a:pt x="556" y="929"/>
                        </a:cubicBezTo>
                        <a:cubicBezTo>
                          <a:pt x="390" y="662"/>
                          <a:pt x="361" y="337"/>
                          <a:pt x="469" y="48"/>
                        </a:cubicBezTo>
                        <a:cubicBezTo>
                          <a:pt x="479" y="20"/>
                          <a:pt x="454" y="1"/>
                          <a:pt x="4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33"/>
                  <p:cNvSpPr/>
                  <p:nvPr/>
                </p:nvSpPr>
                <p:spPr>
                  <a:xfrm rot="10800000">
                    <a:off x="9061742" y="3524659"/>
                    <a:ext cx="290045" cy="11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8" h="1383" extrusionOk="0">
                        <a:moveTo>
                          <a:pt x="2868" y="1"/>
                        </a:moveTo>
                        <a:cubicBezTo>
                          <a:pt x="2842" y="1"/>
                          <a:pt x="2814" y="10"/>
                          <a:pt x="2790" y="32"/>
                        </a:cubicBezTo>
                        <a:cubicBezTo>
                          <a:pt x="2027" y="746"/>
                          <a:pt x="1243" y="1211"/>
                          <a:pt x="175" y="1211"/>
                        </a:cubicBezTo>
                        <a:cubicBezTo>
                          <a:pt x="151" y="1211"/>
                          <a:pt x="126" y="1211"/>
                          <a:pt x="102" y="1210"/>
                        </a:cubicBezTo>
                        <a:cubicBezTo>
                          <a:pt x="1" y="1210"/>
                          <a:pt x="8" y="1347"/>
                          <a:pt x="102" y="1362"/>
                        </a:cubicBezTo>
                        <a:cubicBezTo>
                          <a:pt x="220" y="1376"/>
                          <a:pt x="340" y="1383"/>
                          <a:pt x="462" y="1383"/>
                        </a:cubicBezTo>
                        <a:cubicBezTo>
                          <a:pt x="1409" y="1383"/>
                          <a:pt x="2438" y="963"/>
                          <a:pt x="2963" y="162"/>
                        </a:cubicBezTo>
                        <a:cubicBezTo>
                          <a:pt x="3017" y="82"/>
                          <a:pt x="2947" y="1"/>
                          <a:pt x="28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35" name="Google Shape;1035;p33"/>
                  <p:cNvGrpSpPr/>
                  <p:nvPr/>
                </p:nvGrpSpPr>
                <p:grpSpPr>
                  <a:xfrm>
                    <a:off x="-571160" y="3332081"/>
                    <a:ext cx="11182009" cy="5604368"/>
                    <a:chOff x="-571160" y="3332081"/>
                    <a:chExt cx="11182009" cy="5604368"/>
                  </a:xfrm>
                </p:grpSpPr>
                <p:sp>
                  <p:nvSpPr>
                    <p:cNvPr id="1036" name="Google Shape;1036;p33"/>
                    <p:cNvSpPr/>
                    <p:nvPr/>
                  </p:nvSpPr>
                  <p:spPr>
                    <a:xfrm rot="10800000">
                      <a:off x="9962817" y="4820798"/>
                      <a:ext cx="171547" cy="486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5" h="593" extrusionOk="0">
                          <a:moveTo>
                            <a:pt x="1403" y="0"/>
                          </a:moveTo>
                          <a:cubicBezTo>
                            <a:pt x="943" y="0"/>
                            <a:pt x="432" y="181"/>
                            <a:pt x="72" y="421"/>
                          </a:cubicBezTo>
                          <a:cubicBezTo>
                            <a:pt x="1" y="466"/>
                            <a:pt x="34" y="593"/>
                            <a:pt x="109" y="593"/>
                          </a:cubicBezTo>
                          <a:cubicBezTo>
                            <a:pt x="118" y="593"/>
                            <a:pt x="127" y="591"/>
                            <a:pt x="137" y="587"/>
                          </a:cubicBezTo>
                          <a:cubicBezTo>
                            <a:pt x="383" y="472"/>
                            <a:pt x="628" y="385"/>
                            <a:pt x="888" y="320"/>
                          </a:cubicBezTo>
                          <a:cubicBezTo>
                            <a:pt x="1148" y="262"/>
                            <a:pt x="1416" y="269"/>
                            <a:pt x="1676" y="233"/>
                          </a:cubicBezTo>
                          <a:cubicBezTo>
                            <a:pt x="1784" y="204"/>
                            <a:pt x="1784" y="52"/>
                            <a:pt x="1676" y="23"/>
                          </a:cubicBezTo>
                          <a:cubicBezTo>
                            <a:pt x="1588" y="8"/>
                            <a:pt x="1497" y="0"/>
                            <a:pt x="140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7" name="Google Shape;1037;p33"/>
                    <p:cNvSpPr/>
                    <p:nvPr/>
                  </p:nvSpPr>
                  <p:spPr>
                    <a:xfrm rot="10800000">
                      <a:off x="9966276" y="4700735"/>
                      <a:ext cx="238148" cy="12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8" h="1476" extrusionOk="0">
                          <a:moveTo>
                            <a:pt x="2376" y="1"/>
                          </a:moveTo>
                          <a:cubicBezTo>
                            <a:pt x="1458" y="1"/>
                            <a:pt x="526" y="651"/>
                            <a:pt x="28" y="1388"/>
                          </a:cubicBezTo>
                          <a:cubicBezTo>
                            <a:pt x="0" y="1432"/>
                            <a:pt x="39" y="1476"/>
                            <a:pt x="81" y="1476"/>
                          </a:cubicBezTo>
                          <a:cubicBezTo>
                            <a:pt x="95" y="1476"/>
                            <a:pt x="109" y="1471"/>
                            <a:pt x="122" y="1461"/>
                          </a:cubicBezTo>
                          <a:cubicBezTo>
                            <a:pt x="418" y="1128"/>
                            <a:pt x="765" y="846"/>
                            <a:pt x="1148" y="615"/>
                          </a:cubicBezTo>
                          <a:cubicBezTo>
                            <a:pt x="1545" y="391"/>
                            <a:pt x="1964" y="297"/>
                            <a:pt x="2398" y="153"/>
                          </a:cubicBezTo>
                          <a:cubicBezTo>
                            <a:pt x="2477" y="131"/>
                            <a:pt x="2463" y="8"/>
                            <a:pt x="23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8" name="Google Shape;1038;p33"/>
                    <p:cNvSpPr/>
                    <p:nvPr/>
                  </p:nvSpPr>
                  <p:spPr>
                    <a:xfrm rot="10800000">
                      <a:off x="-571160" y="3332081"/>
                      <a:ext cx="11182009" cy="56043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352" h="68244" extrusionOk="0">
                          <a:moveTo>
                            <a:pt x="9155" y="5594"/>
                          </a:moveTo>
                          <a:cubicBezTo>
                            <a:pt x="9527" y="5594"/>
                            <a:pt x="9896" y="5619"/>
                            <a:pt x="10240" y="5676"/>
                          </a:cubicBezTo>
                          <a:cubicBezTo>
                            <a:pt x="10348" y="5690"/>
                            <a:pt x="10305" y="5835"/>
                            <a:pt x="10218" y="5842"/>
                          </a:cubicBezTo>
                          <a:lnTo>
                            <a:pt x="10218" y="5849"/>
                          </a:lnTo>
                          <a:cubicBezTo>
                            <a:pt x="9763" y="5877"/>
                            <a:pt x="9310" y="5892"/>
                            <a:pt x="8857" y="5892"/>
                          </a:cubicBezTo>
                          <a:cubicBezTo>
                            <a:pt x="8497" y="5892"/>
                            <a:pt x="8137" y="5883"/>
                            <a:pt x="7776" y="5864"/>
                          </a:cubicBezTo>
                          <a:cubicBezTo>
                            <a:pt x="7689" y="5864"/>
                            <a:pt x="7660" y="5719"/>
                            <a:pt x="7754" y="5705"/>
                          </a:cubicBezTo>
                          <a:cubicBezTo>
                            <a:pt x="8194" y="5636"/>
                            <a:pt x="8676" y="5594"/>
                            <a:pt x="9155" y="5594"/>
                          </a:cubicBezTo>
                          <a:close/>
                          <a:moveTo>
                            <a:pt x="72548" y="5842"/>
                          </a:moveTo>
                          <a:cubicBezTo>
                            <a:pt x="72820" y="5842"/>
                            <a:pt x="73092" y="5846"/>
                            <a:pt x="73362" y="5856"/>
                          </a:cubicBezTo>
                          <a:cubicBezTo>
                            <a:pt x="73470" y="5856"/>
                            <a:pt x="73470" y="6015"/>
                            <a:pt x="73362" y="6015"/>
                          </a:cubicBezTo>
                          <a:cubicBezTo>
                            <a:pt x="73092" y="6026"/>
                            <a:pt x="72820" y="6030"/>
                            <a:pt x="72548" y="6030"/>
                          </a:cubicBezTo>
                          <a:cubicBezTo>
                            <a:pt x="71854" y="6030"/>
                            <a:pt x="71157" y="6004"/>
                            <a:pt x="70471" y="5994"/>
                          </a:cubicBezTo>
                          <a:cubicBezTo>
                            <a:pt x="70392" y="5994"/>
                            <a:pt x="70392" y="5878"/>
                            <a:pt x="70471" y="5878"/>
                          </a:cubicBezTo>
                          <a:cubicBezTo>
                            <a:pt x="71157" y="5868"/>
                            <a:pt x="71854" y="5842"/>
                            <a:pt x="72548" y="5842"/>
                          </a:cubicBezTo>
                          <a:close/>
                          <a:moveTo>
                            <a:pt x="10486" y="6182"/>
                          </a:moveTo>
                          <a:cubicBezTo>
                            <a:pt x="10637" y="6182"/>
                            <a:pt x="10637" y="6406"/>
                            <a:pt x="10486" y="6406"/>
                          </a:cubicBezTo>
                          <a:lnTo>
                            <a:pt x="10493" y="6406"/>
                          </a:lnTo>
                          <a:cubicBezTo>
                            <a:pt x="10338" y="6406"/>
                            <a:pt x="10183" y="6406"/>
                            <a:pt x="10027" y="6406"/>
                          </a:cubicBezTo>
                          <a:cubicBezTo>
                            <a:pt x="9638" y="6406"/>
                            <a:pt x="9247" y="6403"/>
                            <a:pt x="8860" y="6377"/>
                          </a:cubicBezTo>
                          <a:cubicBezTo>
                            <a:pt x="8773" y="6355"/>
                            <a:pt x="8773" y="6225"/>
                            <a:pt x="8860" y="6203"/>
                          </a:cubicBezTo>
                          <a:cubicBezTo>
                            <a:pt x="9402" y="6182"/>
                            <a:pt x="9944" y="6182"/>
                            <a:pt x="10486" y="6182"/>
                          </a:cubicBezTo>
                          <a:close/>
                          <a:moveTo>
                            <a:pt x="73448" y="6406"/>
                          </a:moveTo>
                          <a:cubicBezTo>
                            <a:pt x="73542" y="6406"/>
                            <a:pt x="73542" y="6550"/>
                            <a:pt x="73448" y="6550"/>
                          </a:cubicBezTo>
                          <a:cubicBezTo>
                            <a:pt x="72964" y="6550"/>
                            <a:pt x="72487" y="6543"/>
                            <a:pt x="72003" y="6536"/>
                          </a:cubicBezTo>
                          <a:cubicBezTo>
                            <a:pt x="71924" y="6536"/>
                            <a:pt x="71924" y="6420"/>
                            <a:pt x="72003" y="6420"/>
                          </a:cubicBezTo>
                          <a:cubicBezTo>
                            <a:pt x="72487" y="6413"/>
                            <a:pt x="72964" y="6406"/>
                            <a:pt x="73448" y="6406"/>
                          </a:cubicBezTo>
                          <a:close/>
                          <a:moveTo>
                            <a:pt x="97229" y="14394"/>
                          </a:moveTo>
                          <a:cubicBezTo>
                            <a:pt x="97309" y="14394"/>
                            <a:pt x="97389" y="14395"/>
                            <a:pt x="97469" y="14398"/>
                          </a:cubicBezTo>
                          <a:cubicBezTo>
                            <a:pt x="97628" y="14398"/>
                            <a:pt x="97628" y="14629"/>
                            <a:pt x="97469" y="14629"/>
                          </a:cubicBezTo>
                          <a:cubicBezTo>
                            <a:pt x="97374" y="14634"/>
                            <a:pt x="97280" y="14636"/>
                            <a:pt x="97185" y="14636"/>
                          </a:cubicBezTo>
                          <a:cubicBezTo>
                            <a:pt x="96860" y="14636"/>
                            <a:pt x="96534" y="14613"/>
                            <a:pt x="96204" y="14608"/>
                          </a:cubicBezTo>
                          <a:lnTo>
                            <a:pt x="96211" y="14608"/>
                          </a:lnTo>
                          <a:cubicBezTo>
                            <a:pt x="96089" y="14608"/>
                            <a:pt x="96089" y="14427"/>
                            <a:pt x="96204" y="14427"/>
                          </a:cubicBezTo>
                          <a:cubicBezTo>
                            <a:pt x="96549" y="14415"/>
                            <a:pt x="96889" y="14394"/>
                            <a:pt x="97229" y="14394"/>
                          </a:cubicBezTo>
                          <a:close/>
                          <a:moveTo>
                            <a:pt x="97330" y="14902"/>
                          </a:moveTo>
                          <a:cubicBezTo>
                            <a:pt x="97421" y="14902"/>
                            <a:pt x="97473" y="15039"/>
                            <a:pt x="97382" y="15106"/>
                          </a:cubicBezTo>
                          <a:cubicBezTo>
                            <a:pt x="96975" y="15414"/>
                            <a:pt x="96469" y="15560"/>
                            <a:pt x="95962" y="15560"/>
                          </a:cubicBezTo>
                          <a:cubicBezTo>
                            <a:pt x="95614" y="15560"/>
                            <a:pt x="95265" y="15491"/>
                            <a:pt x="94947" y="15359"/>
                          </a:cubicBezTo>
                          <a:cubicBezTo>
                            <a:pt x="94856" y="15320"/>
                            <a:pt x="94882" y="15188"/>
                            <a:pt x="94961" y="15188"/>
                          </a:cubicBezTo>
                          <a:cubicBezTo>
                            <a:pt x="94970" y="15188"/>
                            <a:pt x="94980" y="15189"/>
                            <a:pt x="94990" y="15193"/>
                          </a:cubicBezTo>
                          <a:cubicBezTo>
                            <a:pt x="95283" y="15300"/>
                            <a:pt x="95569" y="15351"/>
                            <a:pt x="95849" y="15351"/>
                          </a:cubicBezTo>
                          <a:cubicBezTo>
                            <a:pt x="96340" y="15351"/>
                            <a:pt x="96813" y="15195"/>
                            <a:pt x="97274" y="14918"/>
                          </a:cubicBezTo>
                          <a:cubicBezTo>
                            <a:pt x="97293" y="14907"/>
                            <a:pt x="97312" y="14902"/>
                            <a:pt x="97330" y="14902"/>
                          </a:cubicBezTo>
                          <a:close/>
                          <a:moveTo>
                            <a:pt x="50505" y="23590"/>
                          </a:moveTo>
                          <a:cubicBezTo>
                            <a:pt x="51018" y="23597"/>
                            <a:pt x="51524" y="23713"/>
                            <a:pt x="51986" y="23937"/>
                          </a:cubicBezTo>
                          <a:cubicBezTo>
                            <a:pt x="52061" y="23968"/>
                            <a:pt x="52018" y="24068"/>
                            <a:pt x="51949" y="24068"/>
                          </a:cubicBezTo>
                          <a:cubicBezTo>
                            <a:pt x="51938" y="24068"/>
                            <a:pt x="51926" y="24066"/>
                            <a:pt x="51914" y="24059"/>
                          </a:cubicBezTo>
                          <a:cubicBezTo>
                            <a:pt x="51473" y="23843"/>
                            <a:pt x="50996" y="23720"/>
                            <a:pt x="50505" y="23691"/>
                          </a:cubicBezTo>
                          <a:cubicBezTo>
                            <a:pt x="50440" y="23684"/>
                            <a:pt x="50440" y="23590"/>
                            <a:pt x="50505" y="23590"/>
                          </a:cubicBezTo>
                          <a:close/>
                          <a:moveTo>
                            <a:pt x="50148" y="23997"/>
                          </a:moveTo>
                          <a:cubicBezTo>
                            <a:pt x="50653" y="23997"/>
                            <a:pt x="51156" y="24080"/>
                            <a:pt x="51618" y="24262"/>
                          </a:cubicBezTo>
                          <a:cubicBezTo>
                            <a:pt x="51711" y="24302"/>
                            <a:pt x="51688" y="24439"/>
                            <a:pt x="51594" y="24439"/>
                          </a:cubicBezTo>
                          <a:cubicBezTo>
                            <a:pt x="51586" y="24439"/>
                            <a:pt x="51577" y="24438"/>
                            <a:pt x="51567" y="24435"/>
                          </a:cubicBezTo>
                          <a:cubicBezTo>
                            <a:pt x="50988" y="24271"/>
                            <a:pt x="50435" y="24177"/>
                            <a:pt x="49873" y="24177"/>
                          </a:cubicBezTo>
                          <a:cubicBezTo>
                            <a:pt x="49494" y="24177"/>
                            <a:pt x="49111" y="24219"/>
                            <a:pt x="48713" y="24312"/>
                          </a:cubicBezTo>
                          <a:cubicBezTo>
                            <a:pt x="48708" y="24313"/>
                            <a:pt x="48704" y="24314"/>
                            <a:pt x="48700" y="24314"/>
                          </a:cubicBezTo>
                          <a:cubicBezTo>
                            <a:pt x="48651" y="24314"/>
                            <a:pt x="48631" y="24239"/>
                            <a:pt x="48684" y="24226"/>
                          </a:cubicBezTo>
                          <a:cubicBezTo>
                            <a:pt x="49147" y="24078"/>
                            <a:pt x="49649" y="23997"/>
                            <a:pt x="50148" y="23997"/>
                          </a:cubicBezTo>
                          <a:close/>
                          <a:moveTo>
                            <a:pt x="18429" y="36394"/>
                          </a:moveTo>
                          <a:cubicBezTo>
                            <a:pt x="18431" y="36394"/>
                            <a:pt x="18433" y="36394"/>
                            <a:pt x="18435" y="36395"/>
                          </a:cubicBezTo>
                          <a:cubicBezTo>
                            <a:pt x="18844" y="36444"/>
                            <a:pt x="19258" y="36466"/>
                            <a:pt x="19670" y="36466"/>
                          </a:cubicBezTo>
                          <a:cubicBezTo>
                            <a:pt x="19861" y="36466"/>
                            <a:pt x="20051" y="36462"/>
                            <a:pt x="20241" y="36453"/>
                          </a:cubicBezTo>
                          <a:cubicBezTo>
                            <a:pt x="20244" y="36452"/>
                            <a:pt x="20246" y="36452"/>
                            <a:pt x="20248" y="36452"/>
                          </a:cubicBezTo>
                          <a:cubicBezTo>
                            <a:pt x="20371" y="36452"/>
                            <a:pt x="20369" y="36641"/>
                            <a:pt x="20241" y="36648"/>
                          </a:cubicBezTo>
                          <a:lnTo>
                            <a:pt x="20248" y="36655"/>
                          </a:lnTo>
                          <a:cubicBezTo>
                            <a:pt x="20128" y="36661"/>
                            <a:pt x="20007" y="36663"/>
                            <a:pt x="19887" y="36663"/>
                          </a:cubicBezTo>
                          <a:cubicBezTo>
                            <a:pt x="19394" y="36663"/>
                            <a:pt x="18902" y="36615"/>
                            <a:pt x="18420" y="36510"/>
                          </a:cubicBezTo>
                          <a:cubicBezTo>
                            <a:pt x="18364" y="36496"/>
                            <a:pt x="18376" y="36394"/>
                            <a:pt x="18429" y="36394"/>
                          </a:cubicBezTo>
                          <a:close/>
                          <a:moveTo>
                            <a:pt x="16794" y="36350"/>
                          </a:moveTo>
                          <a:cubicBezTo>
                            <a:pt x="16803" y="36350"/>
                            <a:pt x="16813" y="36353"/>
                            <a:pt x="16823" y="36359"/>
                          </a:cubicBezTo>
                          <a:cubicBezTo>
                            <a:pt x="17690" y="36778"/>
                            <a:pt x="18644" y="37002"/>
                            <a:pt x="19612" y="37002"/>
                          </a:cubicBezTo>
                          <a:cubicBezTo>
                            <a:pt x="19699" y="37016"/>
                            <a:pt x="19699" y="37139"/>
                            <a:pt x="19612" y="37146"/>
                          </a:cubicBezTo>
                          <a:lnTo>
                            <a:pt x="19612" y="37153"/>
                          </a:lnTo>
                          <a:cubicBezTo>
                            <a:pt x="18622" y="37146"/>
                            <a:pt x="17647" y="36908"/>
                            <a:pt x="16773" y="36445"/>
                          </a:cubicBezTo>
                          <a:cubicBezTo>
                            <a:pt x="16718" y="36421"/>
                            <a:pt x="16745" y="36350"/>
                            <a:pt x="16794" y="36350"/>
                          </a:cubicBezTo>
                          <a:close/>
                          <a:moveTo>
                            <a:pt x="110664" y="37300"/>
                          </a:moveTo>
                          <a:cubicBezTo>
                            <a:pt x="110697" y="37300"/>
                            <a:pt x="110729" y="37323"/>
                            <a:pt x="110729" y="37370"/>
                          </a:cubicBezTo>
                          <a:cubicBezTo>
                            <a:pt x="110743" y="37703"/>
                            <a:pt x="110751" y="38035"/>
                            <a:pt x="110758" y="38360"/>
                          </a:cubicBezTo>
                          <a:cubicBezTo>
                            <a:pt x="110758" y="38422"/>
                            <a:pt x="110713" y="38452"/>
                            <a:pt x="110668" y="38452"/>
                          </a:cubicBezTo>
                          <a:cubicBezTo>
                            <a:pt x="110622" y="38452"/>
                            <a:pt x="110577" y="38422"/>
                            <a:pt x="110577" y="38360"/>
                          </a:cubicBezTo>
                          <a:lnTo>
                            <a:pt x="110570" y="38360"/>
                          </a:lnTo>
                          <a:cubicBezTo>
                            <a:pt x="110577" y="38035"/>
                            <a:pt x="110585" y="37703"/>
                            <a:pt x="110599" y="37370"/>
                          </a:cubicBezTo>
                          <a:cubicBezTo>
                            <a:pt x="110599" y="37323"/>
                            <a:pt x="110631" y="37300"/>
                            <a:pt x="110664" y="37300"/>
                          </a:cubicBezTo>
                          <a:close/>
                          <a:moveTo>
                            <a:pt x="110804" y="36295"/>
                          </a:moveTo>
                          <a:cubicBezTo>
                            <a:pt x="110832" y="36295"/>
                            <a:pt x="110859" y="36310"/>
                            <a:pt x="110874" y="36344"/>
                          </a:cubicBezTo>
                          <a:cubicBezTo>
                            <a:pt x="111061" y="36973"/>
                            <a:pt x="111257" y="37797"/>
                            <a:pt x="111170" y="38454"/>
                          </a:cubicBezTo>
                          <a:cubicBezTo>
                            <a:pt x="111166" y="38504"/>
                            <a:pt x="111119" y="38537"/>
                            <a:pt x="111075" y="38537"/>
                          </a:cubicBezTo>
                          <a:cubicBezTo>
                            <a:pt x="111043" y="38537"/>
                            <a:pt x="111013" y="38519"/>
                            <a:pt x="111004" y="38476"/>
                          </a:cubicBezTo>
                          <a:cubicBezTo>
                            <a:pt x="110946" y="38180"/>
                            <a:pt x="110946" y="37869"/>
                            <a:pt x="110917" y="37565"/>
                          </a:cubicBezTo>
                          <a:lnTo>
                            <a:pt x="110910" y="37565"/>
                          </a:lnTo>
                          <a:cubicBezTo>
                            <a:pt x="110874" y="37168"/>
                            <a:pt x="110794" y="36778"/>
                            <a:pt x="110729" y="36387"/>
                          </a:cubicBezTo>
                          <a:cubicBezTo>
                            <a:pt x="110720" y="36331"/>
                            <a:pt x="110762" y="36295"/>
                            <a:pt x="110804" y="36295"/>
                          </a:cubicBezTo>
                          <a:close/>
                          <a:moveTo>
                            <a:pt x="64328" y="47171"/>
                          </a:moveTo>
                          <a:cubicBezTo>
                            <a:pt x="64492" y="47171"/>
                            <a:pt x="64652" y="47188"/>
                            <a:pt x="64806" y="47227"/>
                          </a:cubicBezTo>
                          <a:cubicBezTo>
                            <a:pt x="64917" y="47241"/>
                            <a:pt x="64901" y="47408"/>
                            <a:pt x="64791" y="47408"/>
                          </a:cubicBezTo>
                          <a:cubicBezTo>
                            <a:pt x="64786" y="47408"/>
                            <a:pt x="64782" y="47408"/>
                            <a:pt x="64777" y="47408"/>
                          </a:cubicBezTo>
                          <a:lnTo>
                            <a:pt x="64777" y="47400"/>
                          </a:lnTo>
                          <a:cubicBezTo>
                            <a:pt x="64473" y="47422"/>
                            <a:pt x="64177" y="47393"/>
                            <a:pt x="63874" y="47436"/>
                          </a:cubicBezTo>
                          <a:cubicBezTo>
                            <a:pt x="63570" y="47473"/>
                            <a:pt x="63274" y="47552"/>
                            <a:pt x="62992" y="47660"/>
                          </a:cubicBezTo>
                          <a:cubicBezTo>
                            <a:pt x="62982" y="47664"/>
                            <a:pt x="62972" y="47666"/>
                            <a:pt x="62962" y="47666"/>
                          </a:cubicBezTo>
                          <a:cubicBezTo>
                            <a:pt x="62877" y="47666"/>
                            <a:pt x="62850" y="47526"/>
                            <a:pt x="62941" y="47487"/>
                          </a:cubicBezTo>
                          <a:cubicBezTo>
                            <a:pt x="63355" y="47315"/>
                            <a:pt x="63853" y="47171"/>
                            <a:pt x="64328" y="47171"/>
                          </a:cubicBezTo>
                          <a:close/>
                          <a:moveTo>
                            <a:pt x="23954" y="47295"/>
                          </a:moveTo>
                          <a:cubicBezTo>
                            <a:pt x="23962" y="47295"/>
                            <a:pt x="23969" y="47297"/>
                            <a:pt x="23977" y="47299"/>
                          </a:cubicBezTo>
                          <a:cubicBezTo>
                            <a:pt x="24432" y="47465"/>
                            <a:pt x="24837" y="47762"/>
                            <a:pt x="25126" y="48159"/>
                          </a:cubicBezTo>
                          <a:cubicBezTo>
                            <a:pt x="25187" y="48241"/>
                            <a:pt x="25105" y="48326"/>
                            <a:pt x="25020" y="48326"/>
                          </a:cubicBezTo>
                          <a:cubicBezTo>
                            <a:pt x="24985" y="48326"/>
                            <a:pt x="24949" y="48311"/>
                            <a:pt x="24924" y="48275"/>
                          </a:cubicBezTo>
                          <a:cubicBezTo>
                            <a:pt x="24671" y="47906"/>
                            <a:pt x="24324" y="47624"/>
                            <a:pt x="23912" y="47451"/>
                          </a:cubicBezTo>
                          <a:cubicBezTo>
                            <a:pt x="23833" y="47418"/>
                            <a:pt x="23880" y="47295"/>
                            <a:pt x="23954" y="47295"/>
                          </a:cubicBezTo>
                          <a:close/>
                          <a:moveTo>
                            <a:pt x="64054" y="47819"/>
                          </a:moveTo>
                          <a:cubicBezTo>
                            <a:pt x="64184" y="47834"/>
                            <a:pt x="64184" y="48022"/>
                            <a:pt x="64054" y="48036"/>
                          </a:cubicBezTo>
                          <a:cubicBezTo>
                            <a:pt x="63259" y="48043"/>
                            <a:pt x="62472" y="48217"/>
                            <a:pt x="61742" y="48542"/>
                          </a:cubicBezTo>
                          <a:cubicBezTo>
                            <a:pt x="61733" y="48546"/>
                            <a:pt x="61724" y="48547"/>
                            <a:pt x="61716" y="48547"/>
                          </a:cubicBezTo>
                          <a:cubicBezTo>
                            <a:pt x="61656" y="48547"/>
                            <a:pt x="61613" y="48464"/>
                            <a:pt x="61677" y="48426"/>
                          </a:cubicBezTo>
                          <a:cubicBezTo>
                            <a:pt x="62414" y="48051"/>
                            <a:pt x="63223" y="47841"/>
                            <a:pt x="64054" y="47819"/>
                          </a:cubicBezTo>
                          <a:close/>
                          <a:moveTo>
                            <a:pt x="22417" y="47334"/>
                          </a:moveTo>
                          <a:cubicBezTo>
                            <a:pt x="22422" y="47334"/>
                            <a:pt x="22426" y="47334"/>
                            <a:pt x="22431" y="47335"/>
                          </a:cubicBezTo>
                          <a:cubicBezTo>
                            <a:pt x="23341" y="47566"/>
                            <a:pt x="24216" y="47949"/>
                            <a:pt x="24996" y="48477"/>
                          </a:cubicBezTo>
                          <a:cubicBezTo>
                            <a:pt x="25093" y="48537"/>
                            <a:pt x="25033" y="48684"/>
                            <a:pt x="24943" y="48684"/>
                          </a:cubicBezTo>
                          <a:cubicBezTo>
                            <a:pt x="24925" y="48684"/>
                            <a:pt x="24907" y="48678"/>
                            <a:pt x="24888" y="48665"/>
                          </a:cubicBezTo>
                          <a:cubicBezTo>
                            <a:pt x="24114" y="48159"/>
                            <a:pt x="23276" y="47740"/>
                            <a:pt x="22402" y="47436"/>
                          </a:cubicBezTo>
                          <a:cubicBezTo>
                            <a:pt x="22341" y="47416"/>
                            <a:pt x="22362" y="47334"/>
                            <a:pt x="22417" y="47334"/>
                          </a:cubicBezTo>
                          <a:close/>
                          <a:moveTo>
                            <a:pt x="86296" y="48823"/>
                          </a:moveTo>
                          <a:cubicBezTo>
                            <a:pt x="86296" y="48823"/>
                            <a:pt x="86297" y="48823"/>
                            <a:pt x="86297" y="48824"/>
                          </a:cubicBezTo>
                          <a:cubicBezTo>
                            <a:pt x="86301" y="48827"/>
                            <a:pt x="86305" y="48831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05" y="48830"/>
                            <a:pt x="86300" y="48826"/>
                            <a:pt x="86296" y="48823"/>
                          </a:cubicBezTo>
                          <a:close/>
                          <a:moveTo>
                            <a:pt x="84017" y="47852"/>
                          </a:moveTo>
                          <a:cubicBezTo>
                            <a:pt x="84025" y="47852"/>
                            <a:pt x="84034" y="47853"/>
                            <a:pt x="84042" y="47856"/>
                          </a:cubicBezTo>
                          <a:cubicBezTo>
                            <a:pt x="84825" y="48019"/>
                            <a:pt x="85650" y="48337"/>
                            <a:pt x="86296" y="48823"/>
                          </a:cubicBezTo>
                          <a:lnTo>
                            <a:pt x="86296" y="48823"/>
                          </a:lnTo>
                          <a:cubicBezTo>
                            <a:pt x="86152" y="48679"/>
                            <a:pt x="85993" y="48549"/>
                            <a:pt x="85827" y="48434"/>
                          </a:cubicBezTo>
                          <a:cubicBezTo>
                            <a:pt x="85654" y="48325"/>
                            <a:pt x="85466" y="48231"/>
                            <a:pt x="85271" y="48159"/>
                          </a:cubicBezTo>
                          <a:cubicBezTo>
                            <a:pt x="85203" y="48139"/>
                            <a:pt x="85231" y="48042"/>
                            <a:pt x="85294" y="48042"/>
                          </a:cubicBezTo>
                          <a:cubicBezTo>
                            <a:pt x="85298" y="48042"/>
                            <a:pt x="85302" y="48043"/>
                            <a:pt x="85307" y="48043"/>
                          </a:cubicBezTo>
                          <a:lnTo>
                            <a:pt x="85300" y="48043"/>
                          </a:lnTo>
                          <a:cubicBezTo>
                            <a:pt x="85704" y="48130"/>
                            <a:pt x="86167" y="48354"/>
                            <a:pt x="86441" y="48679"/>
                          </a:cubicBezTo>
                          <a:cubicBezTo>
                            <a:pt x="86509" y="48753"/>
                            <a:pt x="86440" y="48849"/>
                            <a:pt x="86362" y="48849"/>
                          </a:cubicBezTo>
                          <a:cubicBezTo>
                            <a:pt x="86344" y="48849"/>
                            <a:pt x="86327" y="48844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15" y="48837"/>
                            <a:pt x="86320" y="48841"/>
                            <a:pt x="86326" y="48846"/>
                          </a:cubicBezTo>
                          <a:cubicBezTo>
                            <a:pt x="86423" y="48919"/>
                            <a:pt x="86366" y="49064"/>
                            <a:pt x="86268" y="49064"/>
                          </a:cubicBezTo>
                          <a:cubicBezTo>
                            <a:pt x="86250" y="49064"/>
                            <a:pt x="86230" y="49059"/>
                            <a:pt x="86210" y="49048"/>
                          </a:cubicBezTo>
                          <a:cubicBezTo>
                            <a:pt x="85480" y="48629"/>
                            <a:pt x="84801" y="48275"/>
                            <a:pt x="83999" y="48007"/>
                          </a:cubicBezTo>
                          <a:cubicBezTo>
                            <a:pt x="83906" y="47981"/>
                            <a:pt x="83935" y="47852"/>
                            <a:pt x="84017" y="47852"/>
                          </a:cubicBezTo>
                          <a:close/>
                          <a:moveTo>
                            <a:pt x="6368" y="49519"/>
                          </a:moveTo>
                          <a:cubicBezTo>
                            <a:pt x="6459" y="49519"/>
                            <a:pt x="6548" y="49525"/>
                            <a:pt x="6634" y="49539"/>
                          </a:cubicBezTo>
                          <a:cubicBezTo>
                            <a:pt x="6735" y="49568"/>
                            <a:pt x="6735" y="49713"/>
                            <a:pt x="6634" y="49749"/>
                          </a:cubicBezTo>
                          <a:lnTo>
                            <a:pt x="6634" y="49756"/>
                          </a:lnTo>
                          <a:cubicBezTo>
                            <a:pt x="6374" y="49792"/>
                            <a:pt x="6106" y="49785"/>
                            <a:pt x="5846" y="49836"/>
                          </a:cubicBezTo>
                          <a:cubicBezTo>
                            <a:pt x="5586" y="49901"/>
                            <a:pt x="5341" y="49995"/>
                            <a:pt x="5095" y="50103"/>
                          </a:cubicBezTo>
                          <a:cubicBezTo>
                            <a:pt x="5083" y="50108"/>
                            <a:pt x="5072" y="50110"/>
                            <a:pt x="5062" y="50110"/>
                          </a:cubicBezTo>
                          <a:cubicBezTo>
                            <a:pt x="4985" y="50110"/>
                            <a:pt x="4960" y="49981"/>
                            <a:pt x="5030" y="49937"/>
                          </a:cubicBezTo>
                          <a:cubicBezTo>
                            <a:pt x="5387" y="49695"/>
                            <a:pt x="5901" y="49519"/>
                            <a:pt x="6368" y="49519"/>
                          </a:cubicBezTo>
                          <a:close/>
                          <a:moveTo>
                            <a:pt x="109146" y="49929"/>
                          </a:moveTo>
                          <a:cubicBezTo>
                            <a:pt x="109155" y="49929"/>
                            <a:pt x="109165" y="49932"/>
                            <a:pt x="109175" y="49937"/>
                          </a:cubicBezTo>
                          <a:cubicBezTo>
                            <a:pt x="109486" y="50067"/>
                            <a:pt x="109790" y="50226"/>
                            <a:pt x="110093" y="50363"/>
                          </a:cubicBezTo>
                          <a:cubicBezTo>
                            <a:pt x="110198" y="50413"/>
                            <a:pt x="110134" y="50557"/>
                            <a:pt x="110041" y="50557"/>
                          </a:cubicBezTo>
                          <a:cubicBezTo>
                            <a:pt x="110025" y="50557"/>
                            <a:pt x="110009" y="50553"/>
                            <a:pt x="109992" y="50544"/>
                          </a:cubicBezTo>
                          <a:lnTo>
                            <a:pt x="109985" y="50544"/>
                          </a:lnTo>
                          <a:cubicBezTo>
                            <a:pt x="109696" y="50378"/>
                            <a:pt x="109392" y="50226"/>
                            <a:pt x="109110" y="50052"/>
                          </a:cubicBezTo>
                          <a:cubicBezTo>
                            <a:pt x="109042" y="50015"/>
                            <a:pt x="109086" y="49929"/>
                            <a:pt x="109146" y="49929"/>
                          </a:cubicBezTo>
                          <a:close/>
                          <a:moveTo>
                            <a:pt x="108417" y="50240"/>
                          </a:moveTo>
                          <a:cubicBezTo>
                            <a:pt x="108915" y="50247"/>
                            <a:pt x="109472" y="50385"/>
                            <a:pt x="109876" y="50695"/>
                          </a:cubicBezTo>
                          <a:lnTo>
                            <a:pt x="109869" y="50695"/>
                          </a:lnTo>
                          <a:cubicBezTo>
                            <a:pt x="109962" y="50757"/>
                            <a:pt x="109906" y="50888"/>
                            <a:pt x="109816" y="50888"/>
                          </a:cubicBezTo>
                          <a:cubicBezTo>
                            <a:pt x="109801" y="50888"/>
                            <a:pt x="109785" y="50884"/>
                            <a:pt x="109768" y="50876"/>
                          </a:cubicBezTo>
                          <a:cubicBezTo>
                            <a:pt x="109508" y="50746"/>
                            <a:pt x="109255" y="50602"/>
                            <a:pt x="108966" y="50522"/>
                          </a:cubicBezTo>
                          <a:cubicBezTo>
                            <a:pt x="108895" y="50504"/>
                            <a:pt x="108528" y="50425"/>
                            <a:pt x="108249" y="50425"/>
                          </a:cubicBezTo>
                          <a:cubicBezTo>
                            <a:pt x="108072" y="50425"/>
                            <a:pt x="107931" y="50457"/>
                            <a:pt x="107925" y="50558"/>
                          </a:cubicBezTo>
                          <a:cubicBezTo>
                            <a:pt x="107925" y="50594"/>
                            <a:pt x="107896" y="50615"/>
                            <a:pt x="107868" y="50615"/>
                          </a:cubicBezTo>
                          <a:cubicBezTo>
                            <a:pt x="107845" y="50615"/>
                            <a:pt x="107823" y="50602"/>
                            <a:pt x="107817" y="50573"/>
                          </a:cubicBezTo>
                          <a:cubicBezTo>
                            <a:pt x="107716" y="50240"/>
                            <a:pt x="108214" y="50240"/>
                            <a:pt x="108417" y="50240"/>
                          </a:cubicBezTo>
                          <a:close/>
                          <a:moveTo>
                            <a:pt x="6605" y="50096"/>
                          </a:moveTo>
                          <a:cubicBezTo>
                            <a:pt x="6692" y="50103"/>
                            <a:pt x="6706" y="50226"/>
                            <a:pt x="6620" y="50255"/>
                          </a:cubicBezTo>
                          <a:lnTo>
                            <a:pt x="6627" y="50255"/>
                          </a:lnTo>
                          <a:cubicBezTo>
                            <a:pt x="6193" y="50399"/>
                            <a:pt x="5774" y="50493"/>
                            <a:pt x="5377" y="50710"/>
                          </a:cubicBezTo>
                          <a:cubicBezTo>
                            <a:pt x="4994" y="50941"/>
                            <a:pt x="4647" y="51223"/>
                            <a:pt x="4343" y="51555"/>
                          </a:cubicBezTo>
                          <a:cubicBezTo>
                            <a:pt x="4332" y="51568"/>
                            <a:pt x="4319" y="51574"/>
                            <a:pt x="4305" y="51574"/>
                          </a:cubicBezTo>
                          <a:cubicBezTo>
                            <a:pt x="4264" y="51574"/>
                            <a:pt x="4224" y="51526"/>
                            <a:pt x="4257" y="51483"/>
                          </a:cubicBezTo>
                          <a:cubicBezTo>
                            <a:pt x="4748" y="50746"/>
                            <a:pt x="5687" y="50096"/>
                            <a:pt x="6605" y="50096"/>
                          </a:cubicBezTo>
                          <a:close/>
                          <a:moveTo>
                            <a:pt x="40582" y="54338"/>
                          </a:moveTo>
                          <a:cubicBezTo>
                            <a:pt x="40633" y="54338"/>
                            <a:pt x="40685" y="54377"/>
                            <a:pt x="40677" y="54446"/>
                          </a:cubicBezTo>
                          <a:cubicBezTo>
                            <a:pt x="40670" y="54800"/>
                            <a:pt x="40345" y="55154"/>
                            <a:pt x="40027" y="55270"/>
                          </a:cubicBezTo>
                          <a:cubicBezTo>
                            <a:pt x="40019" y="55272"/>
                            <a:pt x="40013" y="55273"/>
                            <a:pt x="40006" y="55273"/>
                          </a:cubicBezTo>
                          <a:cubicBezTo>
                            <a:pt x="39949" y="55273"/>
                            <a:pt x="39931" y="55194"/>
                            <a:pt x="39976" y="55161"/>
                          </a:cubicBezTo>
                          <a:cubicBezTo>
                            <a:pt x="40114" y="55075"/>
                            <a:pt x="40236" y="54966"/>
                            <a:pt x="40323" y="54829"/>
                          </a:cubicBezTo>
                          <a:cubicBezTo>
                            <a:pt x="40395" y="54699"/>
                            <a:pt x="40453" y="54562"/>
                            <a:pt x="40497" y="54417"/>
                          </a:cubicBezTo>
                          <a:cubicBezTo>
                            <a:pt x="40503" y="54363"/>
                            <a:pt x="40542" y="54338"/>
                            <a:pt x="40582" y="54338"/>
                          </a:cubicBezTo>
                          <a:close/>
                          <a:moveTo>
                            <a:pt x="40904" y="54968"/>
                          </a:moveTo>
                          <a:cubicBezTo>
                            <a:pt x="40965" y="54968"/>
                            <a:pt x="41034" y="55024"/>
                            <a:pt x="41010" y="55096"/>
                          </a:cubicBezTo>
                          <a:cubicBezTo>
                            <a:pt x="40806" y="55727"/>
                            <a:pt x="40170" y="56135"/>
                            <a:pt x="39519" y="56135"/>
                          </a:cubicBezTo>
                          <a:cubicBezTo>
                            <a:pt x="39476" y="56135"/>
                            <a:pt x="39434" y="56133"/>
                            <a:pt x="39391" y="56130"/>
                          </a:cubicBezTo>
                          <a:cubicBezTo>
                            <a:pt x="39311" y="56122"/>
                            <a:pt x="39311" y="56007"/>
                            <a:pt x="39391" y="56007"/>
                          </a:cubicBezTo>
                          <a:cubicBezTo>
                            <a:pt x="39402" y="56007"/>
                            <a:pt x="39414" y="56007"/>
                            <a:pt x="39425" y="56007"/>
                          </a:cubicBezTo>
                          <a:cubicBezTo>
                            <a:pt x="40074" y="56007"/>
                            <a:pt x="40580" y="55606"/>
                            <a:pt x="40829" y="55017"/>
                          </a:cubicBezTo>
                          <a:cubicBezTo>
                            <a:pt x="40844" y="54983"/>
                            <a:pt x="40873" y="54968"/>
                            <a:pt x="40904" y="54968"/>
                          </a:cubicBezTo>
                          <a:close/>
                          <a:moveTo>
                            <a:pt x="104763" y="56392"/>
                          </a:moveTo>
                          <a:cubicBezTo>
                            <a:pt x="104779" y="56392"/>
                            <a:pt x="104796" y="56398"/>
                            <a:pt x="104811" y="56411"/>
                          </a:cubicBezTo>
                          <a:cubicBezTo>
                            <a:pt x="105058" y="56632"/>
                            <a:pt x="105379" y="56754"/>
                            <a:pt x="105706" y="56754"/>
                          </a:cubicBezTo>
                          <a:cubicBezTo>
                            <a:pt x="105733" y="56754"/>
                            <a:pt x="105759" y="56753"/>
                            <a:pt x="105786" y="56751"/>
                          </a:cubicBezTo>
                          <a:cubicBezTo>
                            <a:pt x="105789" y="56751"/>
                            <a:pt x="105791" y="56751"/>
                            <a:pt x="105793" y="56751"/>
                          </a:cubicBezTo>
                          <a:cubicBezTo>
                            <a:pt x="105931" y="56751"/>
                            <a:pt x="105928" y="56968"/>
                            <a:pt x="105786" y="56968"/>
                          </a:cubicBezTo>
                          <a:cubicBezTo>
                            <a:pt x="105382" y="56968"/>
                            <a:pt x="104991" y="56802"/>
                            <a:pt x="104710" y="56505"/>
                          </a:cubicBezTo>
                          <a:cubicBezTo>
                            <a:pt x="104665" y="56455"/>
                            <a:pt x="104710" y="56392"/>
                            <a:pt x="104763" y="56392"/>
                          </a:cubicBezTo>
                          <a:close/>
                          <a:moveTo>
                            <a:pt x="103947" y="56369"/>
                          </a:moveTo>
                          <a:cubicBezTo>
                            <a:pt x="103974" y="56369"/>
                            <a:pt x="104000" y="56384"/>
                            <a:pt x="104009" y="56419"/>
                          </a:cubicBezTo>
                          <a:cubicBezTo>
                            <a:pt x="104175" y="56939"/>
                            <a:pt x="104630" y="57214"/>
                            <a:pt x="105158" y="57235"/>
                          </a:cubicBezTo>
                          <a:cubicBezTo>
                            <a:pt x="105244" y="57235"/>
                            <a:pt x="105266" y="57380"/>
                            <a:pt x="105179" y="57394"/>
                          </a:cubicBezTo>
                          <a:lnTo>
                            <a:pt x="105172" y="57394"/>
                          </a:lnTo>
                          <a:cubicBezTo>
                            <a:pt x="105127" y="57400"/>
                            <a:pt x="105082" y="57403"/>
                            <a:pt x="105038" y="57403"/>
                          </a:cubicBezTo>
                          <a:cubicBezTo>
                            <a:pt x="104501" y="57403"/>
                            <a:pt x="103999" y="56975"/>
                            <a:pt x="103878" y="56455"/>
                          </a:cubicBezTo>
                          <a:cubicBezTo>
                            <a:pt x="103865" y="56403"/>
                            <a:pt x="103907" y="56369"/>
                            <a:pt x="103947" y="56369"/>
                          </a:cubicBezTo>
                          <a:close/>
                          <a:moveTo>
                            <a:pt x="76041" y="57023"/>
                          </a:moveTo>
                          <a:cubicBezTo>
                            <a:pt x="76059" y="57023"/>
                            <a:pt x="76076" y="57030"/>
                            <a:pt x="76086" y="57047"/>
                          </a:cubicBezTo>
                          <a:cubicBezTo>
                            <a:pt x="76253" y="57415"/>
                            <a:pt x="76586" y="57578"/>
                            <a:pt x="76967" y="57578"/>
                          </a:cubicBezTo>
                          <a:cubicBezTo>
                            <a:pt x="76998" y="57578"/>
                            <a:pt x="77030" y="57577"/>
                            <a:pt x="77062" y="57575"/>
                          </a:cubicBezTo>
                          <a:cubicBezTo>
                            <a:pt x="77068" y="57574"/>
                            <a:pt x="77074" y="57573"/>
                            <a:pt x="77080" y="57573"/>
                          </a:cubicBezTo>
                          <a:cubicBezTo>
                            <a:pt x="77180" y="57573"/>
                            <a:pt x="77199" y="57735"/>
                            <a:pt x="77083" y="57756"/>
                          </a:cubicBezTo>
                          <a:cubicBezTo>
                            <a:pt x="77029" y="57767"/>
                            <a:pt x="76975" y="57772"/>
                            <a:pt x="76921" y="57772"/>
                          </a:cubicBezTo>
                          <a:cubicBezTo>
                            <a:pt x="76512" y="57772"/>
                            <a:pt x="76120" y="57473"/>
                            <a:pt x="75992" y="57083"/>
                          </a:cubicBezTo>
                          <a:lnTo>
                            <a:pt x="75985" y="57083"/>
                          </a:lnTo>
                          <a:cubicBezTo>
                            <a:pt x="75971" y="57050"/>
                            <a:pt x="76007" y="57023"/>
                            <a:pt x="76041" y="57023"/>
                          </a:cubicBezTo>
                          <a:close/>
                          <a:moveTo>
                            <a:pt x="75419" y="56566"/>
                          </a:moveTo>
                          <a:cubicBezTo>
                            <a:pt x="75438" y="56566"/>
                            <a:pt x="75458" y="56577"/>
                            <a:pt x="75465" y="56599"/>
                          </a:cubicBezTo>
                          <a:cubicBezTo>
                            <a:pt x="75515" y="56917"/>
                            <a:pt x="75653" y="57206"/>
                            <a:pt x="75862" y="57452"/>
                          </a:cubicBezTo>
                          <a:cubicBezTo>
                            <a:pt x="76064" y="57690"/>
                            <a:pt x="76317" y="57806"/>
                            <a:pt x="76570" y="57972"/>
                          </a:cubicBezTo>
                          <a:cubicBezTo>
                            <a:pt x="76626" y="58028"/>
                            <a:pt x="76594" y="58124"/>
                            <a:pt x="76514" y="58124"/>
                          </a:cubicBezTo>
                          <a:cubicBezTo>
                            <a:pt x="76511" y="58124"/>
                            <a:pt x="76508" y="58124"/>
                            <a:pt x="76505" y="58124"/>
                          </a:cubicBezTo>
                          <a:cubicBezTo>
                            <a:pt x="75833" y="58023"/>
                            <a:pt x="75407" y="57228"/>
                            <a:pt x="75371" y="56614"/>
                          </a:cubicBezTo>
                          <a:cubicBezTo>
                            <a:pt x="75371" y="56582"/>
                            <a:pt x="75395" y="56566"/>
                            <a:pt x="75419" y="56566"/>
                          </a:cubicBezTo>
                          <a:close/>
                          <a:moveTo>
                            <a:pt x="46245" y="62630"/>
                          </a:moveTo>
                          <a:cubicBezTo>
                            <a:pt x="46257" y="62630"/>
                            <a:pt x="46269" y="62635"/>
                            <a:pt x="46278" y="62648"/>
                          </a:cubicBezTo>
                          <a:cubicBezTo>
                            <a:pt x="46574" y="63117"/>
                            <a:pt x="47065" y="63414"/>
                            <a:pt x="47614" y="63464"/>
                          </a:cubicBezTo>
                          <a:cubicBezTo>
                            <a:pt x="47721" y="63478"/>
                            <a:pt x="47730" y="63638"/>
                            <a:pt x="47622" y="63638"/>
                          </a:cubicBezTo>
                          <a:cubicBezTo>
                            <a:pt x="47619" y="63638"/>
                            <a:pt x="47617" y="63638"/>
                            <a:pt x="47614" y="63638"/>
                          </a:cubicBezTo>
                          <a:cubicBezTo>
                            <a:pt x="47007" y="63602"/>
                            <a:pt x="46465" y="63240"/>
                            <a:pt x="46198" y="62698"/>
                          </a:cubicBezTo>
                          <a:cubicBezTo>
                            <a:pt x="46183" y="62662"/>
                            <a:pt x="46215" y="62630"/>
                            <a:pt x="46245" y="62630"/>
                          </a:cubicBezTo>
                          <a:close/>
                          <a:moveTo>
                            <a:pt x="44858" y="61908"/>
                          </a:moveTo>
                          <a:cubicBezTo>
                            <a:pt x="44874" y="61908"/>
                            <a:pt x="44891" y="61918"/>
                            <a:pt x="44897" y="61940"/>
                          </a:cubicBezTo>
                          <a:cubicBezTo>
                            <a:pt x="45042" y="62395"/>
                            <a:pt x="45302" y="62807"/>
                            <a:pt x="45656" y="63125"/>
                          </a:cubicBezTo>
                          <a:cubicBezTo>
                            <a:pt x="46039" y="63457"/>
                            <a:pt x="46451" y="63573"/>
                            <a:pt x="46913" y="63732"/>
                          </a:cubicBezTo>
                          <a:cubicBezTo>
                            <a:pt x="47029" y="63752"/>
                            <a:pt x="47017" y="63914"/>
                            <a:pt x="46912" y="63914"/>
                          </a:cubicBezTo>
                          <a:cubicBezTo>
                            <a:pt x="46905" y="63914"/>
                            <a:pt x="46899" y="63914"/>
                            <a:pt x="46892" y="63912"/>
                          </a:cubicBezTo>
                          <a:lnTo>
                            <a:pt x="46892" y="63920"/>
                          </a:lnTo>
                          <a:cubicBezTo>
                            <a:pt x="46888" y="63920"/>
                            <a:pt x="46885" y="63920"/>
                            <a:pt x="46881" y="63920"/>
                          </a:cubicBezTo>
                          <a:cubicBezTo>
                            <a:pt x="45881" y="63920"/>
                            <a:pt x="44962" y="62890"/>
                            <a:pt x="44825" y="61954"/>
                          </a:cubicBezTo>
                          <a:cubicBezTo>
                            <a:pt x="44817" y="61925"/>
                            <a:pt x="44837" y="61908"/>
                            <a:pt x="44858" y="61908"/>
                          </a:cubicBezTo>
                          <a:close/>
                          <a:moveTo>
                            <a:pt x="15962" y="64514"/>
                          </a:moveTo>
                          <a:cubicBezTo>
                            <a:pt x="16041" y="64514"/>
                            <a:pt x="16119" y="64596"/>
                            <a:pt x="16064" y="64678"/>
                          </a:cubicBezTo>
                          <a:cubicBezTo>
                            <a:pt x="15542" y="65474"/>
                            <a:pt x="14522" y="65894"/>
                            <a:pt x="13580" y="65894"/>
                          </a:cubicBezTo>
                          <a:cubicBezTo>
                            <a:pt x="13452" y="65894"/>
                            <a:pt x="13326" y="65886"/>
                            <a:pt x="13203" y="65871"/>
                          </a:cubicBezTo>
                          <a:cubicBezTo>
                            <a:pt x="13109" y="65863"/>
                            <a:pt x="13102" y="65726"/>
                            <a:pt x="13203" y="65726"/>
                          </a:cubicBezTo>
                          <a:cubicBezTo>
                            <a:pt x="13220" y="65726"/>
                            <a:pt x="13236" y="65726"/>
                            <a:pt x="13253" y="65726"/>
                          </a:cubicBezTo>
                          <a:cubicBezTo>
                            <a:pt x="14333" y="65726"/>
                            <a:pt x="15122" y="65267"/>
                            <a:pt x="15891" y="64541"/>
                          </a:cubicBezTo>
                          <a:cubicBezTo>
                            <a:pt x="15912" y="64522"/>
                            <a:pt x="15937" y="64514"/>
                            <a:pt x="15962" y="64514"/>
                          </a:cubicBezTo>
                          <a:close/>
                          <a:moveTo>
                            <a:pt x="17426" y="61564"/>
                          </a:moveTo>
                          <a:cubicBezTo>
                            <a:pt x="17463" y="61564"/>
                            <a:pt x="17500" y="61584"/>
                            <a:pt x="17517" y="61629"/>
                          </a:cubicBezTo>
                          <a:cubicBezTo>
                            <a:pt x="17791" y="62698"/>
                            <a:pt x="17726" y="63862"/>
                            <a:pt x="17119" y="64801"/>
                          </a:cubicBezTo>
                          <a:cubicBezTo>
                            <a:pt x="16585" y="65632"/>
                            <a:pt x="15717" y="66189"/>
                            <a:pt x="14720" y="66217"/>
                          </a:cubicBezTo>
                          <a:cubicBezTo>
                            <a:pt x="14641" y="66217"/>
                            <a:pt x="14626" y="66095"/>
                            <a:pt x="14699" y="66080"/>
                          </a:cubicBezTo>
                          <a:cubicBezTo>
                            <a:pt x="16794" y="65733"/>
                            <a:pt x="17806" y="63638"/>
                            <a:pt x="17322" y="61687"/>
                          </a:cubicBezTo>
                          <a:cubicBezTo>
                            <a:pt x="17309" y="61612"/>
                            <a:pt x="17368" y="61564"/>
                            <a:pt x="17426" y="61564"/>
                          </a:cubicBezTo>
                          <a:close/>
                          <a:moveTo>
                            <a:pt x="97733" y="66494"/>
                          </a:moveTo>
                          <a:cubicBezTo>
                            <a:pt x="97747" y="66494"/>
                            <a:pt x="97762" y="66500"/>
                            <a:pt x="97772" y="66514"/>
                          </a:cubicBezTo>
                          <a:cubicBezTo>
                            <a:pt x="98105" y="66926"/>
                            <a:pt x="98531" y="67135"/>
                            <a:pt x="99044" y="67236"/>
                          </a:cubicBezTo>
                          <a:cubicBezTo>
                            <a:pt x="99162" y="67250"/>
                            <a:pt x="99140" y="67418"/>
                            <a:pt x="99035" y="67418"/>
                          </a:cubicBezTo>
                          <a:cubicBezTo>
                            <a:pt x="99031" y="67418"/>
                            <a:pt x="99027" y="67418"/>
                            <a:pt x="99022" y="67417"/>
                          </a:cubicBezTo>
                          <a:lnTo>
                            <a:pt x="99015" y="67424"/>
                          </a:lnTo>
                          <a:cubicBezTo>
                            <a:pt x="98466" y="67359"/>
                            <a:pt x="97975" y="67056"/>
                            <a:pt x="97671" y="66593"/>
                          </a:cubicBezTo>
                          <a:cubicBezTo>
                            <a:pt x="97638" y="66550"/>
                            <a:pt x="97688" y="66494"/>
                            <a:pt x="97733" y="66494"/>
                          </a:cubicBezTo>
                          <a:close/>
                          <a:moveTo>
                            <a:pt x="97210" y="66065"/>
                          </a:moveTo>
                          <a:cubicBezTo>
                            <a:pt x="97224" y="66065"/>
                            <a:pt x="97238" y="66074"/>
                            <a:pt x="97238" y="66095"/>
                          </a:cubicBezTo>
                          <a:cubicBezTo>
                            <a:pt x="97194" y="66709"/>
                            <a:pt x="97584" y="67164"/>
                            <a:pt x="98134" y="67374"/>
                          </a:cubicBezTo>
                          <a:cubicBezTo>
                            <a:pt x="98214" y="67400"/>
                            <a:pt x="98189" y="67521"/>
                            <a:pt x="98110" y="67521"/>
                          </a:cubicBezTo>
                          <a:cubicBezTo>
                            <a:pt x="98104" y="67521"/>
                            <a:pt x="98097" y="67520"/>
                            <a:pt x="98090" y="67518"/>
                          </a:cubicBezTo>
                          <a:cubicBezTo>
                            <a:pt x="97469" y="67381"/>
                            <a:pt x="97093" y="66694"/>
                            <a:pt x="97172" y="66095"/>
                          </a:cubicBezTo>
                          <a:cubicBezTo>
                            <a:pt x="97176" y="66076"/>
                            <a:pt x="97194" y="66065"/>
                            <a:pt x="97210" y="66065"/>
                          </a:cubicBezTo>
                          <a:close/>
                          <a:moveTo>
                            <a:pt x="49718" y="0"/>
                          </a:moveTo>
                          <a:cubicBezTo>
                            <a:pt x="42919" y="0"/>
                            <a:pt x="36119" y="18"/>
                            <a:pt x="29317" y="68"/>
                          </a:cubicBezTo>
                          <a:cubicBezTo>
                            <a:pt x="25690" y="90"/>
                            <a:pt x="22055" y="126"/>
                            <a:pt x="18427" y="177"/>
                          </a:cubicBezTo>
                          <a:cubicBezTo>
                            <a:pt x="14850" y="220"/>
                            <a:pt x="11266" y="184"/>
                            <a:pt x="7696" y="365"/>
                          </a:cubicBezTo>
                          <a:cubicBezTo>
                            <a:pt x="6374" y="430"/>
                            <a:pt x="4994" y="581"/>
                            <a:pt x="3787" y="1152"/>
                          </a:cubicBezTo>
                          <a:cubicBezTo>
                            <a:pt x="2378" y="1810"/>
                            <a:pt x="1539" y="3002"/>
                            <a:pt x="1229" y="4505"/>
                          </a:cubicBezTo>
                          <a:cubicBezTo>
                            <a:pt x="882" y="6153"/>
                            <a:pt x="969" y="7916"/>
                            <a:pt x="911" y="9585"/>
                          </a:cubicBezTo>
                          <a:cubicBezTo>
                            <a:pt x="860" y="11356"/>
                            <a:pt x="802" y="13126"/>
                            <a:pt x="752" y="14897"/>
                          </a:cubicBezTo>
                          <a:cubicBezTo>
                            <a:pt x="521" y="22210"/>
                            <a:pt x="195" y="29530"/>
                            <a:pt x="109" y="36843"/>
                          </a:cubicBezTo>
                          <a:cubicBezTo>
                            <a:pt x="65" y="40290"/>
                            <a:pt x="0" y="43751"/>
                            <a:pt x="210" y="47191"/>
                          </a:cubicBezTo>
                          <a:cubicBezTo>
                            <a:pt x="412" y="50428"/>
                            <a:pt x="954" y="53694"/>
                            <a:pt x="2479" y="56592"/>
                          </a:cubicBezTo>
                          <a:cubicBezTo>
                            <a:pt x="2732" y="55552"/>
                            <a:pt x="3021" y="54518"/>
                            <a:pt x="3483" y="53557"/>
                          </a:cubicBezTo>
                          <a:cubicBezTo>
                            <a:pt x="3989" y="52495"/>
                            <a:pt x="4741" y="51483"/>
                            <a:pt x="5803" y="50934"/>
                          </a:cubicBezTo>
                          <a:cubicBezTo>
                            <a:pt x="6429" y="50610"/>
                            <a:pt x="7143" y="50429"/>
                            <a:pt x="7857" y="50429"/>
                          </a:cubicBezTo>
                          <a:cubicBezTo>
                            <a:pt x="8148" y="50429"/>
                            <a:pt x="8438" y="50459"/>
                            <a:pt x="8722" y="50522"/>
                          </a:cubicBezTo>
                          <a:cubicBezTo>
                            <a:pt x="9669" y="50739"/>
                            <a:pt x="10442" y="51360"/>
                            <a:pt x="10782" y="52278"/>
                          </a:cubicBezTo>
                          <a:cubicBezTo>
                            <a:pt x="11288" y="53622"/>
                            <a:pt x="10861" y="55255"/>
                            <a:pt x="10608" y="56614"/>
                          </a:cubicBezTo>
                          <a:cubicBezTo>
                            <a:pt x="10334" y="58124"/>
                            <a:pt x="9900" y="59620"/>
                            <a:pt x="9676" y="61130"/>
                          </a:cubicBezTo>
                          <a:cubicBezTo>
                            <a:pt x="9452" y="62633"/>
                            <a:pt x="9481" y="64288"/>
                            <a:pt x="10536" y="65495"/>
                          </a:cubicBezTo>
                          <a:cubicBezTo>
                            <a:pt x="11370" y="66443"/>
                            <a:pt x="12521" y="66880"/>
                            <a:pt x="13686" y="66880"/>
                          </a:cubicBezTo>
                          <a:cubicBezTo>
                            <a:pt x="15076" y="66880"/>
                            <a:pt x="16486" y="66258"/>
                            <a:pt x="17394" y="65141"/>
                          </a:cubicBezTo>
                          <a:cubicBezTo>
                            <a:pt x="18276" y="64057"/>
                            <a:pt x="18449" y="62706"/>
                            <a:pt x="18073" y="61383"/>
                          </a:cubicBezTo>
                          <a:cubicBezTo>
                            <a:pt x="17669" y="59988"/>
                            <a:pt x="16838" y="58767"/>
                            <a:pt x="16274" y="57438"/>
                          </a:cubicBezTo>
                          <a:cubicBezTo>
                            <a:pt x="15291" y="55132"/>
                            <a:pt x="15313" y="52307"/>
                            <a:pt x="16881" y="50255"/>
                          </a:cubicBezTo>
                          <a:cubicBezTo>
                            <a:pt x="17893" y="48936"/>
                            <a:pt x="19565" y="48098"/>
                            <a:pt x="21228" y="48098"/>
                          </a:cubicBezTo>
                          <a:cubicBezTo>
                            <a:pt x="21834" y="48098"/>
                            <a:pt x="22438" y="48209"/>
                            <a:pt x="23009" y="48448"/>
                          </a:cubicBezTo>
                          <a:cubicBezTo>
                            <a:pt x="24324" y="48997"/>
                            <a:pt x="25213" y="50168"/>
                            <a:pt x="26427" y="50883"/>
                          </a:cubicBezTo>
                          <a:cubicBezTo>
                            <a:pt x="26961" y="51203"/>
                            <a:pt x="27579" y="51442"/>
                            <a:pt x="28201" y="51442"/>
                          </a:cubicBezTo>
                          <a:cubicBezTo>
                            <a:pt x="28396" y="51442"/>
                            <a:pt x="28590" y="51419"/>
                            <a:pt x="28783" y="51368"/>
                          </a:cubicBezTo>
                          <a:cubicBezTo>
                            <a:pt x="29375" y="51209"/>
                            <a:pt x="29874" y="50811"/>
                            <a:pt x="30358" y="50464"/>
                          </a:cubicBezTo>
                          <a:cubicBezTo>
                            <a:pt x="30806" y="50146"/>
                            <a:pt x="31261" y="49821"/>
                            <a:pt x="31818" y="49713"/>
                          </a:cubicBezTo>
                          <a:cubicBezTo>
                            <a:pt x="31938" y="49688"/>
                            <a:pt x="32055" y="49677"/>
                            <a:pt x="32169" y="49677"/>
                          </a:cubicBezTo>
                          <a:cubicBezTo>
                            <a:pt x="32587" y="49677"/>
                            <a:pt x="32975" y="49824"/>
                            <a:pt x="33371" y="49995"/>
                          </a:cubicBezTo>
                          <a:cubicBezTo>
                            <a:pt x="33707" y="50140"/>
                            <a:pt x="34037" y="50286"/>
                            <a:pt x="34400" y="50286"/>
                          </a:cubicBezTo>
                          <a:cubicBezTo>
                            <a:pt x="34451" y="50286"/>
                            <a:pt x="34503" y="50283"/>
                            <a:pt x="34556" y="50276"/>
                          </a:cubicBezTo>
                          <a:cubicBezTo>
                            <a:pt x="34874" y="50226"/>
                            <a:pt x="35178" y="50117"/>
                            <a:pt x="35460" y="49958"/>
                          </a:cubicBezTo>
                          <a:cubicBezTo>
                            <a:pt x="35922" y="49734"/>
                            <a:pt x="36385" y="49438"/>
                            <a:pt x="36912" y="49373"/>
                          </a:cubicBezTo>
                          <a:cubicBezTo>
                            <a:pt x="36979" y="49365"/>
                            <a:pt x="37045" y="49360"/>
                            <a:pt x="37108" y="49360"/>
                          </a:cubicBezTo>
                          <a:cubicBezTo>
                            <a:pt x="38012" y="49360"/>
                            <a:pt x="38521" y="50200"/>
                            <a:pt x="38582" y="51064"/>
                          </a:cubicBezTo>
                          <a:cubicBezTo>
                            <a:pt x="38675" y="52451"/>
                            <a:pt x="37505" y="53665"/>
                            <a:pt x="37830" y="55053"/>
                          </a:cubicBezTo>
                          <a:cubicBezTo>
                            <a:pt x="38052" y="55996"/>
                            <a:pt x="38869" y="56494"/>
                            <a:pt x="39698" y="56494"/>
                          </a:cubicBezTo>
                          <a:cubicBezTo>
                            <a:pt x="40322" y="56494"/>
                            <a:pt x="40954" y="56211"/>
                            <a:pt x="41342" y="55624"/>
                          </a:cubicBezTo>
                          <a:cubicBezTo>
                            <a:pt x="42108" y="54468"/>
                            <a:pt x="41291" y="53073"/>
                            <a:pt x="40959" y="51909"/>
                          </a:cubicBezTo>
                          <a:cubicBezTo>
                            <a:pt x="40684" y="50956"/>
                            <a:pt x="40706" y="49872"/>
                            <a:pt x="41595" y="49243"/>
                          </a:cubicBezTo>
                          <a:cubicBezTo>
                            <a:pt x="41991" y="48963"/>
                            <a:pt x="42465" y="48830"/>
                            <a:pt x="42940" y="48830"/>
                          </a:cubicBezTo>
                          <a:cubicBezTo>
                            <a:pt x="43471" y="48830"/>
                            <a:pt x="44004" y="48996"/>
                            <a:pt x="44435" y="49308"/>
                          </a:cubicBezTo>
                          <a:cubicBezTo>
                            <a:pt x="46863" y="51064"/>
                            <a:pt x="45642" y="54670"/>
                            <a:pt x="45143" y="57033"/>
                          </a:cubicBezTo>
                          <a:cubicBezTo>
                            <a:pt x="44970" y="57857"/>
                            <a:pt x="44796" y="58680"/>
                            <a:pt x="44623" y="59512"/>
                          </a:cubicBezTo>
                          <a:cubicBezTo>
                            <a:pt x="44507" y="60010"/>
                            <a:pt x="44420" y="60523"/>
                            <a:pt x="44363" y="61036"/>
                          </a:cubicBezTo>
                          <a:cubicBezTo>
                            <a:pt x="44341" y="61318"/>
                            <a:pt x="44334" y="61600"/>
                            <a:pt x="44348" y="61875"/>
                          </a:cubicBezTo>
                          <a:cubicBezTo>
                            <a:pt x="44442" y="63204"/>
                            <a:pt x="45280" y="64230"/>
                            <a:pt x="46559" y="64606"/>
                          </a:cubicBezTo>
                          <a:cubicBezTo>
                            <a:pt x="46873" y="64697"/>
                            <a:pt x="47196" y="64743"/>
                            <a:pt x="47516" y="64743"/>
                          </a:cubicBezTo>
                          <a:cubicBezTo>
                            <a:pt x="48319" y="64743"/>
                            <a:pt x="49102" y="64451"/>
                            <a:pt x="49659" y="63826"/>
                          </a:cubicBezTo>
                          <a:cubicBezTo>
                            <a:pt x="50556" y="62828"/>
                            <a:pt x="50678" y="61390"/>
                            <a:pt x="50490" y="60111"/>
                          </a:cubicBezTo>
                          <a:cubicBezTo>
                            <a:pt x="50288" y="58724"/>
                            <a:pt x="49681" y="57459"/>
                            <a:pt x="49139" y="56180"/>
                          </a:cubicBezTo>
                          <a:cubicBezTo>
                            <a:pt x="48604" y="54923"/>
                            <a:pt x="48012" y="53463"/>
                            <a:pt x="48185" y="52061"/>
                          </a:cubicBezTo>
                          <a:cubicBezTo>
                            <a:pt x="48269" y="51352"/>
                            <a:pt x="48738" y="50384"/>
                            <a:pt x="49532" y="50384"/>
                          </a:cubicBezTo>
                          <a:cubicBezTo>
                            <a:pt x="49627" y="50384"/>
                            <a:pt x="49728" y="50398"/>
                            <a:pt x="49833" y="50428"/>
                          </a:cubicBezTo>
                          <a:cubicBezTo>
                            <a:pt x="50664" y="50667"/>
                            <a:pt x="50830" y="51685"/>
                            <a:pt x="51278" y="52292"/>
                          </a:cubicBezTo>
                          <a:cubicBezTo>
                            <a:pt x="51495" y="52583"/>
                            <a:pt x="51709" y="52698"/>
                            <a:pt x="51916" y="52698"/>
                          </a:cubicBezTo>
                          <a:cubicBezTo>
                            <a:pt x="52518" y="52698"/>
                            <a:pt x="53065" y="51734"/>
                            <a:pt x="53468" y="51310"/>
                          </a:cubicBezTo>
                          <a:cubicBezTo>
                            <a:pt x="53766" y="50983"/>
                            <a:pt x="54134" y="50775"/>
                            <a:pt x="54579" y="50775"/>
                          </a:cubicBezTo>
                          <a:cubicBezTo>
                            <a:pt x="54587" y="50775"/>
                            <a:pt x="54595" y="50775"/>
                            <a:pt x="54602" y="50775"/>
                          </a:cubicBezTo>
                          <a:cubicBezTo>
                            <a:pt x="55282" y="50789"/>
                            <a:pt x="55881" y="51187"/>
                            <a:pt x="56553" y="51245"/>
                          </a:cubicBezTo>
                          <a:cubicBezTo>
                            <a:pt x="56641" y="51252"/>
                            <a:pt x="56728" y="51256"/>
                            <a:pt x="56814" y="51256"/>
                          </a:cubicBezTo>
                          <a:cubicBezTo>
                            <a:pt x="57956" y="51256"/>
                            <a:pt x="59010" y="50616"/>
                            <a:pt x="59957" y="50045"/>
                          </a:cubicBezTo>
                          <a:cubicBezTo>
                            <a:pt x="60961" y="49438"/>
                            <a:pt x="61988" y="48766"/>
                            <a:pt x="63151" y="48520"/>
                          </a:cubicBezTo>
                          <a:cubicBezTo>
                            <a:pt x="63478" y="48451"/>
                            <a:pt x="63809" y="48422"/>
                            <a:pt x="64143" y="48422"/>
                          </a:cubicBezTo>
                          <a:cubicBezTo>
                            <a:pt x="66003" y="48422"/>
                            <a:pt x="67960" y="49326"/>
                            <a:pt x="69796" y="49326"/>
                          </a:cubicBezTo>
                          <a:cubicBezTo>
                            <a:pt x="70603" y="49326"/>
                            <a:pt x="71385" y="49152"/>
                            <a:pt x="72126" y="48650"/>
                          </a:cubicBezTo>
                          <a:cubicBezTo>
                            <a:pt x="72155" y="48636"/>
                            <a:pt x="72177" y="48622"/>
                            <a:pt x="72206" y="48622"/>
                          </a:cubicBezTo>
                          <a:cubicBezTo>
                            <a:pt x="72227" y="48585"/>
                            <a:pt x="72249" y="48556"/>
                            <a:pt x="72271" y="48528"/>
                          </a:cubicBezTo>
                          <a:cubicBezTo>
                            <a:pt x="72625" y="48043"/>
                            <a:pt x="73174" y="47747"/>
                            <a:pt x="73774" y="47711"/>
                          </a:cubicBezTo>
                          <a:cubicBezTo>
                            <a:pt x="73786" y="47711"/>
                            <a:pt x="73799" y="47711"/>
                            <a:pt x="73812" y="47711"/>
                          </a:cubicBezTo>
                          <a:cubicBezTo>
                            <a:pt x="74585" y="47711"/>
                            <a:pt x="75290" y="48141"/>
                            <a:pt x="75645" y="48831"/>
                          </a:cubicBezTo>
                          <a:cubicBezTo>
                            <a:pt x="76072" y="49684"/>
                            <a:pt x="76007" y="50811"/>
                            <a:pt x="75891" y="51722"/>
                          </a:cubicBezTo>
                          <a:cubicBezTo>
                            <a:pt x="75674" y="53348"/>
                            <a:pt x="74554" y="55248"/>
                            <a:pt x="75031" y="56896"/>
                          </a:cubicBezTo>
                          <a:cubicBezTo>
                            <a:pt x="75118" y="57192"/>
                            <a:pt x="75255" y="57474"/>
                            <a:pt x="75436" y="57719"/>
                          </a:cubicBezTo>
                          <a:cubicBezTo>
                            <a:pt x="75789" y="58211"/>
                            <a:pt x="76308" y="58485"/>
                            <a:pt x="76835" y="58485"/>
                          </a:cubicBezTo>
                          <a:cubicBezTo>
                            <a:pt x="77215" y="58485"/>
                            <a:pt x="77599" y="58343"/>
                            <a:pt x="77929" y="58037"/>
                          </a:cubicBezTo>
                          <a:cubicBezTo>
                            <a:pt x="78630" y="57387"/>
                            <a:pt x="78861" y="56383"/>
                            <a:pt x="78716" y="55465"/>
                          </a:cubicBezTo>
                          <a:cubicBezTo>
                            <a:pt x="78427" y="53543"/>
                            <a:pt x="76664" y="51555"/>
                            <a:pt x="77423" y="49554"/>
                          </a:cubicBezTo>
                          <a:cubicBezTo>
                            <a:pt x="77676" y="48903"/>
                            <a:pt x="78225" y="48304"/>
                            <a:pt x="78940" y="48217"/>
                          </a:cubicBezTo>
                          <a:cubicBezTo>
                            <a:pt x="79002" y="48208"/>
                            <a:pt x="79065" y="48204"/>
                            <a:pt x="79128" y="48204"/>
                          </a:cubicBezTo>
                          <a:cubicBezTo>
                            <a:pt x="79711" y="48204"/>
                            <a:pt x="80314" y="48559"/>
                            <a:pt x="80523" y="49120"/>
                          </a:cubicBezTo>
                          <a:cubicBezTo>
                            <a:pt x="80653" y="49474"/>
                            <a:pt x="80581" y="49836"/>
                            <a:pt x="80451" y="50175"/>
                          </a:cubicBezTo>
                          <a:cubicBezTo>
                            <a:pt x="80285" y="50609"/>
                            <a:pt x="79923" y="51143"/>
                            <a:pt x="80176" y="51613"/>
                          </a:cubicBezTo>
                          <a:cubicBezTo>
                            <a:pt x="80334" y="51907"/>
                            <a:pt x="80627" y="52041"/>
                            <a:pt x="80927" y="52041"/>
                          </a:cubicBezTo>
                          <a:cubicBezTo>
                            <a:pt x="81188" y="52041"/>
                            <a:pt x="81455" y="51939"/>
                            <a:pt x="81643" y="51751"/>
                          </a:cubicBezTo>
                          <a:cubicBezTo>
                            <a:pt x="82084" y="51317"/>
                            <a:pt x="82062" y="50746"/>
                            <a:pt x="82004" y="50182"/>
                          </a:cubicBezTo>
                          <a:cubicBezTo>
                            <a:pt x="81968" y="49929"/>
                            <a:pt x="81976" y="49677"/>
                            <a:pt x="82019" y="49431"/>
                          </a:cubicBezTo>
                          <a:cubicBezTo>
                            <a:pt x="82113" y="48961"/>
                            <a:pt x="82387" y="48593"/>
                            <a:pt x="82973" y="48470"/>
                          </a:cubicBezTo>
                          <a:cubicBezTo>
                            <a:pt x="83090" y="48444"/>
                            <a:pt x="83206" y="48433"/>
                            <a:pt x="83318" y="48433"/>
                          </a:cubicBezTo>
                          <a:cubicBezTo>
                            <a:pt x="84008" y="48433"/>
                            <a:pt x="84606" y="48871"/>
                            <a:pt x="85141" y="49294"/>
                          </a:cubicBezTo>
                          <a:cubicBezTo>
                            <a:pt x="85969" y="49952"/>
                            <a:pt x="86935" y="50610"/>
                            <a:pt x="88033" y="50610"/>
                          </a:cubicBezTo>
                          <a:cubicBezTo>
                            <a:pt x="88057" y="50610"/>
                            <a:pt x="88080" y="50609"/>
                            <a:pt x="88103" y="50609"/>
                          </a:cubicBezTo>
                          <a:cubicBezTo>
                            <a:pt x="89049" y="50588"/>
                            <a:pt x="89721" y="49730"/>
                            <a:pt x="90646" y="49730"/>
                          </a:cubicBezTo>
                          <a:cubicBezTo>
                            <a:pt x="90682" y="49730"/>
                            <a:pt x="90719" y="49732"/>
                            <a:pt x="90756" y="49734"/>
                          </a:cubicBezTo>
                          <a:cubicBezTo>
                            <a:pt x="91232" y="49763"/>
                            <a:pt x="91652" y="50009"/>
                            <a:pt x="92063" y="50233"/>
                          </a:cubicBezTo>
                          <a:cubicBezTo>
                            <a:pt x="92548" y="50508"/>
                            <a:pt x="93061" y="50753"/>
                            <a:pt x="93617" y="50840"/>
                          </a:cubicBezTo>
                          <a:cubicBezTo>
                            <a:pt x="93739" y="50862"/>
                            <a:pt x="93856" y="50871"/>
                            <a:pt x="93967" y="50871"/>
                          </a:cubicBezTo>
                          <a:cubicBezTo>
                            <a:pt x="94456" y="50871"/>
                            <a:pt x="94862" y="50685"/>
                            <a:pt x="95344" y="50479"/>
                          </a:cubicBezTo>
                          <a:cubicBezTo>
                            <a:pt x="95587" y="50366"/>
                            <a:pt x="95853" y="50306"/>
                            <a:pt x="96119" y="50306"/>
                          </a:cubicBezTo>
                          <a:cubicBezTo>
                            <a:pt x="96193" y="50306"/>
                            <a:pt x="96268" y="50310"/>
                            <a:pt x="96341" y="50320"/>
                          </a:cubicBezTo>
                          <a:cubicBezTo>
                            <a:pt x="98314" y="50551"/>
                            <a:pt x="98777" y="52957"/>
                            <a:pt x="98820" y="54576"/>
                          </a:cubicBezTo>
                          <a:cubicBezTo>
                            <a:pt x="98863" y="56628"/>
                            <a:pt x="98278" y="58637"/>
                            <a:pt x="97714" y="60588"/>
                          </a:cubicBezTo>
                          <a:cubicBezTo>
                            <a:pt x="97418" y="61622"/>
                            <a:pt x="97115" y="62655"/>
                            <a:pt x="96898" y="63710"/>
                          </a:cubicBezTo>
                          <a:cubicBezTo>
                            <a:pt x="96775" y="64281"/>
                            <a:pt x="96681" y="64859"/>
                            <a:pt x="96623" y="65437"/>
                          </a:cubicBezTo>
                          <a:cubicBezTo>
                            <a:pt x="96573" y="65957"/>
                            <a:pt x="96537" y="66550"/>
                            <a:pt x="96826" y="67020"/>
                          </a:cubicBezTo>
                          <a:cubicBezTo>
                            <a:pt x="97144" y="67540"/>
                            <a:pt x="97823" y="67836"/>
                            <a:pt x="98379" y="68024"/>
                          </a:cubicBezTo>
                          <a:cubicBezTo>
                            <a:pt x="98759" y="68157"/>
                            <a:pt x="99160" y="68243"/>
                            <a:pt x="99560" y="68243"/>
                          </a:cubicBezTo>
                          <a:cubicBezTo>
                            <a:pt x="99723" y="68243"/>
                            <a:pt x="99887" y="68229"/>
                            <a:pt x="100049" y="68197"/>
                          </a:cubicBezTo>
                          <a:cubicBezTo>
                            <a:pt x="100995" y="68017"/>
                            <a:pt x="101725" y="67294"/>
                            <a:pt x="102144" y="66463"/>
                          </a:cubicBezTo>
                          <a:cubicBezTo>
                            <a:pt x="103206" y="64360"/>
                            <a:pt x="102267" y="61896"/>
                            <a:pt x="101696" y="59793"/>
                          </a:cubicBezTo>
                          <a:cubicBezTo>
                            <a:pt x="101385" y="58615"/>
                            <a:pt x="101067" y="57445"/>
                            <a:pt x="100749" y="56267"/>
                          </a:cubicBezTo>
                          <a:cubicBezTo>
                            <a:pt x="100475" y="55270"/>
                            <a:pt x="100164" y="54222"/>
                            <a:pt x="100258" y="53174"/>
                          </a:cubicBezTo>
                          <a:cubicBezTo>
                            <a:pt x="100330" y="52365"/>
                            <a:pt x="100656" y="51628"/>
                            <a:pt x="101328" y="51143"/>
                          </a:cubicBezTo>
                          <a:cubicBezTo>
                            <a:pt x="101706" y="50865"/>
                            <a:pt x="102187" y="50674"/>
                            <a:pt x="102663" y="50674"/>
                          </a:cubicBezTo>
                          <a:cubicBezTo>
                            <a:pt x="102842" y="50674"/>
                            <a:pt x="103020" y="50701"/>
                            <a:pt x="103192" y="50761"/>
                          </a:cubicBezTo>
                          <a:cubicBezTo>
                            <a:pt x="105027" y="51396"/>
                            <a:pt x="104103" y="53723"/>
                            <a:pt x="103705" y="54966"/>
                          </a:cubicBezTo>
                          <a:cubicBezTo>
                            <a:pt x="103358" y="56065"/>
                            <a:pt x="103373" y="57430"/>
                            <a:pt x="104637" y="57900"/>
                          </a:cubicBezTo>
                          <a:cubicBezTo>
                            <a:pt x="104833" y="57971"/>
                            <a:pt x="105025" y="58004"/>
                            <a:pt x="105209" y="58004"/>
                          </a:cubicBezTo>
                          <a:cubicBezTo>
                            <a:pt x="106150" y="58004"/>
                            <a:pt x="106887" y="57148"/>
                            <a:pt x="106971" y="56180"/>
                          </a:cubicBezTo>
                          <a:cubicBezTo>
                            <a:pt x="107116" y="54590"/>
                            <a:pt x="105931" y="51989"/>
                            <a:pt x="107947" y="51086"/>
                          </a:cubicBezTo>
                          <a:cubicBezTo>
                            <a:pt x="108138" y="51000"/>
                            <a:pt x="108319" y="50965"/>
                            <a:pt x="108493" y="50965"/>
                          </a:cubicBezTo>
                          <a:cubicBezTo>
                            <a:pt x="109117" y="50965"/>
                            <a:pt x="109657" y="51416"/>
                            <a:pt x="110267" y="51642"/>
                          </a:cubicBezTo>
                          <a:cubicBezTo>
                            <a:pt x="110476" y="51718"/>
                            <a:pt x="110691" y="51754"/>
                            <a:pt x="110904" y="51754"/>
                          </a:cubicBezTo>
                          <a:cubicBezTo>
                            <a:pt x="111626" y="51754"/>
                            <a:pt x="112325" y="51346"/>
                            <a:pt x="112687" y="50710"/>
                          </a:cubicBezTo>
                          <a:cubicBezTo>
                            <a:pt x="112651" y="49084"/>
                            <a:pt x="112637" y="47458"/>
                            <a:pt x="112658" y="45832"/>
                          </a:cubicBezTo>
                          <a:cubicBezTo>
                            <a:pt x="112731" y="38635"/>
                            <a:pt x="113338" y="31452"/>
                            <a:pt x="114472" y="24341"/>
                          </a:cubicBezTo>
                          <a:cubicBezTo>
                            <a:pt x="115043" y="20772"/>
                            <a:pt x="115744" y="17216"/>
                            <a:pt x="116098" y="13618"/>
                          </a:cubicBezTo>
                          <a:cubicBezTo>
                            <a:pt x="116286" y="11825"/>
                            <a:pt x="116351" y="10026"/>
                            <a:pt x="116301" y="8219"/>
                          </a:cubicBezTo>
                          <a:cubicBezTo>
                            <a:pt x="116279" y="7323"/>
                            <a:pt x="116207" y="6427"/>
                            <a:pt x="116098" y="5531"/>
                          </a:cubicBezTo>
                          <a:cubicBezTo>
                            <a:pt x="115990" y="4715"/>
                            <a:pt x="115918" y="3768"/>
                            <a:pt x="115462" y="3053"/>
                          </a:cubicBezTo>
                          <a:cubicBezTo>
                            <a:pt x="114595" y="1701"/>
                            <a:pt x="112449" y="1738"/>
                            <a:pt x="111040" y="1564"/>
                          </a:cubicBezTo>
                          <a:cubicBezTo>
                            <a:pt x="109226" y="1347"/>
                            <a:pt x="107412" y="1152"/>
                            <a:pt x="105591" y="993"/>
                          </a:cubicBezTo>
                          <a:cubicBezTo>
                            <a:pt x="102029" y="682"/>
                            <a:pt x="98459" y="480"/>
                            <a:pt x="94882" y="343"/>
                          </a:cubicBezTo>
                          <a:cubicBezTo>
                            <a:pt x="87641" y="68"/>
                            <a:pt x="80386" y="68"/>
                            <a:pt x="73138" y="47"/>
                          </a:cubicBezTo>
                          <a:cubicBezTo>
                            <a:pt x="65331" y="23"/>
                            <a:pt x="57525" y="0"/>
                            <a:pt x="497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9" name="Google Shape;1039;p33"/>
                    <p:cNvSpPr/>
                    <p:nvPr/>
                  </p:nvSpPr>
                  <p:spPr>
                    <a:xfrm rot="10800000">
                      <a:off x="43599" y="3824077"/>
                      <a:ext cx="332043" cy="283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" h="3457" extrusionOk="0">
                          <a:moveTo>
                            <a:pt x="774" y="0"/>
                          </a:moveTo>
                          <a:cubicBezTo>
                            <a:pt x="1" y="470"/>
                            <a:pt x="232" y="2002"/>
                            <a:pt x="644" y="2616"/>
                          </a:cubicBezTo>
                          <a:cubicBezTo>
                            <a:pt x="926" y="3045"/>
                            <a:pt x="1508" y="3456"/>
                            <a:pt x="2060" y="3456"/>
                          </a:cubicBezTo>
                          <a:cubicBezTo>
                            <a:pt x="2299" y="3456"/>
                            <a:pt x="2532" y="3379"/>
                            <a:pt x="2732" y="3194"/>
                          </a:cubicBezTo>
                          <a:cubicBezTo>
                            <a:pt x="3455" y="2515"/>
                            <a:pt x="2147" y="1864"/>
                            <a:pt x="1858" y="1315"/>
                          </a:cubicBezTo>
                          <a:cubicBezTo>
                            <a:pt x="1721" y="1062"/>
                            <a:pt x="1735" y="846"/>
                            <a:pt x="1800" y="571"/>
                          </a:cubicBezTo>
                          <a:cubicBezTo>
                            <a:pt x="1921" y="63"/>
                            <a:pt x="1623" y="12"/>
                            <a:pt x="1281" y="12"/>
                          </a:cubicBezTo>
                          <a:cubicBezTo>
                            <a:pt x="1196" y="12"/>
                            <a:pt x="1107" y="15"/>
                            <a:pt x="1022" y="15"/>
                          </a:cubicBezTo>
                          <a:cubicBezTo>
                            <a:pt x="939" y="15"/>
                            <a:pt x="860" y="12"/>
                            <a:pt x="78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0" name="Google Shape;1040;p33"/>
                    <p:cNvSpPr/>
                    <p:nvPr/>
                  </p:nvSpPr>
                  <p:spPr>
                    <a:xfrm rot="10800000">
                      <a:off x="20247" y="4784500"/>
                      <a:ext cx="111482" cy="514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" h="627" extrusionOk="0">
                          <a:moveTo>
                            <a:pt x="108" y="1"/>
                          </a:moveTo>
                          <a:cubicBezTo>
                            <a:pt x="43" y="1"/>
                            <a:pt x="1" y="83"/>
                            <a:pt x="64" y="121"/>
                          </a:cubicBezTo>
                          <a:cubicBezTo>
                            <a:pt x="353" y="295"/>
                            <a:pt x="657" y="447"/>
                            <a:pt x="946" y="613"/>
                          </a:cubicBezTo>
                          <a:cubicBezTo>
                            <a:pt x="963" y="622"/>
                            <a:pt x="981" y="626"/>
                            <a:pt x="997" y="626"/>
                          </a:cubicBezTo>
                          <a:cubicBezTo>
                            <a:pt x="1095" y="626"/>
                            <a:pt x="1159" y="482"/>
                            <a:pt x="1054" y="432"/>
                          </a:cubicBezTo>
                          <a:cubicBezTo>
                            <a:pt x="743" y="288"/>
                            <a:pt x="447" y="136"/>
                            <a:pt x="136" y="6"/>
                          </a:cubicBezTo>
                          <a:cubicBezTo>
                            <a:pt x="127" y="2"/>
                            <a:pt x="117" y="1"/>
                            <a:pt x="10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1" name="Google Shape;1041;p33"/>
                    <p:cNvSpPr/>
                    <p:nvPr/>
                  </p:nvSpPr>
                  <p:spPr>
                    <a:xfrm rot="10800000">
                      <a:off x="123463" y="3579188"/>
                      <a:ext cx="188942" cy="146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6" h="1786" extrusionOk="0">
                          <a:moveTo>
                            <a:pt x="810" y="1"/>
                          </a:moveTo>
                          <a:cubicBezTo>
                            <a:pt x="362" y="160"/>
                            <a:pt x="0" y="630"/>
                            <a:pt x="145" y="1128"/>
                          </a:cubicBezTo>
                          <a:cubicBezTo>
                            <a:pt x="253" y="1507"/>
                            <a:pt x="611" y="1785"/>
                            <a:pt x="994" y="1785"/>
                          </a:cubicBezTo>
                          <a:cubicBezTo>
                            <a:pt x="1072" y="1785"/>
                            <a:pt x="1151" y="1774"/>
                            <a:pt x="1229" y="1750"/>
                          </a:cubicBezTo>
                          <a:cubicBezTo>
                            <a:pt x="1727" y="1598"/>
                            <a:pt x="1966" y="1020"/>
                            <a:pt x="1720" y="550"/>
                          </a:cubicBezTo>
                          <a:cubicBezTo>
                            <a:pt x="1525" y="232"/>
                            <a:pt x="1185" y="23"/>
                            <a:pt x="81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2" name="Google Shape;1042;p33"/>
                    <p:cNvSpPr/>
                    <p:nvPr/>
                  </p:nvSpPr>
                  <p:spPr>
                    <a:xfrm rot="10800000">
                      <a:off x="43504" y="4757564"/>
                      <a:ext cx="215467" cy="53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2" h="646" extrusionOk="0">
                          <a:moveTo>
                            <a:pt x="694" y="0"/>
                          </a:moveTo>
                          <a:cubicBezTo>
                            <a:pt x="492" y="0"/>
                            <a:pt x="1" y="7"/>
                            <a:pt x="95" y="333"/>
                          </a:cubicBezTo>
                          <a:cubicBezTo>
                            <a:pt x="104" y="362"/>
                            <a:pt x="128" y="375"/>
                            <a:pt x="152" y="375"/>
                          </a:cubicBezTo>
                          <a:cubicBezTo>
                            <a:pt x="181" y="375"/>
                            <a:pt x="210" y="354"/>
                            <a:pt x="210" y="318"/>
                          </a:cubicBezTo>
                          <a:cubicBezTo>
                            <a:pt x="216" y="215"/>
                            <a:pt x="362" y="182"/>
                            <a:pt x="543" y="182"/>
                          </a:cubicBezTo>
                          <a:cubicBezTo>
                            <a:pt x="818" y="182"/>
                            <a:pt x="1174" y="257"/>
                            <a:pt x="1244" y="275"/>
                          </a:cubicBezTo>
                          <a:cubicBezTo>
                            <a:pt x="1540" y="354"/>
                            <a:pt x="1786" y="499"/>
                            <a:pt x="2053" y="636"/>
                          </a:cubicBezTo>
                          <a:cubicBezTo>
                            <a:pt x="2067" y="643"/>
                            <a:pt x="2082" y="646"/>
                            <a:pt x="2095" y="646"/>
                          </a:cubicBezTo>
                          <a:cubicBezTo>
                            <a:pt x="2183" y="646"/>
                            <a:pt x="2242" y="518"/>
                            <a:pt x="2154" y="455"/>
                          </a:cubicBezTo>
                          <a:cubicBezTo>
                            <a:pt x="1757" y="145"/>
                            <a:pt x="1200" y="7"/>
                            <a:pt x="69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3" name="Google Shape;1043;p33"/>
                    <p:cNvSpPr/>
                    <p:nvPr/>
                  </p:nvSpPr>
                  <p:spPr>
                    <a:xfrm rot="10800000">
                      <a:off x="431093" y="4258095"/>
                      <a:ext cx="120996" cy="47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" h="576" extrusionOk="0">
                          <a:moveTo>
                            <a:pt x="98" y="0"/>
                          </a:moveTo>
                          <a:cubicBezTo>
                            <a:pt x="45" y="0"/>
                            <a:pt x="0" y="63"/>
                            <a:pt x="45" y="113"/>
                          </a:cubicBezTo>
                          <a:cubicBezTo>
                            <a:pt x="326" y="410"/>
                            <a:pt x="717" y="576"/>
                            <a:pt x="1121" y="576"/>
                          </a:cubicBezTo>
                          <a:cubicBezTo>
                            <a:pt x="1256" y="576"/>
                            <a:pt x="1258" y="359"/>
                            <a:pt x="1128" y="359"/>
                          </a:cubicBezTo>
                          <a:cubicBezTo>
                            <a:pt x="1126" y="359"/>
                            <a:pt x="1123" y="359"/>
                            <a:pt x="1121" y="359"/>
                          </a:cubicBezTo>
                          <a:cubicBezTo>
                            <a:pt x="1094" y="361"/>
                            <a:pt x="1067" y="362"/>
                            <a:pt x="1040" y="362"/>
                          </a:cubicBezTo>
                          <a:cubicBezTo>
                            <a:pt x="708" y="362"/>
                            <a:pt x="393" y="240"/>
                            <a:pt x="146" y="19"/>
                          </a:cubicBezTo>
                          <a:cubicBezTo>
                            <a:pt x="131" y="6"/>
                            <a:pt x="114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4" name="Google Shape;1044;p33"/>
                    <p:cNvSpPr/>
                    <p:nvPr/>
                  </p:nvSpPr>
                  <p:spPr>
                    <a:xfrm rot="10800000">
                      <a:off x="494330" y="4222289"/>
                      <a:ext cx="135028" cy="850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5" h="1036" extrusionOk="0">
                          <a:moveTo>
                            <a:pt x="84" y="1"/>
                          </a:moveTo>
                          <a:cubicBezTo>
                            <a:pt x="43" y="1"/>
                            <a:pt x="0" y="35"/>
                            <a:pt x="17" y="87"/>
                          </a:cubicBezTo>
                          <a:cubicBezTo>
                            <a:pt x="138" y="607"/>
                            <a:pt x="640" y="1035"/>
                            <a:pt x="1177" y="1035"/>
                          </a:cubicBezTo>
                          <a:cubicBezTo>
                            <a:pt x="1221" y="1035"/>
                            <a:pt x="1266" y="1032"/>
                            <a:pt x="1311" y="1026"/>
                          </a:cubicBezTo>
                          <a:cubicBezTo>
                            <a:pt x="1405" y="1012"/>
                            <a:pt x="1383" y="867"/>
                            <a:pt x="1289" y="867"/>
                          </a:cubicBezTo>
                          <a:cubicBezTo>
                            <a:pt x="762" y="846"/>
                            <a:pt x="314" y="571"/>
                            <a:pt x="148" y="51"/>
                          </a:cubicBezTo>
                          <a:cubicBezTo>
                            <a:pt x="139" y="16"/>
                            <a:pt x="112" y="1"/>
                            <a:pt x="8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5" name="Google Shape;1045;p33"/>
                    <p:cNvSpPr/>
                    <p:nvPr/>
                  </p:nvSpPr>
                  <p:spPr>
                    <a:xfrm rot="10800000">
                      <a:off x="1282673" y="4496250"/>
                      <a:ext cx="212969" cy="167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43" extrusionOk="0">
                          <a:moveTo>
                            <a:pt x="1010" y="0"/>
                          </a:moveTo>
                          <a:cubicBezTo>
                            <a:pt x="656" y="260"/>
                            <a:pt x="288" y="557"/>
                            <a:pt x="165" y="997"/>
                          </a:cubicBezTo>
                          <a:cubicBezTo>
                            <a:pt x="0" y="1559"/>
                            <a:pt x="310" y="2042"/>
                            <a:pt x="878" y="2042"/>
                          </a:cubicBezTo>
                          <a:cubicBezTo>
                            <a:pt x="909" y="2042"/>
                            <a:pt x="941" y="2041"/>
                            <a:pt x="974" y="2038"/>
                          </a:cubicBezTo>
                          <a:cubicBezTo>
                            <a:pt x="1509" y="1995"/>
                            <a:pt x="2065" y="1575"/>
                            <a:pt x="2138" y="1033"/>
                          </a:cubicBezTo>
                          <a:cubicBezTo>
                            <a:pt x="2216" y="499"/>
                            <a:pt x="1800" y="41"/>
                            <a:pt x="1283" y="41"/>
                          </a:cubicBezTo>
                          <a:cubicBezTo>
                            <a:pt x="1227" y="41"/>
                            <a:pt x="1170" y="47"/>
                            <a:pt x="1111" y="58"/>
                          </a:cubicBezTo>
                          <a:cubicBezTo>
                            <a:pt x="1106" y="59"/>
                            <a:pt x="1100" y="59"/>
                            <a:pt x="1095" y="59"/>
                          </a:cubicBezTo>
                          <a:cubicBezTo>
                            <a:pt x="1058" y="59"/>
                            <a:pt x="1023" y="38"/>
                            <a:pt x="101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6" name="Google Shape;1046;p33"/>
                    <p:cNvSpPr/>
                    <p:nvPr/>
                  </p:nvSpPr>
                  <p:spPr>
                    <a:xfrm rot="10800000">
                      <a:off x="1509672" y="4363704"/>
                      <a:ext cx="92453" cy="70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2" h="861" extrusionOk="0">
                          <a:moveTo>
                            <a:pt x="471" y="1"/>
                          </a:moveTo>
                          <a:lnTo>
                            <a:pt x="471" y="1"/>
                          </a:lnTo>
                          <a:cubicBezTo>
                            <a:pt x="449" y="22"/>
                            <a:pt x="427" y="37"/>
                            <a:pt x="391" y="44"/>
                          </a:cubicBezTo>
                          <a:cubicBezTo>
                            <a:pt x="167" y="80"/>
                            <a:pt x="1" y="275"/>
                            <a:pt x="8" y="499"/>
                          </a:cubicBezTo>
                          <a:cubicBezTo>
                            <a:pt x="15" y="731"/>
                            <a:pt x="211" y="861"/>
                            <a:pt x="420" y="861"/>
                          </a:cubicBezTo>
                          <a:cubicBezTo>
                            <a:pt x="423" y="861"/>
                            <a:pt x="425" y="861"/>
                            <a:pt x="428" y="861"/>
                          </a:cubicBezTo>
                          <a:cubicBezTo>
                            <a:pt x="962" y="861"/>
                            <a:pt x="938" y="123"/>
                            <a:pt x="4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7" name="Google Shape;1047;p33"/>
                    <p:cNvSpPr/>
                    <p:nvPr/>
                  </p:nvSpPr>
                  <p:spPr>
                    <a:xfrm rot="10800000">
                      <a:off x="2297439" y="4924847"/>
                      <a:ext cx="125129" cy="662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2" h="807" extrusionOk="0">
                          <a:moveTo>
                            <a:pt x="85" y="0"/>
                          </a:moveTo>
                          <a:cubicBezTo>
                            <a:pt x="22" y="0"/>
                            <a:pt x="1" y="97"/>
                            <a:pt x="69" y="117"/>
                          </a:cubicBezTo>
                          <a:cubicBezTo>
                            <a:pt x="264" y="189"/>
                            <a:pt x="445" y="276"/>
                            <a:pt x="625" y="392"/>
                          </a:cubicBezTo>
                          <a:cubicBezTo>
                            <a:pt x="791" y="507"/>
                            <a:pt x="943" y="637"/>
                            <a:pt x="1095" y="782"/>
                          </a:cubicBezTo>
                          <a:cubicBezTo>
                            <a:pt x="1115" y="799"/>
                            <a:pt x="1137" y="807"/>
                            <a:pt x="1159" y="807"/>
                          </a:cubicBezTo>
                          <a:cubicBezTo>
                            <a:pt x="1235" y="807"/>
                            <a:pt x="1302" y="711"/>
                            <a:pt x="1239" y="637"/>
                          </a:cubicBezTo>
                          <a:cubicBezTo>
                            <a:pt x="965" y="312"/>
                            <a:pt x="502" y="88"/>
                            <a:pt x="98" y="1"/>
                          </a:cubicBezTo>
                          <a:cubicBezTo>
                            <a:pt x="93" y="1"/>
                            <a:pt x="89" y="0"/>
                            <a:pt x="8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8" name="Google Shape;1048;p33"/>
                    <p:cNvSpPr/>
                    <p:nvPr/>
                  </p:nvSpPr>
                  <p:spPr>
                    <a:xfrm rot="10800000">
                      <a:off x="2305223" y="4907109"/>
                      <a:ext cx="242569" cy="996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4" h="1213" extrusionOk="0">
                          <a:moveTo>
                            <a:pt x="118" y="0"/>
                          </a:moveTo>
                          <a:cubicBezTo>
                            <a:pt x="29" y="0"/>
                            <a:pt x="0" y="136"/>
                            <a:pt x="100" y="163"/>
                          </a:cubicBezTo>
                          <a:cubicBezTo>
                            <a:pt x="895" y="423"/>
                            <a:pt x="1589" y="784"/>
                            <a:pt x="2311" y="1196"/>
                          </a:cubicBezTo>
                          <a:cubicBezTo>
                            <a:pt x="2332" y="1207"/>
                            <a:pt x="2352" y="1213"/>
                            <a:pt x="2371" y="1213"/>
                          </a:cubicBezTo>
                          <a:cubicBezTo>
                            <a:pt x="2468" y="1213"/>
                            <a:pt x="2524" y="1072"/>
                            <a:pt x="2427" y="994"/>
                          </a:cubicBezTo>
                          <a:cubicBezTo>
                            <a:pt x="1776" y="495"/>
                            <a:pt x="938" y="170"/>
                            <a:pt x="143" y="4"/>
                          </a:cubicBezTo>
                          <a:cubicBezTo>
                            <a:pt x="134" y="1"/>
                            <a:pt x="126" y="0"/>
                            <a:pt x="1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9" name="Google Shape;1049;p33"/>
                    <p:cNvSpPr/>
                    <p:nvPr/>
                  </p:nvSpPr>
                  <p:spPr>
                    <a:xfrm rot="10800000">
                      <a:off x="2619389" y="4460280"/>
                      <a:ext cx="141755" cy="109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5" h="1330" extrusionOk="0">
                          <a:moveTo>
                            <a:pt x="506" y="1"/>
                          </a:moveTo>
                          <a:cubicBezTo>
                            <a:pt x="454" y="1"/>
                            <a:pt x="404" y="3"/>
                            <a:pt x="354" y="5"/>
                          </a:cubicBezTo>
                          <a:cubicBezTo>
                            <a:pt x="109" y="200"/>
                            <a:pt x="0" y="518"/>
                            <a:pt x="65" y="822"/>
                          </a:cubicBezTo>
                          <a:cubicBezTo>
                            <a:pt x="162" y="1125"/>
                            <a:pt x="442" y="1330"/>
                            <a:pt x="753" y="1330"/>
                          </a:cubicBezTo>
                          <a:cubicBezTo>
                            <a:pt x="791" y="1330"/>
                            <a:pt x="829" y="1327"/>
                            <a:pt x="867" y="1320"/>
                          </a:cubicBezTo>
                          <a:cubicBezTo>
                            <a:pt x="1265" y="1263"/>
                            <a:pt x="1474" y="836"/>
                            <a:pt x="1373" y="468"/>
                          </a:cubicBezTo>
                          <a:cubicBezTo>
                            <a:pt x="1253" y="83"/>
                            <a:pt x="863" y="1"/>
                            <a:pt x="50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0" name="Google Shape;1050;p33"/>
                    <p:cNvSpPr/>
                    <p:nvPr/>
                  </p:nvSpPr>
                  <p:spPr>
                    <a:xfrm rot="10800000">
                      <a:off x="3192075" y="4192479"/>
                      <a:ext cx="117729" cy="613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5" h="747" extrusionOk="0">
                          <a:moveTo>
                            <a:pt x="73" y="1"/>
                          </a:moveTo>
                          <a:cubicBezTo>
                            <a:pt x="40" y="1"/>
                            <a:pt x="0" y="29"/>
                            <a:pt x="15" y="63"/>
                          </a:cubicBezTo>
                          <a:cubicBezTo>
                            <a:pt x="148" y="450"/>
                            <a:pt x="530" y="747"/>
                            <a:pt x="939" y="747"/>
                          </a:cubicBezTo>
                          <a:cubicBezTo>
                            <a:pt x="996" y="747"/>
                            <a:pt x="1055" y="741"/>
                            <a:pt x="1113" y="728"/>
                          </a:cubicBezTo>
                          <a:cubicBezTo>
                            <a:pt x="1225" y="714"/>
                            <a:pt x="1209" y="547"/>
                            <a:pt x="1098" y="547"/>
                          </a:cubicBezTo>
                          <a:cubicBezTo>
                            <a:pt x="1094" y="547"/>
                            <a:pt x="1089" y="547"/>
                            <a:pt x="1084" y="548"/>
                          </a:cubicBezTo>
                          <a:cubicBezTo>
                            <a:pt x="1046" y="551"/>
                            <a:pt x="1008" y="553"/>
                            <a:pt x="971" y="553"/>
                          </a:cubicBezTo>
                          <a:cubicBezTo>
                            <a:pt x="598" y="553"/>
                            <a:pt x="273" y="388"/>
                            <a:pt x="109" y="20"/>
                          </a:cubicBezTo>
                          <a:cubicBezTo>
                            <a:pt x="102" y="7"/>
                            <a:pt x="88" y="1"/>
                            <a:pt x="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1" name="Google Shape;1051;p33"/>
                    <p:cNvSpPr/>
                    <p:nvPr/>
                  </p:nvSpPr>
                  <p:spPr>
                    <a:xfrm rot="10800000">
                      <a:off x="3794457" y="4679383"/>
                      <a:ext cx="123014" cy="872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0" h="1063" extrusionOk="0">
                          <a:moveTo>
                            <a:pt x="890" y="1"/>
                          </a:moveTo>
                          <a:cubicBezTo>
                            <a:pt x="814" y="1"/>
                            <a:pt x="736" y="28"/>
                            <a:pt x="665" y="87"/>
                          </a:cubicBezTo>
                          <a:cubicBezTo>
                            <a:pt x="658" y="94"/>
                            <a:pt x="651" y="101"/>
                            <a:pt x="644" y="101"/>
                          </a:cubicBezTo>
                          <a:cubicBezTo>
                            <a:pt x="636" y="108"/>
                            <a:pt x="629" y="123"/>
                            <a:pt x="615" y="130"/>
                          </a:cubicBezTo>
                          <a:cubicBezTo>
                            <a:pt x="597" y="151"/>
                            <a:pt x="572" y="162"/>
                            <a:pt x="546" y="162"/>
                          </a:cubicBezTo>
                          <a:cubicBezTo>
                            <a:pt x="519" y="162"/>
                            <a:pt x="492" y="149"/>
                            <a:pt x="477" y="123"/>
                          </a:cubicBezTo>
                          <a:cubicBezTo>
                            <a:pt x="196" y="195"/>
                            <a:pt x="0" y="513"/>
                            <a:pt x="167" y="795"/>
                          </a:cubicBezTo>
                          <a:cubicBezTo>
                            <a:pt x="267" y="966"/>
                            <a:pt x="451" y="1063"/>
                            <a:pt x="639" y="1063"/>
                          </a:cubicBezTo>
                          <a:cubicBezTo>
                            <a:pt x="722" y="1063"/>
                            <a:pt x="805" y="1044"/>
                            <a:pt x="882" y="1004"/>
                          </a:cubicBezTo>
                          <a:cubicBezTo>
                            <a:pt x="1135" y="889"/>
                            <a:pt x="1280" y="614"/>
                            <a:pt x="1243" y="332"/>
                          </a:cubicBezTo>
                          <a:cubicBezTo>
                            <a:pt x="1209" y="129"/>
                            <a:pt x="1055" y="1"/>
                            <a:pt x="89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2" name="Google Shape;1052;p33"/>
                    <p:cNvSpPr/>
                    <p:nvPr/>
                  </p:nvSpPr>
                  <p:spPr>
                    <a:xfrm rot="10800000">
                      <a:off x="4372043" y="5022409"/>
                      <a:ext cx="198553" cy="40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6" h="498" extrusionOk="0">
                          <a:moveTo>
                            <a:pt x="1474" y="1"/>
                          </a:moveTo>
                          <a:cubicBezTo>
                            <a:pt x="1002" y="1"/>
                            <a:pt x="504" y="145"/>
                            <a:pt x="90" y="317"/>
                          </a:cubicBezTo>
                          <a:cubicBezTo>
                            <a:pt x="0" y="355"/>
                            <a:pt x="25" y="497"/>
                            <a:pt x="108" y="497"/>
                          </a:cubicBezTo>
                          <a:cubicBezTo>
                            <a:pt x="118" y="497"/>
                            <a:pt x="129" y="495"/>
                            <a:pt x="141" y="490"/>
                          </a:cubicBezTo>
                          <a:cubicBezTo>
                            <a:pt x="430" y="382"/>
                            <a:pt x="719" y="310"/>
                            <a:pt x="1023" y="266"/>
                          </a:cubicBezTo>
                          <a:cubicBezTo>
                            <a:pt x="1156" y="247"/>
                            <a:pt x="1288" y="243"/>
                            <a:pt x="1420" y="243"/>
                          </a:cubicBezTo>
                          <a:cubicBezTo>
                            <a:pt x="1504" y="243"/>
                            <a:pt x="1587" y="245"/>
                            <a:pt x="1671" y="245"/>
                          </a:cubicBezTo>
                          <a:cubicBezTo>
                            <a:pt x="1755" y="245"/>
                            <a:pt x="1840" y="243"/>
                            <a:pt x="1926" y="237"/>
                          </a:cubicBezTo>
                          <a:cubicBezTo>
                            <a:pt x="1931" y="238"/>
                            <a:pt x="1935" y="238"/>
                            <a:pt x="1940" y="238"/>
                          </a:cubicBezTo>
                          <a:cubicBezTo>
                            <a:pt x="2050" y="238"/>
                            <a:pt x="2066" y="71"/>
                            <a:pt x="1948" y="57"/>
                          </a:cubicBezTo>
                          <a:cubicBezTo>
                            <a:pt x="1796" y="18"/>
                            <a:pt x="1637" y="1"/>
                            <a:pt x="147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3" name="Google Shape;1053;p33"/>
                    <p:cNvSpPr/>
                    <p:nvPr/>
                  </p:nvSpPr>
                  <p:spPr>
                    <a:xfrm rot="10800000">
                      <a:off x="3246758" y="4163079"/>
                      <a:ext cx="121381" cy="1281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3" h="1560" extrusionOk="0">
                          <a:moveTo>
                            <a:pt x="51" y="1"/>
                          </a:moveTo>
                          <a:cubicBezTo>
                            <a:pt x="27" y="1"/>
                            <a:pt x="0" y="17"/>
                            <a:pt x="0" y="49"/>
                          </a:cubicBezTo>
                          <a:cubicBezTo>
                            <a:pt x="37" y="656"/>
                            <a:pt x="470" y="1458"/>
                            <a:pt x="1135" y="1559"/>
                          </a:cubicBezTo>
                          <a:cubicBezTo>
                            <a:pt x="1138" y="1559"/>
                            <a:pt x="1141" y="1559"/>
                            <a:pt x="1144" y="1559"/>
                          </a:cubicBezTo>
                          <a:cubicBezTo>
                            <a:pt x="1225" y="1559"/>
                            <a:pt x="1263" y="1463"/>
                            <a:pt x="1200" y="1407"/>
                          </a:cubicBezTo>
                          <a:cubicBezTo>
                            <a:pt x="954" y="1241"/>
                            <a:pt x="694" y="1125"/>
                            <a:pt x="492" y="887"/>
                          </a:cubicBezTo>
                          <a:cubicBezTo>
                            <a:pt x="290" y="641"/>
                            <a:pt x="152" y="352"/>
                            <a:pt x="94" y="34"/>
                          </a:cubicBezTo>
                          <a:cubicBezTo>
                            <a:pt x="91" y="12"/>
                            <a:pt x="72" y="1"/>
                            <a:pt x="5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4" name="Google Shape;1054;p33"/>
                    <p:cNvSpPr/>
                    <p:nvPr/>
                  </p:nvSpPr>
                  <p:spPr>
                    <a:xfrm rot="10800000">
                      <a:off x="4442391" y="4949566"/>
                      <a:ext cx="247182" cy="598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72" h="729" extrusionOk="0">
                          <a:moveTo>
                            <a:pt x="2441" y="0"/>
                          </a:moveTo>
                          <a:cubicBezTo>
                            <a:pt x="1610" y="22"/>
                            <a:pt x="801" y="232"/>
                            <a:pt x="64" y="615"/>
                          </a:cubicBezTo>
                          <a:cubicBezTo>
                            <a:pt x="0" y="646"/>
                            <a:pt x="43" y="728"/>
                            <a:pt x="103" y="728"/>
                          </a:cubicBezTo>
                          <a:cubicBezTo>
                            <a:pt x="111" y="728"/>
                            <a:pt x="120" y="727"/>
                            <a:pt x="129" y="723"/>
                          </a:cubicBezTo>
                          <a:cubicBezTo>
                            <a:pt x="859" y="398"/>
                            <a:pt x="1646" y="232"/>
                            <a:pt x="2441" y="217"/>
                          </a:cubicBezTo>
                          <a:cubicBezTo>
                            <a:pt x="2571" y="203"/>
                            <a:pt x="2571" y="15"/>
                            <a:pt x="244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5" name="Google Shape;1055;p33"/>
                    <p:cNvSpPr/>
                    <p:nvPr/>
                  </p:nvSpPr>
                  <p:spPr>
                    <a:xfrm rot="10800000">
                      <a:off x="8616425" y="4702092"/>
                      <a:ext cx="133490" cy="10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1232" extrusionOk="0">
                          <a:moveTo>
                            <a:pt x="290" y="0"/>
                          </a:moveTo>
                          <a:cubicBezTo>
                            <a:pt x="80" y="210"/>
                            <a:pt x="1" y="528"/>
                            <a:pt x="95" y="810"/>
                          </a:cubicBezTo>
                          <a:cubicBezTo>
                            <a:pt x="187" y="1059"/>
                            <a:pt x="466" y="1231"/>
                            <a:pt x="738" y="1231"/>
                          </a:cubicBezTo>
                          <a:cubicBezTo>
                            <a:pt x="828" y="1231"/>
                            <a:pt x="917" y="1212"/>
                            <a:pt x="998" y="1171"/>
                          </a:cubicBezTo>
                          <a:cubicBezTo>
                            <a:pt x="1309" y="983"/>
                            <a:pt x="1388" y="571"/>
                            <a:pt x="1171" y="282"/>
                          </a:cubicBezTo>
                          <a:cubicBezTo>
                            <a:pt x="969" y="44"/>
                            <a:pt x="600" y="44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6" name="Google Shape;1056;p33"/>
                    <p:cNvSpPr/>
                    <p:nvPr/>
                  </p:nvSpPr>
                  <p:spPr>
                    <a:xfrm rot="10800000">
                      <a:off x="8780379" y="4613811"/>
                      <a:ext cx="70253" cy="565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1" h="689" extrusionOk="0">
                          <a:moveTo>
                            <a:pt x="239" y="1"/>
                          </a:moveTo>
                          <a:cubicBezTo>
                            <a:pt x="1" y="160"/>
                            <a:pt x="8" y="666"/>
                            <a:pt x="348" y="687"/>
                          </a:cubicBezTo>
                          <a:cubicBezTo>
                            <a:pt x="355" y="688"/>
                            <a:pt x="362" y="688"/>
                            <a:pt x="369" y="688"/>
                          </a:cubicBezTo>
                          <a:cubicBezTo>
                            <a:pt x="540" y="688"/>
                            <a:pt x="674" y="522"/>
                            <a:pt x="709" y="369"/>
                          </a:cubicBezTo>
                          <a:cubicBezTo>
                            <a:pt x="731" y="297"/>
                            <a:pt x="716" y="210"/>
                            <a:pt x="658" y="153"/>
                          </a:cubicBezTo>
                          <a:cubicBezTo>
                            <a:pt x="572" y="102"/>
                            <a:pt x="398" y="88"/>
                            <a:pt x="304" y="59"/>
                          </a:cubicBezTo>
                          <a:cubicBezTo>
                            <a:pt x="275" y="51"/>
                            <a:pt x="246" y="30"/>
                            <a:pt x="23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7" name="Google Shape;1057;p33"/>
                    <p:cNvSpPr/>
                    <p:nvPr/>
                  </p:nvSpPr>
                  <p:spPr>
                    <a:xfrm rot="10800000">
                      <a:off x="6700748" y="4397292"/>
                      <a:ext cx="72655" cy="76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" h="935" extrusionOk="0">
                          <a:moveTo>
                            <a:pt x="651" y="0"/>
                          </a:moveTo>
                          <a:cubicBezTo>
                            <a:pt x="610" y="0"/>
                            <a:pt x="569" y="25"/>
                            <a:pt x="559" y="79"/>
                          </a:cubicBezTo>
                          <a:cubicBezTo>
                            <a:pt x="523" y="224"/>
                            <a:pt x="465" y="368"/>
                            <a:pt x="393" y="498"/>
                          </a:cubicBezTo>
                          <a:cubicBezTo>
                            <a:pt x="299" y="628"/>
                            <a:pt x="184" y="737"/>
                            <a:pt x="46" y="823"/>
                          </a:cubicBezTo>
                          <a:cubicBezTo>
                            <a:pt x="1" y="856"/>
                            <a:pt x="19" y="935"/>
                            <a:pt x="71" y="935"/>
                          </a:cubicBezTo>
                          <a:cubicBezTo>
                            <a:pt x="77" y="935"/>
                            <a:pt x="83" y="934"/>
                            <a:pt x="90" y="932"/>
                          </a:cubicBezTo>
                          <a:cubicBezTo>
                            <a:pt x="415" y="816"/>
                            <a:pt x="740" y="462"/>
                            <a:pt x="747" y="108"/>
                          </a:cubicBezTo>
                          <a:cubicBezTo>
                            <a:pt x="755" y="39"/>
                            <a:pt x="703" y="0"/>
                            <a:pt x="65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8" name="Google Shape;1058;p33"/>
                    <p:cNvSpPr/>
                    <p:nvPr/>
                  </p:nvSpPr>
                  <p:spPr>
                    <a:xfrm rot="10800000">
                      <a:off x="6961287" y="4180653"/>
                      <a:ext cx="97354" cy="704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3" h="858" extrusionOk="0">
                          <a:moveTo>
                            <a:pt x="479" y="1"/>
                          </a:moveTo>
                          <a:cubicBezTo>
                            <a:pt x="469" y="1"/>
                            <a:pt x="459" y="1"/>
                            <a:pt x="449" y="2"/>
                          </a:cubicBezTo>
                          <a:cubicBezTo>
                            <a:pt x="442" y="23"/>
                            <a:pt x="420" y="45"/>
                            <a:pt x="391" y="59"/>
                          </a:cubicBezTo>
                          <a:cubicBezTo>
                            <a:pt x="0" y="241"/>
                            <a:pt x="93" y="857"/>
                            <a:pt x="512" y="857"/>
                          </a:cubicBezTo>
                          <a:cubicBezTo>
                            <a:pt x="542" y="857"/>
                            <a:pt x="574" y="854"/>
                            <a:pt x="608" y="847"/>
                          </a:cubicBezTo>
                          <a:cubicBezTo>
                            <a:pt x="817" y="804"/>
                            <a:pt x="1013" y="616"/>
                            <a:pt x="962" y="385"/>
                          </a:cubicBezTo>
                          <a:cubicBezTo>
                            <a:pt x="907" y="156"/>
                            <a:pt x="705" y="1"/>
                            <a:pt x="47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9" name="Google Shape;1059;p33"/>
                    <p:cNvSpPr/>
                    <p:nvPr/>
                  </p:nvSpPr>
                  <p:spPr>
                    <a:xfrm rot="10800000">
                      <a:off x="7695332" y="4278543"/>
                      <a:ext cx="99469" cy="721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" h="878" extrusionOk="0">
                          <a:moveTo>
                            <a:pt x="461" y="1"/>
                          </a:moveTo>
                          <a:cubicBezTo>
                            <a:pt x="333" y="1"/>
                            <a:pt x="241" y="70"/>
                            <a:pt x="124" y="144"/>
                          </a:cubicBezTo>
                          <a:cubicBezTo>
                            <a:pt x="117" y="151"/>
                            <a:pt x="102" y="159"/>
                            <a:pt x="80" y="159"/>
                          </a:cubicBezTo>
                          <a:cubicBezTo>
                            <a:pt x="8" y="296"/>
                            <a:pt x="1" y="455"/>
                            <a:pt x="52" y="599"/>
                          </a:cubicBezTo>
                          <a:cubicBezTo>
                            <a:pt x="113" y="784"/>
                            <a:pt x="273" y="878"/>
                            <a:pt x="448" y="878"/>
                          </a:cubicBezTo>
                          <a:cubicBezTo>
                            <a:pt x="520" y="878"/>
                            <a:pt x="595" y="862"/>
                            <a:pt x="666" y="831"/>
                          </a:cubicBezTo>
                          <a:cubicBezTo>
                            <a:pt x="904" y="722"/>
                            <a:pt x="1034" y="462"/>
                            <a:pt x="883" y="224"/>
                          </a:cubicBezTo>
                          <a:cubicBezTo>
                            <a:pt x="796" y="108"/>
                            <a:pt x="673" y="28"/>
                            <a:pt x="528" y="7"/>
                          </a:cubicBezTo>
                          <a:cubicBezTo>
                            <a:pt x="505" y="3"/>
                            <a:pt x="482" y="1"/>
                            <a:pt x="46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0" name="Google Shape;1060;p33"/>
                    <p:cNvSpPr/>
                    <p:nvPr/>
                  </p:nvSpPr>
                  <p:spPr>
                    <a:xfrm rot="10800000">
                      <a:off x="6667111" y="4326010"/>
                      <a:ext cx="165781" cy="96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5" h="1169" extrusionOk="0">
                          <a:moveTo>
                            <a:pt x="1599" y="0"/>
                          </a:moveTo>
                          <a:cubicBezTo>
                            <a:pt x="1569" y="0"/>
                            <a:pt x="1540" y="15"/>
                            <a:pt x="1525" y="52"/>
                          </a:cubicBezTo>
                          <a:cubicBezTo>
                            <a:pt x="1277" y="634"/>
                            <a:pt x="770" y="1035"/>
                            <a:pt x="122" y="1035"/>
                          </a:cubicBezTo>
                          <a:cubicBezTo>
                            <a:pt x="110" y="1035"/>
                            <a:pt x="99" y="1035"/>
                            <a:pt x="87" y="1035"/>
                          </a:cubicBezTo>
                          <a:cubicBezTo>
                            <a:pt x="0" y="1035"/>
                            <a:pt x="8" y="1158"/>
                            <a:pt x="87" y="1165"/>
                          </a:cubicBezTo>
                          <a:cubicBezTo>
                            <a:pt x="125" y="1168"/>
                            <a:pt x="163" y="1169"/>
                            <a:pt x="201" y="1169"/>
                          </a:cubicBezTo>
                          <a:cubicBezTo>
                            <a:pt x="856" y="1169"/>
                            <a:pt x="1494" y="760"/>
                            <a:pt x="1706" y="124"/>
                          </a:cubicBezTo>
                          <a:cubicBezTo>
                            <a:pt x="1725" y="57"/>
                            <a:pt x="1659" y="0"/>
                            <a:pt x="159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1" name="Google Shape;1061;p33"/>
                    <p:cNvSpPr/>
                    <p:nvPr/>
                  </p:nvSpPr>
                  <p:spPr>
                    <a:xfrm rot="10800000">
                      <a:off x="7751648" y="4406901"/>
                      <a:ext cx="261213" cy="161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8" h="1961" extrusionOk="0">
                          <a:moveTo>
                            <a:pt x="550" y="1"/>
                          </a:moveTo>
                          <a:cubicBezTo>
                            <a:pt x="167" y="275"/>
                            <a:pt x="1" y="752"/>
                            <a:pt x="117" y="1200"/>
                          </a:cubicBezTo>
                          <a:cubicBezTo>
                            <a:pt x="256" y="1694"/>
                            <a:pt x="736" y="1960"/>
                            <a:pt x="1223" y="1960"/>
                          </a:cubicBezTo>
                          <a:cubicBezTo>
                            <a:pt x="1242" y="1960"/>
                            <a:pt x="1261" y="1960"/>
                            <a:pt x="1280" y="1959"/>
                          </a:cubicBezTo>
                          <a:cubicBezTo>
                            <a:pt x="1952" y="1930"/>
                            <a:pt x="2718" y="1164"/>
                            <a:pt x="2147" y="521"/>
                          </a:cubicBezTo>
                          <a:cubicBezTo>
                            <a:pt x="1764" y="87"/>
                            <a:pt x="1092" y="22"/>
                            <a:pt x="55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2" name="Google Shape;1062;p33"/>
                    <p:cNvSpPr/>
                    <p:nvPr/>
                  </p:nvSpPr>
                  <p:spPr>
                    <a:xfrm rot="10800000">
                      <a:off x="8190173" y="4967797"/>
                      <a:ext cx="130222" cy="846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5" h="1031" extrusionOk="0">
                          <a:moveTo>
                            <a:pt x="121" y="0"/>
                          </a:moveTo>
                          <a:cubicBezTo>
                            <a:pt x="47" y="0"/>
                            <a:pt x="0" y="123"/>
                            <a:pt x="79" y="156"/>
                          </a:cubicBezTo>
                          <a:cubicBezTo>
                            <a:pt x="491" y="329"/>
                            <a:pt x="838" y="611"/>
                            <a:pt x="1091" y="980"/>
                          </a:cubicBezTo>
                          <a:cubicBezTo>
                            <a:pt x="1116" y="1016"/>
                            <a:pt x="1152" y="1031"/>
                            <a:pt x="1187" y="1031"/>
                          </a:cubicBezTo>
                          <a:cubicBezTo>
                            <a:pt x="1272" y="1031"/>
                            <a:pt x="1354" y="946"/>
                            <a:pt x="1293" y="864"/>
                          </a:cubicBezTo>
                          <a:cubicBezTo>
                            <a:pt x="1004" y="467"/>
                            <a:pt x="599" y="170"/>
                            <a:pt x="144" y="4"/>
                          </a:cubicBezTo>
                          <a:cubicBezTo>
                            <a:pt x="136" y="2"/>
                            <a:pt x="129" y="0"/>
                            <a:pt x="12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" name="Google Shape;1063;p33"/>
                    <p:cNvSpPr/>
                    <p:nvPr/>
                  </p:nvSpPr>
                  <p:spPr>
                    <a:xfrm rot="10800000">
                      <a:off x="8198725" y="4938315"/>
                      <a:ext cx="265058" cy="111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58" h="1352" extrusionOk="0">
                          <a:moveTo>
                            <a:pt x="76" y="1"/>
                          </a:moveTo>
                          <a:cubicBezTo>
                            <a:pt x="21" y="1"/>
                            <a:pt x="0" y="83"/>
                            <a:pt x="61" y="103"/>
                          </a:cubicBezTo>
                          <a:cubicBezTo>
                            <a:pt x="935" y="407"/>
                            <a:pt x="1773" y="826"/>
                            <a:pt x="2547" y="1332"/>
                          </a:cubicBezTo>
                          <a:cubicBezTo>
                            <a:pt x="2566" y="1345"/>
                            <a:pt x="2586" y="1351"/>
                            <a:pt x="2604" y="1351"/>
                          </a:cubicBezTo>
                          <a:cubicBezTo>
                            <a:pt x="2695" y="1351"/>
                            <a:pt x="2757" y="1210"/>
                            <a:pt x="2655" y="1144"/>
                          </a:cubicBezTo>
                          <a:cubicBezTo>
                            <a:pt x="1875" y="616"/>
                            <a:pt x="1000" y="233"/>
                            <a:pt x="90" y="2"/>
                          </a:cubicBezTo>
                          <a:cubicBezTo>
                            <a:pt x="85" y="1"/>
                            <a:pt x="81" y="1"/>
                            <a:pt x="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4" name="Google Shape;1064;p33"/>
                    <p:cNvSpPr/>
                    <p:nvPr/>
                  </p:nvSpPr>
                  <p:spPr>
                    <a:xfrm rot="10800000">
                      <a:off x="6023789" y="3710338"/>
                      <a:ext cx="148194" cy="82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2" h="1007" extrusionOk="0">
                          <a:moveTo>
                            <a:pt x="56" y="1"/>
                          </a:moveTo>
                          <a:cubicBezTo>
                            <a:pt x="28" y="1"/>
                            <a:pt x="0" y="25"/>
                            <a:pt x="10" y="60"/>
                          </a:cubicBezTo>
                          <a:cubicBezTo>
                            <a:pt x="277" y="609"/>
                            <a:pt x="819" y="971"/>
                            <a:pt x="1426" y="1007"/>
                          </a:cubicBezTo>
                          <a:cubicBezTo>
                            <a:pt x="1429" y="1007"/>
                            <a:pt x="1431" y="1007"/>
                            <a:pt x="1433" y="1007"/>
                          </a:cubicBezTo>
                          <a:cubicBezTo>
                            <a:pt x="1542" y="1007"/>
                            <a:pt x="1533" y="840"/>
                            <a:pt x="1426" y="833"/>
                          </a:cubicBezTo>
                          <a:cubicBezTo>
                            <a:pt x="877" y="783"/>
                            <a:pt x="386" y="479"/>
                            <a:pt x="90" y="17"/>
                          </a:cubicBezTo>
                          <a:cubicBezTo>
                            <a:pt x="81" y="6"/>
                            <a:pt x="68" y="1"/>
                            <a:pt x="5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5" name="Google Shape;1065;p33"/>
                    <p:cNvSpPr/>
                    <p:nvPr/>
                  </p:nvSpPr>
                  <p:spPr>
                    <a:xfrm rot="10800000">
                      <a:off x="8899614" y="3498462"/>
                      <a:ext cx="305422" cy="3816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8" h="4647" extrusionOk="0">
                          <a:moveTo>
                            <a:pt x="2798" y="0"/>
                          </a:moveTo>
                          <a:cubicBezTo>
                            <a:pt x="2740" y="0"/>
                            <a:pt x="2681" y="48"/>
                            <a:pt x="2694" y="123"/>
                          </a:cubicBezTo>
                          <a:cubicBezTo>
                            <a:pt x="3178" y="2074"/>
                            <a:pt x="2166" y="4170"/>
                            <a:pt x="78" y="4516"/>
                          </a:cubicBezTo>
                          <a:cubicBezTo>
                            <a:pt x="1" y="4530"/>
                            <a:pt x="19" y="4647"/>
                            <a:pt x="93" y="4647"/>
                          </a:cubicBezTo>
                          <a:cubicBezTo>
                            <a:pt x="95" y="4647"/>
                            <a:pt x="97" y="4647"/>
                            <a:pt x="99" y="4646"/>
                          </a:cubicBezTo>
                          <a:cubicBezTo>
                            <a:pt x="1089" y="4618"/>
                            <a:pt x="1949" y="4061"/>
                            <a:pt x="2491" y="3230"/>
                          </a:cubicBezTo>
                          <a:cubicBezTo>
                            <a:pt x="3098" y="2291"/>
                            <a:pt x="3171" y="1127"/>
                            <a:pt x="2889" y="65"/>
                          </a:cubicBezTo>
                          <a:cubicBezTo>
                            <a:pt x="2872" y="20"/>
                            <a:pt x="2835" y="0"/>
                            <a:pt x="27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6" name="Google Shape;1066;p33"/>
                    <p:cNvSpPr/>
                    <p:nvPr/>
                  </p:nvSpPr>
                  <p:spPr>
                    <a:xfrm rot="10800000">
                      <a:off x="6090869" y="3687097"/>
                      <a:ext cx="212969" cy="165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11" extrusionOk="0">
                          <a:moveTo>
                            <a:pt x="46" y="1"/>
                          </a:moveTo>
                          <a:cubicBezTo>
                            <a:pt x="23" y="1"/>
                            <a:pt x="0" y="21"/>
                            <a:pt x="9" y="51"/>
                          </a:cubicBezTo>
                          <a:cubicBezTo>
                            <a:pt x="146" y="980"/>
                            <a:pt x="1065" y="2010"/>
                            <a:pt x="2065" y="2010"/>
                          </a:cubicBezTo>
                          <a:cubicBezTo>
                            <a:pt x="2069" y="2010"/>
                            <a:pt x="2072" y="2010"/>
                            <a:pt x="2076" y="2010"/>
                          </a:cubicBezTo>
                          <a:cubicBezTo>
                            <a:pt x="2081" y="2010"/>
                            <a:pt x="2085" y="2010"/>
                            <a:pt x="2089" y="2010"/>
                          </a:cubicBezTo>
                          <a:cubicBezTo>
                            <a:pt x="2200" y="2010"/>
                            <a:pt x="2216" y="1843"/>
                            <a:pt x="2105" y="1829"/>
                          </a:cubicBezTo>
                          <a:cubicBezTo>
                            <a:pt x="1635" y="1670"/>
                            <a:pt x="1223" y="1554"/>
                            <a:pt x="847" y="1215"/>
                          </a:cubicBezTo>
                          <a:cubicBezTo>
                            <a:pt x="486" y="897"/>
                            <a:pt x="226" y="485"/>
                            <a:pt x="81" y="30"/>
                          </a:cubicBezTo>
                          <a:cubicBezTo>
                            <a:pt x="76" y="9"/>
                            <a:pt x="61" y="1"/>
                            <a:pt x="4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067" name="Google Shape;1067;p33"/>
              <p:cNvSpPr/>
              <p:nvPr/>
            </p:nvSpPr>
            <p:spPr>
              <a:xfrm rot="10800000">
                <a:off x="1228375" y="7734422"/>
                <a:ext cx="148002" cy="1995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 rot="10800000">
                <a:off x="1243270" y="7658541"/>
                <a:ext cx="251603" cy="54201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 rot="10800000">
                <a:off x="5607561" y="6959843"/>
                <a:ext cx="155882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 rot="10800000">
                <a:off x="5641196" y="6929457"/>
                <a:ext cx="296100" cy="36298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1" name="Google Shape;1071;p33"/>
            <p:cNvSpPr/>
            <p:nvPr/>
          </p:nvSpPr>
          <p:spPr>
            <a:xfrm>
              <a:off x="21717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77724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34"/>
          <p:cNvGrpSpPr/>
          <p:nvPr/>
        </p:nvGrpSpPr>
        <p:grpSpPr>
          <a:xfrm rot="5400000">
            <a:off x="-3203695" y="547819"/>
            <a:ext cx="6488920" cy="3602627"/>
            <a:chOff x="-571160" y="2728235"/>
            <a:chExt cx="11182009" cy="6208215"/>
          </a:xfrm>
        </p:grpSpPr>
        <p:grpSp>
          <p:nvGrpSpPr>
            <p:cNvPr id="1075" name="Google Shape;1075;p34"/>
            <p:cNvGrpSpPr/>
            <p:nvPr/>
          </p:nvGrpSpPr>
          <p:grpSpPr>
            <a:xfrm>
              <a:off x="-571160" y="2728235"/>
              <a:ext cx="11182009" cy="6208215"/>
              <a:chOff x="-571160" y="2728235"/>
              <a:chExt cx="11182009" cy="6208215"/>
            </a:xfrm>
          </p:grpSpPr>
          <p:grpSp>
            <p:nvGrpSpPr>
              <p:cNvPr id="1076" name="Google Shape;1076;p34"/>
              <p:cNvGrpSpPr/>
              <p:nvPr/>
            </p:nvGrpSpPr>
            <p:grpSpPr>
              <a:xfrm>
                <a:off x="-571160" y="2728235"/>
                <a:ext cx="11182009" cy="6208215"/>
                <a:chOff x="-571160" y="2728235"/>
                <a:chExt cx="11182009" cy="6208215"/>
              </a:xfrm>
            </p:grpSpPr>
            <p:sp>
              <p:nvSpPr>
                <p:cNvPr id="1077" name="Google Shape;1077;p34"/>
                <p:cNvSpPr/>
                <p:nvPr/>
              </p:nvSpPr>
              <p:spPr>
                <a:xfrm rot="10800000">
                  <a:off x="1081816" y="3399832"/>
                  <a:ext cx="145599" cy="7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923" extrusionOk="0">
                      <a:moveTo>
                        <a:pt x="93" y="1"/>
                      </a:moveTo>
                      <a:cubicBezTo>
                        <a:pt x="47" y="1"/>
                        <a:pt x="0" y="53"/>
                        <a:pt x="33" y="97"/>
                      </a:cubicBezTo>
                      <a:cubicBezTo>
                        <a:pt x="337" y="560"/>
                        <a:pt x="828" y="863"/>
                        <a:pt x="1377" y="921"/>
                      </a:cubicBezTo>
                      <a:cubicBezTo>
                        <a:pt x="1384" y="922"/>
                        <a:pt x="1391" y="923"/>
                        <a:pt x="1397" y="923"/>
                      </a:cubicBezTo>
                      <a:cubicBezTo>
                        <a:pt x="1502" y="923"/>
                        <a:pt x="1515" y="761"/>
                        <a:pt x="1399" y="740"/>
                      </a:cubicBezTo>
                      <a:cubicBezTo>
                        <a:pt x="893" y="646"/>
                        <a:pt x="467" y="430"/>
                        <a:pt x="134" y="18"/>
                      </a:cubicBezTo>
                      <a:cubicBezTo>
                        <a:pt x="122" y="6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4"/>
                <p:cNvSpPr/>
                <p:nvPr/>
              </p:nvSpPr>
              <p:spPr>
                <a:xfrm rot="10800000">
                  <a:off x="1172058" y="3391456"/>
                  <a:ext cx="107830" cy="11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457" extrusionOk="0">
                      <a:moveTo>
                        <a:pt x="121" y="1"/>
                      </a:moveTo>
                      <a:cubicBezTo>
                        <a:pt x="104" y="1"/>
                        <a:pt x="84" y="12"/>
                        <a:pt x="80" y="31"/>
                      </a:cubicBezTo>
                      <a:cubicBezTo>
                        <a:pt x="1" y="638"/>
                        <a:pt x="377" y="1324"/>
                        <a:pt x="998" y="1454"/>
                      </a:cubicBezTo>
                      <a:cubicBezTo>
                        <a:pt x="1005" y="1456"/>
                        <a:pt x="1012" y="1457"/>
                        <a:pt x="1018" y="1457"/>
                      </a:cubicBezTo>
                      <a:cubicBezTo>
                        <a:pt x="1097" y="1457"/>
                        <a:pt x="1122" y="1336"/>
                        <a:pt x="1042" y="1310"/>
                      </a:cubicBezTo>
                      <a:cubicBezTo>
                        <a:pt x="492" y="1100"/>
                        <a:pt x="102" y="645"/>
                        <a:pt x="146" y="31"/>
                      </a:cubicBezTo>
                      <a:cubicBezTo>
                        <a:pt x="149" y="10"/>
                        <a:pt x="136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79" name="Google Shape;1079;p34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1080" name="Google Shape;1080;p34"/>
                  <p:cNvSpPr/>
                  <p:nvPr/>
                </p:nvSpPr>
                <p:spPr>
                  <a:xfrm rot="10800000">
                    <a:off x="-80758" y="5771612"/>
                    <a:ext cx="52473" cy="184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" h="2247" extrusionOk="0">
                        <a:moveTo>
                          <a:pt x="94" y="1"/>
                        </a:moveTo>
                        <a:cubicBezTo>
                          <a:pt x="47" y="1"/>
                          <a:pt x="0" y="39"/>
                          <a:pt x="18" y="96"/>
                        </a:cubicBezTo>
                        <a:cubicBezTo>
                          <a:pt x="90" y="487"/>
                          <a:pt x="170" y="877"/>
                          <a:pt x="206" y="1274"/>
                        </a:cubicBezTo>
                        <a:cubicBezTo>
                          <a:pt x="242" y="1578"/>
                          <a:pt x="235" y="1889"/>
                          <a:pt x="300" y="2185"/>
                        </a:cubicBezTo>
                        <a:cubicBezTo>
                          <a:pt x="309" y="2228"/>
                          <a:pt x="338" y="2246"/>
                          <a:pt x="369" y="2246"/>
                        </a:cubicBezTo>
                        <a:cubicBezTo>
                          <a:pt x="411" y="2246"/>
                          <a:pt x="458" y="2213"/>
                          <a:pt x="466" y="2163"/>
                        </a:cubicBezTo>
                        <a:cubicBezTo>
                          <a:pt x="545" y="1506"/>
                          <a:pt x="357" y="682"/>
                          <a:pt x="170" y="53"/>
                        </a:cubicBezTo>
                        <a:cubicBezTo>
                          <a:pt x="155" y="16"/>
                          <a:pt x="125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1" name="Google Shape;1081;p34"/>
                  <p:cNvSpPr/>
                  <p:nvPr/>
                </p:nvSpPr>
                <p:spPr>
                  <a:xfrm rot="10800000">
                    <a:off x="-33474" y="5778593"/>
                    <a:ext cx="17395" cy="94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" h="1154" extrusionOk="0">
                        <a:moveTo>
                          <a:pt x="91" y="1"/>
                        </a:moveTo>
                        <a:cubicBezTo>
                          <a:pt x="56" y="1"/>
                          <a:pt x="22" y="24"/>
                          <a:pt x="22" y="71"/>
                        </a:cubicBezTo>
                        <a:cubicBezTo>
                          <a:pt x="15" y="404"/>
                          <a:pt x="8" y="736"/>
                          <a:pt x="0" y="1061"/>
                        </a:cubicBezTo>
                        <a:cubicBezTo>
                          <a:pt x="0" y="1123"/>
                          <a:pt x="45" y="1153"/>
                          <a:pt x="91" y="1153"/>
                        </a:cubicBezTo>
                        <a:cubicBezTo>
                          <a:pt x="136" y="1153"/>
                          <a:pt x="181" y="1123"/>
                          <a:pt x="181" y="1061"/>
                        </a:cubicBezTo>
                        <a:cubicBezTo>
                          <a:pt x="174" y="736"/>
                          <a:pt x="166" y="404"/>
                          <a:pt x="159" y="71"/>
                        </a:cubicBezTo>
                        <a:cubicBezTo>
                          <a:pt x="159" y="24"/>
                          <a:pt x="12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2" name="Google Shape;1082;p34"/>
                  <p:cNvSpPr/>
                  <p:nvPr/>
                </p:nvSpPr>
                <p:spPr>
                  <a:xfrm rot="10800000">
                    <a:off x="8653011" y="5925510"/>
                    <a:ext cx="192979" cy="21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263" extrusionOk="0">
                        <a:moveTo>
                          <a:pt x="71" y="1"/>
                        </a:moveTo>
                        <a:cubicBezTo>
                          <a:pt x="12" y="1"/>
                          <a:pt x="1" y="95"/>
                          <a:pt x="63" y="109"/>
                        </a:cubicBezTo>
                        <a:cubicBezTo>
                          <a:pt x="540" y="214"/>
                          <a:pt x="1030" y="262"/>
                          <a:pt x="1523" y="262"/>
                        </a:cubicBezTo>
                        <a:cubicBezTo>
                          <a:pt x="1643" y="262"/>
                          <a:pt x="1764" y="260"/>
                          <a:pt x="1884" y="254"/>
                        </a:cubicBezTo>
                        <a:cubicBezTo>
                          <a:pt x="2005" y="247"/>
                          <a:pt x="2007" y="51"/>
                          <a:pt x="1891" y="51"/>
                        </a:cubicBezTo>
                        <a:cubicBezTo>
                          <a:pt x="1889" y="51"/>
                          <a:pt x="1887" y="51"/>
                          <a:pt x="1884" y="52"/>
                        </a:cubicBezTo>
                        <a:cubicBezTo>
                          <a:pt x="1687" y="63"/>
                          <a:pt x="1490" y="69"/>
                          <a:pt x="1293" y="69"/>
                        </a:cubicBezTo>
                        <a:cubicBezTo>
                          <a:pt x="887" y="69"/>
                          <a:pt x="482" y="45"/>
                          <a:pt x="78" y="1"/>
                        </a:cubicBezTo>
                        <a:cubicBezTo>
                          <a:pt x="76" y="1"/>
                          <a:pt x="73" y="1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3" name="Google Shape;1083;p34"/>
                  <p:cNvSpPr/>
                  <p:nvPr/>
                </p:nvSpPr>
                <p:spPr>
                  <a:xfrm rot="10800000">
                    <a:off x="8717592" y="5885845"/>
                    <a:ext cx="286873" cy="65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5" h="794" extrusionOk="0">
                        <a:moveTo>
                          <a:pt x="86" y="0"/>
                        </a:moveTo>
                        <a:cubicBezTo>
                          <a:pt x="37" y="0"/>
                          <a:pt x="1" y="74"/>
                          <a:pt x="58" y="100"/>
                        </a:cubicBezTo>
                        <a:cubicBezTo>
                          <a:pt x="919" y="548"/>
                          <a:pt x="1880" y="793"/>
                          <a:pt x="2855" y="793"/>
                        </a:cubicBezTo>
                        <a:cubicBezTo>
                          <a:pt x="2869" y="793"/>
                          <a:pt x="2883" y="793"/>
                          <a:pt x="2897" y="793"/>
                        </a:cubicBezTo>
                        <a:cubicBezTo>
                          <a:pt x="2984" y="786"/>
                          <a:pt x="2984" y="663"/>
                          <a:pt x="2897" y="656"/>
                        </a:cubicBezTo>
                        <a:cubicBezTo>
                          <a:pt x="1929" y="649"/>
                          <a:pt x="975" y="432"/>
                          <a:pt x="108" y="6"/>
                        </a:cubicBezTo>
                        <a:cubicBezTo>
                          <a:pt x="101" y="2"/>
                          <a:pt x="93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4" name="Google Shape;1084;p34"/>
                  <p:cNvSpPr/>
                  <p:nvPr/>
                </p:nvSpPr>
                <p:spPr>
                  <a:xfrm rot="10800000">
                    <a:off x="9227330" y="2728235"/>
                    <a:ext cx="152230" cy="116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4" h="1414" extrusionOk="0">
                        <a:moveTo>
                          <a:pt x="824" y="1"/>
                        </a:moveTo>
                        <a:cubicBezTo>
                          <a:pt x="586" y="1"/>
                          <a:pt x="350" y="124"/>
                          <a:pt x="188" y="309"/>
                        </a:cubicBezTo>
                        <a:cubicBezTo>
                          <a:pt x="174" y="323"/>
                          <a:pt x="152" y="337"/>
                          <a:pt x="123" y="337"/>
                        </a:cubicBezTo>
                        <a:cubicBezTo>
                          <a:pt x="1" y="612"/>
                          <a:pt x="37" y="937"/>
                          <a:pt x="232" y="1176"/>
                        </a:cubicBezTo>
                        <a:cubicBezTo>
                          <a:pt x="369" y="1332"/>
                          <a:pt x="583" y="1414"/>
                          <a:pt x="795" y="1414"/>
                        </a:cubicBezTo>
                        <a:cubicBezTo>
                          <a:pt x="986" y="1414"/>
                          <a:pt x="1175" y="1348"/>
                          <a:pt x="1308" y="1212"/>
                        </a:cubicBezTo>
                        <a:cubicBezTo>
                          <a:pt x="1583" y="916"/>
                          <a:pt x="1547" y="366"/>
                          <a:pt x="1215" y="128"/>
                        </a:cubicBezTo>
                        <a:cubicBezTo>
                          <a:pt x="1092" y="39"/>
                          <a:pt x="958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5" name="Google Shape;1085;p34"/>
                  <p:cNvSpPr/>
                  <p:nvPr/>
                </p:nvSpPr>
                <p:spPr>
                  <a:xfrm rot="10800000">
                    <a:off x="9398202" y="2908411"/>
                    <a:ext cx="364046" cy="381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8" h="4642" extrusionOk="0">
                        <a:moveTo>
                          <a:pt x="1096" y="3073"/>
                        </a:moveTo>
                        <a:cubicBezTo>
                          <a:pt x="1111" y="3073"/>
                          <a:pt x="1126" y="3081"/>
                          <a:pt x="1135" y="3100"/>
                        </a:cubicBezTo>
                        <a:lnTo>
                          <a:pt x="1135" y="3093"/>
                        </a:lnTo>
                        <a:cubicBezTo>
                          <a:pt x="1273" y="3389"/>
                          <a:pt x="1511" y="3613"/>
                          <a:pt x="1836" y="3635"/>
                        </a:cubicBezTo>
                        <a:cubicBezTo>
                          <a:pt x="1966" y="3649"/>
                          <a:pt x="1947" y="3825"/>
                          <a:pt x="1834" y="3825"/>
                        </a:cubicBezTo>
                        <a:cubicBezTo>
                          <a:pt x="1828" y="3825"/>
                          <a:pt x="1821" y="3824"/>
                          <a:pt x="1815" y="3823"/>
                        </a:cubicBezTo>
                        <a:cubicBezTo>
                          <a:pt x="1453" y="3779"/>
                          <a:pt x="1106" y="3505"/>
                          <a:pt x="1041" y="3136"/>
                        </a:cubicBezTo>
                        <a:cubicBezTo>
                          <a:pt x="1037" y="3103"/>
                          <a:pt x="1067" y="3073"/>
                          <a:pt x="1096" y="3073"/>
                        </a:cubicBezTo>
                        <a:close/>
                        <a:moveTo>
                          <a:pt x="772" y="2902"/>
                        </a:moveTo>
                        <a:cubicBezTo>
                          <a:pt x="798" y="2902"/>
                          <a:pt x="824" y="2922"/>
                          <a:pt x="810" y="2956"/>
                        </a:cubicBezTo>
                        <a:cubicBezTo>
                          <a:pt x="702" y="3245"/>
                          <a:pt x="731" y="3570"/>
                          <a:pt x="897" y="3837"/>
                        </a:cubicBezTo>
                        <a:cubicBezTo>
                          <a:pt x="1078" y="4105"/>
                          <a:pt x="1359" y="4162"/>
                          <a:pt x="1663" y="4191"/>
                        </a:cubicBezTo>
                        <a:cubicBezTo>
                          <a:pt x="1764" y="4206"/>
                          <a:pt x="1807" y="4365"/>
                          <a:pt x="1685" y="4394"/>
                        </a:cubicBezTo>
                        <a:cubicBezTo>
                          <a:pt x="1617" y="4409"/>
                          <a:pt x="1551" y="4417"/>
                          <a:pt x="1487" y="4417"/>
                        </a:cubicBezTo>
                        <a:cubicBezTo>
                          <a:pt x="781" y="4417"/>
                          <a:pt x="340" y="3516"/>
                          <a:pt x="738" y="2920"/>
                        </a:cubicBezTo>
                        <a:cubicBezTo>
                          <a:pt x="745" y="2907"/>
                          <a:pt x="759" y="2902"/>
                          <a:pt x="772" y="2902"/>
                        </a:cubicBezTo>
                        <a:close/>
                        <a:moveTo>
                          <a:pt x="2537" y="0"/>
                        </a:moveTo>
                        <a:cubicBezTo>
                          <a:pt x="1648" y="383"/>
                          <a:pt x="1056" y="1113"/>
                          <a:pt x="630" y="1966"/>
                        </a:cubicBezTo>
                        <a:cubicBezTo>
                          <a:pt x="189" y="2862"/>
                          <a:pt x="1" y="4473"/>
                          <a:pt x="1374" y="4632"/>
                        </a:cubicBezTo>
                        <a:cubicBezTo>
                          <a:pt x="1429" y="4638"/>
                          <a:pt x="1484" y="4641"/>
                          <a:pt x="1539" y="4641"/>
                        </a:cubicBezTo>
                        <a:cubicBezTo>
                          <a:pt x="2571" y="4641"/>
                          <a:pt x="3357" y="3565"/>
                          <a:pt x="3556" y="2645"/>
                        </a:cubicBezTo>
                        <a:cubicBezTo>
                          <a:pt x="3787" y="1640"/>
                          <a:pt x="3383" y="593"/>
                          <a:pt x="25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6" name="Google Shape;1086;p34"/>
                  <p:cNvSpPr/>
                  <p:nvPr/>
                </p:nvSpPr>
                <p:spPr>
                  <a:xfrm rot="10800000">
                    <a:off x="9573210" y="2975505"/>
                    <a:ext cx="89282" cy="62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55" extrusionOk="0">
                        <a:moveTo>
                          <a:pt x="61" y="0"/>
                        </a:moveTo>
                        <a:cubicBezTo>
                          <a:pt x="32" y="0"/>
                          <a:pt x="1" y="32"/>
                          <a:pt x="11" y="66"/>
                        </a:cubicBezTo>
                        <a:cubicBezTo>
                          <a:pt x="76" y="435"/>
                          <a:pt x="415" y="702"/>
                          <a:pt x="777" y="753"/>
                        </a:cubicBezTo>
                        <a:cubicBezTo>
                          <a:pt x="783" y="754"/>
                          <a:pt x="790" y="755"/>
                          <a:pt x="796" y="755"/>
                        </a:cubicBezTo>
                        <a:cubicBezTo>
                          <a:pt x="909" y="755"/>
                          <a:pt x="929" y="579"/>
                          <a:pt x="806" y="565"/>
                        </a:cubicBezTo>
                        <a:cubicBezTo>
                          <a:pt x="473" y="543"/>
                          <a:pt x="235" y="319"/>
                          <a:pt x="97" y="23"/>
                        </a:cubicBezTo>
                        <a:cubicBezTo>
                          <a:pt x="88" y="7"/>
                          <a:pt x="75" y="0"/>
                          <a:pt x="6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7" name="Google Shape;1087;p34"/>
                  <p:cNvSpPr/>
                  <p:nvPr/>
                </p:nvSpPr>
                <p:spPr>
                  <a:xfrm rot="10800000">
                    <a:off x="9588491" y="2926725"/>
                    <a:ext cx="140986" cy="12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1511" extrusionOk="0">
                        <a:moveTo>
                          <a:pt x="430" y="1"/>
                        </a:moveTo>
                        <a:cubicBezTo>
                          <a:pt x="417" y="1"/>
                          <a:pt x="405" y="6"/>
                          <a:pt x="397" y="19"/>
                        </a:cubicBezTo>
                        <a:cubicBezTo>
                          <a:pt x="0" y="613"/>
                          <a:pt x="438" y="1510"/>
                          <a:pt x="1140" y="1510"/>
                        </a:cubicBezTo>
                        <a:cubicBezTo>
                          <a:pt x="1206" y="1510"/>
                          <a:pt x="1274" y="1502"/>
                          <a:pt x="1344" y="1486"/>
                        </a:cubicBezTo>
                        <a:cubicBezTo>
                          <a:pt x="1466" y="1457"/>
                          <a:pt x="1423" y="1298"/>
                          <a:pt x="1322" y="1291"/>
                        </a:cubicBezTo>
                        <a:cubicBezTo>
                          <a:pt x="1018" y="1254"/>
                          <a:pt x="737" y="1197"/>
                          <a:pt x="556" y="929"/>
                        </a:cubicBezTo>
                        <a:cubicBezTo>
                          <a:pt x="390" y="662"/>
                          <a:pt x="361" y="337"/>
                          <a:pt x="469" y="48"/>
                        </a:cubicBezTo>
                        <a:cubicBezTo>
                          <a:pt x="479" y="20"/>
                          <a:pt x="454" y="1"/>
                          <a:pt x="4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8" name="Google Shape;1088;p34"/>
                  <p:cNvSpPr/>
                  <p:nvPr/>
                </p:nvSpPr>
                <p:spPr>
                  <a:xfrm rot="10800000">
                    <a:off x="9061742" y="3524659"/>
                    <a:ext cx="290045" cy="11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8" h="1383" extrusionOk="0">
                        <a:moveTo>
                          <a:pt x="2868" y="1"/>
                        </a:moveTo>
                        <a:cubicBezTo>
                          <a:pt x="2842" y="1"/>
                          <a:pt x="2814" y="10"/>
                          <a:pt x="2790" y="32"/>
                        </a:cubicBezTo>
                        <a:cubicBezTo>
                          <a:pt x="2027" y="746"/>
                          <a:pt x="1243" y="1211"/>
                          <a:pt x="175" y="1211"/>
                        </a:cubicBezTo>
                        <a:cubicBezTo>
                          <a:pt x="151" y="1211"/>
                          <a:pt x="126" y="1211"/>
                          <a:pt x="102" y="1210"/>
                        </a:cubicBezTo>
                        <a:cubicBezTo>
                          <a:pt x="1" y="1210"/>
                          <a:pt x="8" y="1347"/>
                          <a:pt x="102" y="1362"/>
                        </a:cubicBezTo>
                        <a:cubicBezTo>
                          <a:pt x="220" y="1376"/>
                          <a:pt x="340" y="1383"/>
                          <a:pt x="462" y="1383"/>
                        </a:cubicBezTo>
                        <a:cubicBezTo>
                          <a:pt x="1409" y="1383"/>
                          <a:pt x="2438" y="963"/>
                          <a:pt x="2963" y="162"/>
                        </a:cubicBezTo>
                        <a:cubicBezTo>
                          <a:pt x="3017" y="82"/>
                          <a:pt x="2947" y="1"/>
                          <a:pt x="28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89" name="Google Shape;1089;p34"/>
                  <p:cNvGrpSpPr/>
                  <p:nvPr/>
                </p:nvGrpSpPr>
                <p:grpSpPr>
                  <a:xfrm>
                    <a:off x="-571160" y="3332081"/>
                    <a:ext cx="11182009" cy="5604368"/>
                    <a:chOff x="-571160" y="3332081"/>
                    <a:chExt cx="11182009" cy="5604368"/>
                  </a:xfrm>
                </p:grpSpPr>
                <p:sp>
                  <p:nvSpPr>
                    <p:cNvPr id="1090" name="Google Shape;1090;p34"/>
                    <p:cNvSpPr/>
                    <p:nvPr/>
                  </p:nvSpPr>
                  <p:spPr>
                    <a:xfrm rot="10800000">
                      <a:off x="9962817" y="4820798"/>
                      <a:ext cx="171547" cy="486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5" h="593" extrusionOk="0">
                          <a:moveTo>
                            <a:pt x="1403" y="0"/>
                          </a:moveTo>
                          <a:cubicBezTo>
                            <a:pt x="943" y="0"/>
                            <a:pt x="432" y="181"/>
                            <a:pt x="72" y="421"/>
                          </a:cubicBezTo>
                          <a:cubicBezTo>
                            <a:pt x="1" y="466"/>
                            <a:pt x="34" y="593"/>
                            <a:pt x="109" y="593"/>
                          </a:cubicBezTo>
                          <a:cubicBezTo>
                            <a:pt x="118" y="593"/>
                            <a:pt x="127" y="591"/>
                            <a:pt x="137" y="587"/>
                          </a:cubicBezTo>
                          <a:cubicBezTo>
                            <a:pt x="383" y="472"/>
                            <a:pt x="628" y="385"/>
                            <a:pt x="888" y="320"/>
                          </a:cubicBezTo>
                          <a:cubicBezTo>
                            <a:pt x="1148" y="262"/>
                            <a:pt x="1416" y="269"/>
                            <a:pt x="1676" y="233"/>
                          </a:cubicBezTo>
                          <a:cubicBezTo>
                            <a:pt x="1784" y="204"/>
                            <a:pt x="1784" y="52"/>
                            <a:pt x="1676" y="23"/>
                          </a:cubicBezTo>
                          <a:cubicBezTo>
                            <a:pt x="1588" y="8"/>
                            <a:pt x="1497" y="0"/>
                            <a:pt x="140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1" name="Google Shape;1091;p34"/>
                    <p:cNvSpPr/>
                    <p:nvPr/>
                  </p:nvSpPr>
                  <p:spPr>
                    <a:xfrm rot="10800000">
                      <a:off x="9966276" y="4700735"/>
                      <a:ext cx="238148" cy="12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8" h="1476" extrusionOk="0">
                          <a:moveTo>
                            <a:pt x="2376" y="1"/>
                          </a:moveTo>
                          <a:cubicBezTo>
                            <a:pt x="1458" y="1"/>
                            <a:pt x="526" y="651"/>
                            <a:pt x="28" y="1388"/>
                          </a:cubicBezTo>
                          <a:cubicBezTo>
                            <a:pt x="0" y="1432"/>
                            <a:pt x="39" y="1476"/>
                            <a:pt x="81" y="1476"/>
                          </a:cubicBezTo>
                          <a:cubicBezTo>
                            <a:pt x="95" y="1476"/>
                            <a:pt x="109" y="1471"/>
                            <a:pt x="122" y="1461"/>
                          </a:cubicBezTo>
                          <a:cubicBezTo>
                            <a:pt x="418" y="1128"/>
                            <a:pt x="765" y="846"/>
                            <a:pt x="1148" y="615"/>
                          </a:cubicBezTo>
                          <a:cubicBezTo>
                            <a:pt x="1545" y="391"/>
                            <a:pt x="1964" y="297"/>
                            <a:pt x="2398" y="153"/>
                          </a:cubicBezTo>
                          <a:cubicBezTo>
                            <a:pt x="2477" y="131"/>
                            <a:pt x="2463" y="8"/>
                            <a:pt x="23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34"/>
                    <p:cNvSpPr/>
                    <p:nvPr/>
                  </p:nvSpPr>
                  <p:spPr>
                    <a:xfrm rot="10800000">
                      <a:off x="-571160" y="3332081"/>
                      <a:ext cx="11182009" cy="56043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352" h="68244" extrusionOk="0">
                          <a:moveTo>
                            <a:pt x="9155" y="5594"/>
                          </a:moveTo>
                          <a:cubicBezTo>
                            <a:pt x="9527" y="5594"/>
                            <a:pt x="9896" y="5619"/>
                            <a:pt x="10240" y="5676"/>
                          </a:cubicBezTo>
                          <a:cubicBezTo>
                            <a:pt x="10348" y="5690"/>
                            <a:pt x="10305" y="5835"/>
                            <a:pt x="10218" y="5842"/>
                          </a:cubicBezTo>
                          <a:lnTo>
                            <a:pt x="10218" y="5849"/>
                          </a:lnTo>
                          <a:cubicBezTo>
                            <a:pt x="9763" y="5877"/>
                            <a:pt x="9310" y="5892"/>
                            <a:pt x="8857" y="5892"/>
                          </a:cubicBezTo>
                          <a:cubicBezTo>
                            <a:pt x="8497" y="5892"/>
                            <a:pt x="8137" y="5883"/>
                            <a:pt x="7776" y="5864"/>
                          </a:cubicBezTo>
                          <a:cubicBezTo>
                            <a:pt x="7689" y="5864"/>
                            <a:pt x="7660" y="5719"/>
                            <a:pt x="7754" y="5705"/>
                          </a:cubicBezTo>
                          <a:cubicBezTo>
                            <a:pt x="8194" y="5636"/>
                            <a:pt x="8676" y="5594"/>
                            <a:pt x="9155" y="5594"/>
                          </a:cubicBezTo>
                          <a:close/>
                          <a:moveTo>
                            <a:pt x="72548" y="5842"/>
                          </a:moveTo>
                          <a:cubicBezTo>
                            <a:pt x="72820" y="5842"/>
                            <a:pt x="73092" y="5846"/>
                            <a:pt x="73362" y="5856"/>
                          </a:cubicBezTo>
                          <a:cubicBezTo>
                            <a:pt x="73470" y="5856"/>
                            <a:pt x="73470" y="6015"/>
                            <a:pt x="73362" y="6015"/>
                          </a:cubicBezTo>
                          <a:cubicBezTo>
                            <a:pt x="73092" y="6026"/>
                            <a:pt x="72820" y="6030"/>
                            <a:pt x="72548" y="6030"/>
                          </a:cubicBezTo>
                          <a:cubicBezTo>
                            <a:pt x="71854" y="6030"/>
                            <a:pt x="71157" y="6004"/>
                            <a:pt x="70471" y="5994"/>
                          </a:cubicBezTo>
                          <a:cubicBezTo>
                            <a:pt x="70392" y="5994"/>
                            <a:pt x="70392" y="5878"/>
                            <a:pt x="70471" y="5878"/>
                          </a:cubicBezTo>
                          <a:cubicBezTo>
                            <a:pt x="71157" y="5868"/>
                            <a:pt x="71854" y="5842"/>
                            <a:pt x="72548" y="5842"/>
                          </a:cubicBezTo>
                          <a:close/>
                          <a:moveTo>
                            <a:pt x="10486" y="6182"/>
                          </a:moveTo>
                          <a:cubicBezTo>
                            <a:pt x="10637" y="6182"/>
                            <a:pt x="10637" y="6406"/>
                            <a:pt x="10486" y="6406"/>
                          </a:cubicBezTo>
                          <a:lnTo>
                            <a:pt x="10493" y="6406"/>
                          </a:lnTo>
                          <a:cubicBezTo>
                            <a:pt x="10338" y="6406"/>
                            <a:pt x="10183" y="6406"/>
                            <a:pt x="10027" y="6406"/>
                          </a:cubicBezTo>
                          <a:cubicBezTo>
                            <a:pt x="9638" y="6406"/>
                            <a:pt x="9247" y="6403"/>
                            <a:pt x="8860" y="6377"/>
                          </a:cubicBezTo>
                          <a:cubicBezTo>
                            <a:pt x="8773" y="6355"/>
                            <a:pt x="8773" y="6225"/>
                            <a:pt x="8860" y="6203"/>
                          </a:cubicBezTo>
                          <a:cubicBezTo>
                            <a:pt x="9402" y="6182"/>
                            <a:pt x="9944" y="6182"/>
                            <a:pt x="10486" y="6182"/>
                          </a:cubicBezTo>
                          <a:close/>
                          <a:moveTo>
                            <a:pt x="73448" y="6406"/>
                          </a:moveTo>
                          <a:cubicBezTo>
                            <a:pt x="73542" y="6406"/>
                            <a:pt x="73542" y="6550"/>
                            <a:pt x="73448" y="6550"/>
                          </a:cubicBezTo>
                          <a:cubicBezTo>
                            <a:pt x="72964" y="6550"/>
                            <a:pt x="72487" y="6543"/>
                            <a:pt x="72003" y="6536"/>
                          </a:cubicBezTo>
                          <a:cubicBezTo>
                            <a:pt x="71924" y="6536"/>
                            <a:pt x="71924" y="6420"/>
                            <a:pt x="72003" y="6420"/>
                          </a:cubicBezTo>
                          <a:cubicBezTo>
                            <a:pt x="72487" y="6413"/>
                            <a:pt x="72964" y="6406"/>
                            <a:pt x="73448" y="6406"/>
                          </a:cubicBezTo>
                          <a:close/>
                          <a:moveTo>
                            <a:pt x="97229" y="14394"/>
                          </a:moveTo>
                          <a:cubicBezTo>
                            <a:pt x="97309" y="14394"/>
                            <a:pt x="97389" y="14395"/>
                            <a:pt x="97469" y="14398"/>
                          </a:cubicBezTo>
                          <a:cubicBezTo>
                            <a:pt x="97628" y="14398"/>
                            <a:pt x="97628" y="14629"/>
                            <a:pt x="97469" y="14629"/>
                          </a:cubicBezTo>
                          <a:cubicBezTo>
                            <a:pt x="97374" y="14634"/>
                            <a:pt x="97280" y="14636"/>
                            <a:pt x="97185" y="14636"/>
                          </a:cubicBezTo>
                          <a:cubicBezTo>
                            <a:pt x="96860" y="14636"/>
                            <a:pt x="96534" y="14613"/>
                            <a:pt x="96204" y="14608"/>
                          </a:cubicBezTo>
                          <a:lnTo>
                            <a:pt x="96211" y="14608"/>
                          </a:lnTo>
                          <a:cubicBezTo>
                            <a:pt x="96089" y="14608"/>
                            <a:pt x="96089" y="14427"/>
                            <a:pt x="96204" y="14427"/>
                          </a:cubicBezTo>
                          <a:cubicBezTo>
                            <a:pt x="96549" y="14415"/>
                            <a:pt x="96889" y="14394"/>
                            <a:pt x="97229" y="14394"/>
                          </a:cubicBezTo>
                          <a:close/>
                          <a:moveTo>
                            <a:pt x="97330" y="14902"/>
                          </a:moveTo>
                          <a:cubicBezTo>
                            <a:pt x="97421" y="14902"/>
                            <a:pt x="97473" y="15039"/>
                            <a:pt x="97382" y="15106"/>
                          </a:cubicBezTo>
                          <a:cubicBezTo>
                            <a:pt x="96975" y="15414"/>
                            <a:pt x="96469" y="15560"/>
                            <a:pt x="95962" y="15560"/>
                          </a:cubicBezTo>
                          <a:cubicBezTo>
                            <a:pt x="95614" y="15560"/>
                            <a:pt x="95265" y="15491"/>
                            <a:pt x="94947" y="15359"/>
                          </a:cubicBezTo>
                          <a:cubicBezTo>
                            <a:pt x="94856" y="15320"/>
                            <a:pt x="94882" y="15188"/>
                            <a:pt x="94961" y="15188"/>
                          </a:cubicBezTo>
                          <a:cubicBezTo>
                            <a:pt x="94970" y="15188"/>
                            <a:pt x="94980" y="15189"/>
                            <a:pt x="94990" y="15193"/>
                          </a:cubicBezTo>
                          <a:cubicBezTo>
                            <a:pt x="95283" y="15300"/>
                            <a:pt x="95569" y="15351"/>
                            <a:pt x="95849" y="15351"/>
                          </a:cubicBezTo>
                          <a:cubicBezTo>
                            <a:pt x="96340" y="15351"/>
                            <a:pt x="96813" y="15195"/>
                            <a:pt x="97274" y="14918"/>
                          </a:cubicBezTo>
                          <a:cubicBezTo>
                            <a:pt x="97293" y="14907"/>
                            <a:pt x="97312" y="14902"/>
                            <a:pt x="97330" y="14902"/>
                          </a:cubicBezTo>
                          <a:close/>
                          <a:moveTo>
                            <a:pt x="50505" y="23590"/>
                          </a:moveTo>
                          <a:cubicBezTo>
                            <a:pt x="51018" y="23597"/>
                            <a:pt x="51524" y="23713"/>
                            <a:pt x="51986" y="23937"/>
                          </a:cubicBezTo>
                          <a:cubicBezTo>
                            <a:pt x="52061" y="23968"/>
                            <a:pt x="52018" y="24068"/>
                            <a:pt x="51949" y="24068"/>
                          </a:cubicBezTo>
                          <a:cubicBezTo>
                            <a:pt x="51938" y="24068"/>
                            <a:pt x="51926" y="24066"/>
                            <a:pt x="51914" y="24059"/>
                          </a:cubicBezTo>
                          <a:cubicBezTo>
                            <a:pt x="51473" y="23843"/>
                            <a:pt x="50996" y="23720"/>
                            <a:pt x="50505" y="23691"/>
                          </a:cubicBezTo>
                          <a:cubicBezTo>
                            <a:pt x="50440" y="23684"/>
                            <a:pt x="50440" y="23590"/>
                            <a:pt x="50505" y="23590"/>
                          </a:cubicBezTo>
                          <a:close/>
                          <a:moveTo>
                            <a:pt x="50148" y="23997"/>
                          </a:moveTo>
                          <a:cubicBezTo>
                            <a:pt x="50653" y="23997"/>
                            <a:pt x="51156" y="24080"/>
                            <a:pt x="51618" y="24262"/>
                          </a:cubicBezTo>
                          <a:cubicBezTo>
                            <a:pt x="51711" y="24302"/>
                            <a:pt x="51688" y="24439"/>
                            <a:pt x="51594" y="24439"/>
                          </a:cubicBezTo>
                          <a:cubicBezTo>
                            <a:pt x="51586" y="24439"/>
                            <a:pt x="51577" y="24438"/>
                            <a:pt x="51567" y="24435"/>
                          </a:cubicBezTo>
                          <a:cubicBezTo>
                            <a:pt x="50988" y="24271"/>
                            <a:pt x="50435" y="24177"/>
                            <a:pt x="49873" y="24177"/>
                          </a:cubicBezTo>
                          <a:cubicBezTo>
                            <a:pt x="49494" y="24177"/>
                            <a:pt x="49111" y="24219"/>
                            <a:pt x="48713" y="24312"/>
                          </a:cubicBezTo>
                          <a:cubicBezTo>
                            <a:pt x="48708" y="24313"/>
                            <a:pt x="48704" y="24314"/>
                            <a:pt x="48700" y="24314"/>
                          </a:cubicBezTo>
                          <a:cubicBezTo>
                            <a:pt x="48651" y="24314"/>
                            <a:pt x="48631" y="24239"/>
                            <a:pt x="48684" y="24226"/>
                          </a:cubicBezTo>
                          <a:cubicBezTo>
                            <a:pt x="49147" y="24078"/>
                            <a:pt x="49649" y="23997"/>
                            <a:pt x="50148" y="23997"/>
                          </a:cubicBezTo>
                          <a:close/>
                          <a:moveTo>
                            <a:pt x="18429" y="36394"/>
                          </a:moveTo>
                          <a:cubicBezTo>
                            <a:pt x="18431" y="36394"/>
                            <a:pt x="18433" y="36394"/>
                            <a:pt x="18435" y="36395"/>
                          </a:cubicBezTo>
                          <a:cubicBezTo>
                            <a:pt x="18844" y="36444"/>
                            <a:pt x="19258" y="36466"/>
                            <a:pt x="19670" y="36466"/>
                          </a:cubicBezTo>
                          <a:cubicBezTo>
                            <a:pt x="19861" y="36466"/>
                            <a:pt x="20051" y="36462"/>
                            <a:pt x="20241" y="36453"/>
                          </a:cubicBezTo>
                          <a:cubicBezTo>
                            <a:pt x="20244" y="36452"/>
                            <a:pt x="20246" y="36452"/>
                            <a:pt x="20248" y="36452"/>
                          </a:cubicBezTo>
                          <a:cubicBezTo>
                            <a:pt x="20371" y="36452"/>
                            <a:pt x="20369" y="36641"/>
                            <a:pt x="20241" y="36648"/>
                          </a:cubicBezTo>
                          <a:lnTo>
                            <a:pt x="20248" y="36655"/>
                          </a:lnTo>
                          <a:cubicBezTo>
                            <a:pt x="20128" y="36661"/>
                            <a:pt x="20007" y="36663"/>
                            <a:pt x="19887" y="36663"/>
                          </a:cubicBezTo>
                          <a:cubicBezTo>
                            <a:pt x="19394" y="36663"/>
                            <a:pt x="18902" y="36615"/>
                            <a:pt x="18420" y="36510"/>
                          </a:cubicBezTo>
                          <a:cubicBezTo>
                            <a:pt x="18364" y="36496"/>
                            <a:pt x="18376" y="36394"/>
                            <a:pt x="18429" y="36394"/>
                          </a:cubicBezTo>
                          <a:close/>
                          <a:moveTo>
                            <a:pt x="16794" y="36350"/>
                          </a:moveTo>
                          <a:cubicBezTo>
                            <a:pt x="16803" y="36350"/>
                            <a:pt x="16813" y="36353"/>
                            <a:pt x="16823" y="36359"/>
                          </a:cubicBezTo>
                          <a:cubicBezTo>
                            <a:pt x="17690" y="36778"/>
                            <a:pt x="18644" y="37002"/>
                            <a:pt x="19612" y="37002"/>
                          </a:cubicBezTo>
                          <a:cubicBezTo>
                            <a:pt x="19699" y="37016"/>
                            <a:pt x="19699" y="37139"/>
                            <a:pt x="19612" y="37146"/>
                          </a:cubicBezTo>
                          <a:lnTo>
                            <a:pt x="19612" y="37153"/>
                          </a:lnTo>
                          <a:cubicBezTo>
                            <a:pt x="18622" y="37146"/>
                            <a:pt x="17647" y="36908"/>
                            <a:pt x="16773" y="36445"/>
                          </a:cubicBezTo>
                          <a:cubicBezTo>
                            <a:pt x="16718" y="36421"/>
                            <a:pt x="16745" y="36350"/>
                            <a:pt x="16794" y="36350"/>
                          </a:cubicBezTo>
                          <a:close/>
                          <a:moveTo>
                            <a:pt x="110664" y="37300"/>
                          </a:moveTo>
                          <a:cubicBezTo>
                            <a:pt x="110697" y="37300"/>
                            <a:pt x="110729" y="37323"/>
                            <a:pt x="110729" y="37370"/>
                          </a:cubicBezTo>
                          <a:cubicBezTo>
                            <a:pt x="110743" y="37703"/>
                            <a:pt x="110751" y="38035"/>
                            <a:pt x="110758" y="38360"/>
                          </a:cubicBezTo>
                          <a:cubicBezTo>
                            <a:pt x="110758" y="38422"/>
                            <a:pt x="110713" y="38452"/>
                            <a:pt x="110668" y="38452"/>
                          </a:cubicBezTo>
                          <a:cubicBezTo>
                            <a:pt x="110622" y="38452"/>
                            <a:pt x="110577" y="38422"/>
                            <a:pt x="110577" y="38360"/>
                          </a:cubicBezTo>
                          <a:lnTo>
                            <a:pt x="110570" y="38360"/>
                          </a:lnTo>
                          <a:cubicBezTo>
                            <a:pt x="110577" y="38035"/>
                            <a:pt x="110585" y="37703"/>
                            <a:pt x="110599" y="37370"/>
                          </a:cubicBezTo>
                          <a:cubicBezTo>
                            <a:pt x="110599" y="37323"/>
                            <a:pt x="110631" y="37300"/>
                            <a:pt x="110664" y="37300"/>
                          </a:cubicBezTo>
                          <a:close/>
                          <a:moveTo>
                            <a:pt x="110804" y="36295"/>
                          </a:moveTo>
                          <a:cubicBezTo>
                            <a:pt x="110832" y="36295"/>
                            <a:pt x="110859" y="36310"/>
                            <a:pt x="110874" y="36344"/>
                          </a:cubicBezTo>
                          <a:cubicBezTo>
                            <a:pt x="111061" y="36973"/>
                            <a:pt x="111257" y="37797"/>
                            <a:pt x="111170" y="38454"/>
                          </a:cubicBezTo>
                          <a:cubicBezTo>
                            <a:pt x="111166" y="38504"/>
                            <a:pt x="111119" y="38537"/>
                            <a:pt x="111075" y="38537"/>
                          </a:cubicBezTo>
                          <a:cubicBezTo>
                            <a:pt x="111043" y="38537"/>
                            <a:pt x="111013" y="38519"/>
                            <a:pt x="111004" y="38476"/>
                          </a:cubicBezTo>
                          <a:cubicBezTo>
                            <a:pt x="110946" y="38180"/>
                            <a:pt x="110946" y="37869"/>
                            <a:pt x="110917" y="37565"/>
                          </a:cubicBezTo>
                          <a:lnTo>
                            <a:pt x="110910" y="37565"/>
                          </a:lnTo>
                          <a:cubicBezTo>
                            <a:pt x="110874" y="37168"/>
                            <a:pt x="110794" y="36778"/>
                            <a:pt x="110729" y="36387"/>
                          </a:cubicBezTo>
                          <a:cubicBezTo>
                            <a:pt x="110720" y="36331"/>
                            <a:pt x="110762" y="36295"/>
                            <a:pt x="110804" y="36295"/>
                          </a:cubicBezTo>
                          <a:close/>
                          <a:moveTo>
                            <a:pt x="64328" y="47171"/>
                          </a:moveTo>
                          <a:cubicBezTo>
                            <a:pt x="64492" y="47171"/>
                            <a:pt x="64652" y="47188"/>
                            <a:pt x="64806" y="47227"/>
                          </a:cubicBezTo>
                          <a:cubicBezTo>
                            <a:pt x="64917" y="47241"/>
                            <a:pt x="64901" y="47408"/>
                            <a:pt x="64791" y="47408"/>
                          </a:cubicBezTo>
                          <a:cubicBezTo>
                            <a:pt x="64786" y="47408"/>
                            <a:pt x="64782" y="47408"/>
                            <a:pt x="64777" y="47408"/>
                          </a:cubicBezTo>
                          <a:lnTo>
                            <a:pt x="64777" y="47400"/>
                          </a:lnTo>
                          <a:cubicBezTo>
                            <a:pt x="64473" y="47422"/>
                            <a:pt x="64177" y="47393"/>
                            <a:pt x="63874" y="47436"/>
                          </a:cubicBezTo>
                          <a:cubicBezTo>
                            <a:pt x="63570" y="47473"/>
                            <a:pt x="63274" y="47552"/>
                            <a:pt x="62992" y="47660"/>
                          </a:cubicBezTo>
                          <a:cubicBezTo>
                            <a:pt x="62982" y="47664"/>
                            <a:pt x="62972" y="47666"/>
                            <a:pt x="62962" y="47666"/>
                          </a:cubicBezTo>
                          <a:cubicBezTo>
                            <a:pt x="62877" y="47666"/>
                            <a:pt x="62850" y="47526"/>
                            <a:pt x="62941" y="47487"/>
                          </a:cubicBezTo>
                          <a:cubicBezTo>
                            <a:pt x="63355" y="47315"/>
                            <a:pt x="63853" y="47171"/>
                            <a:pt x="64328" y="47171"/>
                          </a:cubicBezTo>
                          <a:close/>
                          <a:moveTo>
                            <a:pt x="23954" y="47295"/>
                          </a:moveTo>
                          <a:cubicBezTo>
                            <a:pt x="23962" y="47295"/>
                            <a:pt x="23969" y="47297"/>
                            <a:pt x="23977" y="47299"/>
                          </a:cubicBezTo>
                          <a:cubicBezTo>
                            <a:pt x="24432" y="47465"/>
                            <a:pt x="24837" y="47762"/>
                            <a:pt x="25126" y="48159"/>
                          </a:cubicBezTo>
                          <a:cubicBezTo>
                            <a:pt x="25187" y="48241"/>
                            <a:pt x="25105" y="48326"/>
                            <a:pt x="25020" y="48326"/>
                          </a:cubicBezTo>
                          <a:cubicBezTo>
                            <a:pt x="24985" y="48326"/>
                            <a:pt x="24949" y="48311"/>
                            <a:pt x="24924" y="48275"/>
                          </a:cubicBezTo>
                          <a:cubicBezTo>
                            <a:pt x="24671" y="47906"/>
                            <a:pt x="24324" y="47624"/>
                            <a:pt x="23912" y="47451"/>
                          </a:cubicBezTo>
                          <a:cubicBezTo>
                            <a:pt x="23833" y="47418"/>
                            <a:pt x="23880" y="47295"/>
                            <a:pt x="23954" y="47295"/>
                          </a:cubicBezTo>
                          <a:close/>
                          <a:moveTo>
                            <a:pt x="64054" y="47819"/>
                          </a:moveTo>
                          <a:cubicBezTo>
                            <a:pt x="64184" y="47834"/>
                            <a:pt x="64184" y="48022"/>
                            <a:pt x="64054" y="48036"/>
                          </a:cubicBezTo>
                          <a:cubicBezTo>
                            <a:pt x="63259" y="48043"/>
                            <a:pt x="62472" y="48217"/>
                            <a:pt x="61742" y="48542"/>
                          </a:cubicBezTo>
                          <a:cubicBezTo>
                            <a:pt x="61733" y="48546"/>
                            <a:pt x="61724" y="48547"/>
                            <a:pt x="61716" y="48547"/>
                          </a:cubicBezTo>
                          <a:cubicBezTo>
                            <a:pt x="61656" y="48547"/>
                            <a:pt x="61613" y="48464"/>
                            <a:pt x="61677" y="48426"/>
                          </a:cubicBezTo>
                          <a:cubicBezTo>
                            <a:pt x="62414" y="48051"/>
                            <a:pt x="63223" y="47841"/>
                            <a:pt x="64054" y="47819"/>
                          </a:cubicBezTo>
                          <a:close/>
                          <a:moveTo>
                            <a:pt x="22417" y="47334"/>
                          </a:moveTo>
                          <a:cubicBezTo>
                            <a:pt x="22422" y="47334"/>
                            <a:pt x="22426" y="47334"/>
                            <a:pt x="22431" y="47335"/>
                          </a:cubicBezTo>
                          <a:cubicBezTo>
                            <a:pt x="23341" y="47566"/>
                            <a:pt x="24216" y="47949"/>
                            <a:pt x="24996" y="48477"/>
                          </a:cubicBezTo>
                          <a:cubicBezTo>
                            <a:pt x="25093" y="48537"/>
                            <a:pt x="25033" y="48684"/>
                            <a:pt x="24943" y="48684"/>
                          </a:cubicBezTo>
                          <a:cubicBezTo>
                            <a:pt x="24925" y="48684"/>
                            <a:pt x="24907" y="48678"/>
                            <a:pt x="24888" y="48665"/>
                          </a:cubicBezTo>
                          <a:cubicBezTo>
                            <a:pt x="24114" y="48159"/>
                            <a:pt x="23276" y="47740"/>
                            <a:pt x="22402" y="47436"/>
                          </a:cubicBezTo>
                          <a:cubicBezTo>
                            <a:pt x="22341" y="47416"/>
                            <a:pt x="22362" y="47334"/>
                            <a:pt x="22417" y="47334"/>
                          </a:cubicBezTo>
                          <a:close/>
                          <a:moveTo>
                            <a:pt x="86296" y="48823"/>
                          </a:moveTo>
                          <a:cubicBezTo>
                            <a:pt x="86296" y="48823"/>
                            <a:pt x="86297" y="48823"/>
                            <a:pt x="86297" y="48824"/>
                          </a:cubicBezTo>
                          <a:cubicBezTo>
                            <a:pt x="86301" y="48827"/>
                            <a:pt x="86305" y="48831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05" y="48830"/>
                            <a:pt x="86300" y="48826"/>
                            <a:pt x="86296" y="48823"/>
                          </a:cubicBezTo>
                          <a:close/>
                          <a:moveTo>
                            <a:pt x="84017" y="47852"/>
                          </a:moveTo>
                          <a:cubicBezTo>
                            <a:pt x="84025" y="47852"/>
                            <a:pt x="84034" y="47853"/>
                            <a:pt x="84042" y="47856"/>
                          </a:cubicBezTo>
                          <a:cubicBezTo>
                            <a:pt x="84825" y="48019"/>
                            <a:pt x="85650" y="48337"/>
                            <a:pt x="86296" y="48823"/>
                          </a:cubicBezTo>
                          <a:lnTo>
                            <a:pt x="86296" y="48823"/>
                          </a:lnTo>
                          <a:cubicBezTo>
                            <a:pt x="86152" y="48679"/>
                            <a:pt x="85993" y="48549"/>
                            <a:pt x="85827" y="48434"/>
                          </a:cubicBezTo>
                          <a:cubicBezTo>
                            <a:pt x="85654" y="48325"/>
                            <a:pt x="85466" y="48231"/>
                            <a:pt x="85271" y="48159"/>
                          </a:cubicBezTo>
                          <a:cubicBezTo>
                            <a:pt x="85203" y="48139"/>
                            <a:pt x="85231" y="48042"/>
                            <a:pt x="85294" y="48042"/>
                          </a:cubicBezTo>
                          <a:cubicBezTo>
                            <a:pt x="85298" y="48042"/>
                            <a:pt x="85302" y="48043"/>
                            <a:pt x="85307" y="48043"/>
                          </a:cubicBezTo>
                          <a:lnTo>
                            <a:pt x="85300" y="48043"/>
                          </a:lnTo>
                          <a:cubicBezTo>
                            <a:pt x="85704" y="48130"/>
                            <a:pt x="86167" y="48354"/>
                            <a:pt x="86441" y="48679"/>
                          </a:cubicBezTo>
                          <a:cubicBezTo>
                            <a:pt x="86509" y="48753"/>
                            <a:pt x="86440" y="48849"/>
                            <a:pt x="86362" y="48849"/>
                          </a:cubicBezTo>
                          <a:cubicBezTo>
                            <a:pt x="86344" y="48849"/>
                            <a:pt x="86327" y="48844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15" y="48837"/>
                            <a:pt x="86320" y="48841"/>
                            <a:pt x="86326" y="48846"/>
                          </a:cubicBezTo>
                          <a:cubicBezTo>
                            <a:pt x="86423" y="48919"/>
                            <a:pt x="86366" y="49064"/>
                            <a:pt x="86268" y="49064"/>
                          </a:cubicBezTo>
                          <a:cubicBezTo>
                            <a:pt x="86250" y="49064"/>
                            <a:pt x="86230" y="49059"/>
                            <a:pt x="86210" y="49048"/>
                          </a:cubicBezTo>
                          <a:cubicBezTo>
                            <a:pt x="85480" y="48629"/>
                            <a:pt x="84801" y="48275"/>
                            <a:pt x="83999" y="48007"/>
                          </a:cubicBezTo>
                          <a:cubicBezTo>
                            <a:pt x="83906" y="47981"/>
                            <a:pt x="83935" y="47852"/>
                            <a:pt x="84017" y="47852"/>
                          </a:cubicBezTo>
                          <a:close/>
                          <a:moveTo>
                            <a:pt x="6368" y="49519"/>
                          </a:moveTo>
                          <a:cubicBezTo>
                            <a:pt x="6459" y="49519"/>
                            <a:pt x="6548" y="49525"/>
                            <a:pt x="6634" y="49539"/>
                          </a:cubicBezTo>
                          <a:cubicBezTo>
                            <a:pt x="6735" y="49568"/>
                            <a:pt x="6735" y="49713"/>
                            <a:pt x="6634" y="49749"/>
                          </a:cubicBezTo>
                          <a:lnTo>
                            <a:pt x="6634" y="49756"/>
                          </a:lnTo>
                          <a:cubicBezTo>
                            <a:pt x="6374" y="49792"/>
                            <a:pt x="6106" y="49785"/>
                            <a:pt x="5846" y="49836"/>
                          </a:cubicBezTo>
                          <a:cubicBezTo>
                            <a:pt x="5586" y="49901"/>
                            <a:pt x="5341" y="49995"/>
                            <a:pt x="5095" y="50103"/>
                          </a:cubicBezTo>
                          <a:cubicBezTo>
                            <a:pt x="5083" y="50108"/>
                            <a:pt x="5072" y="50110"/>
                            <a:pt x="5062" y="50110"/>
                          </a:cubicBezTo>
                          <a:cubicBezTo>
                            <a:pt x="4985" y="50110"/>
                            <a:pt x="4960" y="49981"/>
                            <a:pt x="5030" y="49937"/>
                          </a:cubicBezTo>
                          <a:cubicBezTo>
                            <a:pt x="5387" y="49695"/>
                            <a:pt x="5901" y="49519"/>
                            <a:pt x="6368" y="49519"/>
                          </a:cubicBezTo>
                          <a:close/>
                          <a:moveTo>
                            <a:pt x="109146" y="49929"/>
                          </a:moveTo>
                          <a:cubicBezTo>
                            <a:pt x="109155" y="49929"/>
                            <a:pt x="109165" y="49932"/>
                            <a:pt x="109175" y="49937"/>
                          </a:cubicBezTo>
                          <a:cubicBezTo>
                            <a:pt x="109486" y="50067"/>
                            <a:pt x="109790" y="50226"/>
                            <a:pt x="110093" y="50363"/>
                          </a:cubicBezTo>
                          <a:cubicBezTo>
                            <a:pt x="110198" y="50413"/>
                            <a:pt x="110134" y="50557"/>
                            <a:pt x="110041" y="50557"/>
                          </a:cubicBezTo>
                          <a:cubicBezTo>
                            <a:pt x="110025" y="50557"/>
                            <a:pt x="110009" y="50553"/>
                            <a:pt x="109992" y="50544"/>
                          </a:cubicBezTo>
                          <a:lnTo>
                            <a:pt x="109985" y="50544"/>
                          </a:lnTo>
                          <a:cubicBezTo>
                            <a:pt x="109696" y="50378"/>
                            <a:pt x="109392" y="50226"/>
                            <a:pt x="109110" y="50052"/>
                          </a:cubicBezTo>
                          <a:cubicBezTo>
                            <a:pt x="109042" y="50015"/>
                            <a:pt x="109086" y="49929"/>
                            <a:pt x="109146" y="49929"/>
                          </a:cubicBezTo>
                          <a:close/>
                          <a:moveTo>
                            <a:pt x="108417" y="50240"/>
                          </a:moveTo>
                          <a:cubicBezTo>
                            <a:pt x="108915" y="50247"/>
                            <a:pt x="109472" y="50385"/>
                            <a:pt x="109876" y="50695"/>
                          </a:cubicBezTo>
                          <a:lnTo>
                            <a:pt x="109869" y="50695"/>
                          </a:lnTo>
                          <a:cubicBezTo>
                            <a:pt x="109962" y="50757"/>
                            <a:pt x="109906" y="50888"/>
                            <a:pt x="109816" y="50888"/>
                          </a:cubicBezTo>
                          <a:cubicBezTo>
                            <a:pt x="109801" y="50888"/>
                            <a:pt x="109785" y="50884"/>
                            <a:pt x="109768" y="50876"/>
                          </a:cubicBezTo>
                          <a:cubicBezTo>
                            <a:pt x="109508" y="50746"/>
                            <a:pt x="109255" y="50602"/>
                            <a:pt x="108966" y="50522"/>
                          </a:cubicBezTo>
                          <a:cubicBezTo>
                            <a:pt x="108895" y="50504"/>
                            <a:pt x="108528" y="50425"/>
                            <a:pt x="108249" y="50425"/>
                          </a:cubicBezTo>
                          <a:cubicBezTo>
                            <a:pt x="108072" y="50425"/>
                            <a:pt x="107931" y="50457"/>
                            <a:pt x="107925" y="50558"/>
                          </a:cubicBezTo>
                          <a:cubicBezTo>
                            <a:pt x="107925" y="50594"/>
                            <a:pt x="107896" y="50615"/>
                            <a:pt x="107868" y="50615"/>
                          </a:cubicBezTo>
                          <a:cubicBezTo>
                            <a:pt x="107845" y="50615"/>
                            <a:pt x="107823" y="50602"/>
                            <a:pt x="107817" y="50573"/>
                          </a:cubicBezTo>
                          <a:cubicBezTo>
                            <a:pt x="107716" y="50240"/>
                            <a:pt x="108214" y="50240"/>
                            <a:pt x="108417" y="50240"/>
                          </a:cubicBezTo>
                          <a:close/>
                          <a:moveTo>
                            <a:pt x="6605" y="50096"/>
                          </a:moveTo>
                          <a:cubicBezTo>
                            <a:pt x="6692" y="50103"/>
                            <a:pt x="6706" y="50226"/>
                            <a:pt x="6620" y="50255"/>
                          </a:cubicBezTo>
                          <a:lnTo>
                            <a:pt x="6627" y="50255"/>
                          </a:lnTo>
                          <a:cubicBezTo>
                            <a:pt x="6193" y="50399"/>
                            <a:pt x="5774" y="50493"/>
                            <a:pt x="5377" y="50710"/>
                          </a:cubicBezTo>
                          <a:cubicBezTo>
                            <a:pt x="4994" y="50941"/>
                            <a:pt x="4647" y="51223"/>
                            <a:pt x="4343" y="51555"/>
                          </a:cubicBezTo>
                          <a:cubicBezTo>
                            <a:pt x="4332" y="51568"/>
                            <a:pt x="4319" y="51574"/>
                            <a:pt x="4305" y="51574"/>
                          </a:cubicBezTo>
                          <a:cubicBezTo>
                            <a:pt x="4264" y="51574"/>
                            <a:pt x="4224" y="51526"/>
                            <a:pt x="4257" y="51483"/>
                          </a:cubicBezTo>
                          <a:cubicBezTo>
                            <a:pt x="4748" y="50746"/>
                            <a:pt x="5687" y="50096"/>
                            <a:pt x="6605" y="50096"/>
                          </a:cubicBezTo>
                          <a:close/>
                          <a:moveTo>
                            <a:pt x="40582" y="54338"/>
                          </a:moveTo>
                          <a:cubicBezTo>
                            <a:pt x="40633" y="54338"/>
                            <a:pt x="40685" y="54377"/>
                            <a:pt x="40677" y="54446"/>
                          </a:cubicBezTo>
                          <a:cubicBezTo>
                            <a:pt x="40670" y="54800"/>
                            <a:pt x="40345" y="55154"/>
                            <a:pt x="40027" y="55270"/>
                          </a:cubicBezTo>
                          <a:cubicBezTo>
                            <a:pt x="40019" y="55272"/>
                            <a:pt x="40013" y="55273"/>
                            <a:pt x="40006" y="55273"/>
                          </a:cubicBezTo>
                          <a:cubicBezTo>
                            <a:pt x="39949" y="55273"/>
                            <a:pt x="39931" y="55194"/>
                            <a:pt x="39976" y="55161"/>
                          </a:cubicBezTo>
                          <a:cubicBezTo>
                            <a:pt x="40114" y="55075"/>
                            <a:pt x="40236" y="54966"/>
                            <a:pt x="40323" y="54829"/>
                          </a:cubicBezTo>
                          <a:cubicBezTo>
                            <a:pt x="40395" y="54699"/>
                            <a:pt x="40453" y="54562"/>
                            <a:pt x="40497" y="54417"/>
                          </a:cubicBezTo>
                          <a:cubicBezTo>
                            <a:pt x="40503" y="54363"/>
                            <a:pt x="40542" y="54338"/>
                            <a:pt x="40582" y="54338"/>
                          </a:cubicBezTo>
                          <a:close/>
                          <a:moveTo>
                            <a:pt x="40904" y="54968"/>
                          </a:moveTo>
                          <a:cubicBezTo>
                            <a:pt x="40965" y="54968"/>
                            <a:pt x="41034" y="55024"/>
                            <a:pt x="41010" y="55096"/>
                          </a:cubicBezTo>
                          <a:cubicBezTo>
                            <a:pt x="40806" y="55727"/>
                            <a:pt x="40170" y="56135"/>
                            <a:pt x="39519" y="56135"/>
                          </a:cubicBezTo>
                          <a:cubicBezTo>
                            <a:pt x="39476" y="56135"/>
                            <a:pt x="39434" y="56133"/>
                            <a:pt x="39391" y="56130"/>
                          </a:cubicBezTo>
                          <a:cubicBezTo>
                            <a:pt x="39311" y="56122"/>
                            <a:pt x="39311" y="56007"/>
                            <a:pt x="39391" y="56007"/>
                          </a:cubicBezTo>
                          <a:cubicBezTo>
                            <a:pt x="39402" y="56007"/>
                            <a:pt x="39414" y="56007"/>
                            <a:pt x="39425" y="56007"/>
                          </a:cubicBezTo>
                          <a:cubicBezTo>
                            <a:pt x="40074" y="56007"/>
                            <a:pt x="40580" y="55606"/>
                            <a:pt x="40829" y="55017"/>
                          </a:cubicBezTo>
                          <a:cubicBezTo>
                            <a:pt x="40844" y="54983"/>
                            <a:pt x="40873" y="54968"/>
                            <a:pt x="40904" y="54968"/>
                          </a:cubicBezTo>
                          <a:close/>
                          <a:moveTo>
                            <a:pt x="104763" y="56392"/>
                          </a:moveTo>
                          <a:cubicBezTo>
                            <a:pt x="104779" y="56392"/>
                            <a:pt x="104796" y="56398"/>
                            <a:pt x="104811" y="56411"/>
                          </a:cubicBezTo>
                          <a:cubicBezTo>
                            <a:pt x="105058" y="56632"/>
                            <a:pt x="105379" y="56754"/>
                            <a:pt x="105706" y="56754"/>
                          </a:cubicBezTo>
                          <a:cubicBezTo>
                            <a:pt x="105733" y="56754"/>
                            <a:pt x="105759" y="56753"/>
                            <a:pt x="105786" y="56751"/>
                          </a:cubicBezTo>
                          <a:cubicBezTo>
                            <a:pt x="105789" y="56751"/>
                            <a:pt x="105791" y="56751"/>
                            <a:pt x="105793" y="56751"/>
                          </a:cubicBezTo>
                          <a:cubicBezTo>
                            <a:pt x="105931" y="56751"/>
                            <a:pt x="105928" y="56968"/>
                            <a:pt x="105786" y="56968"/>
                          </a:cubicBezTo>
                          <a:cubicBezTo>
                            <a:pt x="105382" y="56968"/>
                            <a:pt x="104991" y="56802"/>
                            <a:pt x="104710" y="56505"/>
                          </a:cubicBezTo>
                          <a:cubicBezTo>
                            <a:pt x="104665" y="56455"/>
                            <a:pt x="104710" y="56392"/>
                            <a:pt x="104763" y="56392"/>
                          </a:cubicBezTo>
                          <a:close/>
                          <a:moveTo>
                            <a:pt x="103947" y="56369"/>
                          </a:moveTo>
                          <a:cubicBezTo>
                            <a:pt x="103974" y="56369"/>
                            <a:pt x="104000" y="56384"/>
                            <a:pt x="104009" y="56419"/>
                          </a:cubicBezTo>
                          <a:cubicBezTo>
                            <a:pt x="104175" y="56939"/>
                            <a:pt x="104630" y="57214"/>
                            <a:pt x="105158" y="57235"/>
                          </a:cubicBezTo>
                          <a:cubicBezTo>
                            <a:pt x="105244" y="57235"/>
                            <a:pt x="105266" y="57380"/>
                            <a:pt x="105179" y="57394"/>
                          </a:cubicBezTo>
                          <a:lnTo>
                            <a:pt x="105172" y="57394"/>
                          </a:lnTo>
                          <a:cubicBezTo>
                            <a:pt x="105127" y="57400"/>
                            <a:pt x="105082" y="57403"/>
                            <a:pt x="105038" y="57403"/>
                          </a:cubicBezTo>
                          <a:cubicBezTo>
                            <a:pt x="104501" y="57403"/>
                            <a:pt x="103999" y="56975"/>
                            <a:pt x="103878" y="56455"/>
                          </a:cubicBezTo>
                          <a:cubicBezTo>
                            <a:pt x="103865" y="56403"/>
                            <a:pt x="103907" y="56369"/>
                            <a:pt x="103947" y="56369"/>
                          </a:cubicBezTo>
                          <a:close/>
                          <a:moveTo>
                            <a:pt x="76041" y="57023"/>
                          </a:moveTo>
                          <a:cubicBezTo>
                            <a:pt x="76059" y="57023"/>
                            <a:pt x="76076" y="57030"/>
                            <a:pt x="76086" y="57047"/>
                          </a:cubicBezTo>
                          <a:cubicBezTo>
                            <a:pt x="76253" y="57415"/>
                            <a:pt x="76586" y="57578"/>
                            <a:pt x="76967" y="57578"/>
                          </a:cubicBezTo>
                          <a:cubicBezTo>
                            <a:pt x="76998" y="57578"/>
                            <a:pt x="77030" y="57577"/>
                            <a:pt x="77062" y="57575"/>
                          </a:cubicBezTo>
                          <a:cubicBezTo>
                            <a:pt x="77068" y="57574"/>
                            <a:pt x="77074" y="57573"/>
                            <a:pt x="77080" y="57573"/>
                          </a:cubicBezTo>
                          <a:cubicBezTo>
                            <a:pt x="77180" y="57573"/>
                            <a:pt x="77199" y="57735"/>
                            <a:pt x="77083" y="57756"/>
                          </a:cubicBezTo>
                          <a:cubicBezTo>
                            <a:pt x="77029" y="57767"/>
                            <a:pt x="76975" y="57772"/>
                            <a:pt x="76921" y="57772"/>
                          </a:cubicBezTo>
                          <a:cubicBezTo>
                            <a:pt x="76512" y="57772"/>
                            <a:pt x="76120" y="57473"/>
                            <a:pt x="75992" y="57083"/>
                          </a:cubicBezTo>
                          <a:lnTo>
                            <a:pt x="75985" y="57083"/>
                          </a:lnTo>
                          <a:cubicBezTo>
                            <a:pt x="75971" y="57050"/>
                            <a:pt x="76007" y="57023"/>
                            <a:pt x="76041" y="57023"/>
                          </a:cubicBezTo>
                          <a:close/>
                          <a:moveTo>
                            <a:pt x="75419" y="56566"/>
                          </a:moveTo>
                          <a:cubicBezTo>
                            <a:pt x="75438" y="56566"/>
                            <a:pt x="75458" y="56577"/>
                            <a:pt x="75465" y="56599"/>
                          </a:cubicBezTo>
                          <a:cubicBezTo>
                            <a:pt x="75515" y="56917"/>
                            <a:pt x="75653" y="57206"/>
                            <a:pt x="75862" y="57452"/>
                          </a:cubicBezTo>
                          <a:cubicBezTo>
                            <a:pt x="76064" y="57690"/>
                            <a:pt x="76317" y="57806"/>
                            <a:pt x="76570" y="57972"/>
                          </a:cubicBezTo>
                          <a:cubicBezTo>
                            <a:pt x="76626" y="58028"/>
                            <a:pt x="76594" y="58124"/>
                            <a:pt x="76514" y="58124"/>
                          </a:cubicBezTo>
                          <a:cubicBezTo>
                            <a:pt x="76511" y="58124"/>
                            <a:pt x="76508" y="58124"/>
                            <a:pt x="76505" y="58124"/>
                          </a:cubicBezTo>
                          <a:cubicBezTo>
                            <a:pt x="75833" y="58023"/>
                            <a:pt x="75407" y="57228"/>
                            <a:pt x="75371" y="56614"/>
                          </a:cubicBezTo>
                          <a:cubicBezTo>
                            <a:pt x="75371" y="56582"/>
                            <a:pt x="75395" y="56566"/>
                            <a:pt x="75419" y="56566"/>
                          </a:cubicBezTo>
                          <a:close/>
                          <a:moveTo>
                            <a:pt x="46245" y="62630"/>
                          </a:moveTo>
                          <a:cubicBezTo>
                            <a:pt x="46257" y="62630"/>
                            <a:pt x="46269" y="62635"/>
                            <a:pt x="46278" y="62648"/>
                          </a:cubicBezTo>
                          <a:cubicBezTo>
                            <a:pt x="46574" y="63117"/>
                            <a:pt x="47065" y="63414"/>
                            <a:pt x="47614" y="63464"/>
                          </a:cubicBezTo>
                          <a:cubicBezTo>
                            <a:pt x="47721" y="63478"/>
                            <a:pt x="47730" y="63638"/>
                            <a:pt x="47622" y="63638"/>
                          </a:cubicBezTo>
                          <a:cubicBezTo>
                            <a:pt x="47619" y="63638"/>
                            <a:pt x="47617" y="63638"/>
                            <a:pt x="47614" y="63638"/>
                          </a:cubicBezTo>
                          <a:cubicBezTo>
                            <a:pt x="47007" y="63602"/>
                            <a:pt x="46465" y="63240"/>
                            <a:pt x="46198" y="62698"/>
                          </a:cubicBezTo>
                          <a:cubicBezTo>
                            <a:pt x="46183" y="62662"/>
                            <a:pt x="46215" y="62630"/>
                            <a:pt x="46245" y="62630"/>
                          </a:cubicBezTo>
                          <a:close/>
                          <a:moveTo>
                            <a:pt x="44858" y="61908"/>
                          </a:moveTo>
                          <a:cubicBezTo>
                            <a:pt x="44874" y="61908"/>
                            <a:pt x="44891" y="61918"/>
                            <a:pt x="44897" y="61940"/>
                          </a:cubicBezTo>
                          <a:cubicBezTo>
                            <a:pt x="45042" y="62395"/>
                            <a:pt x="45302" y="62807"/>
                            <a:pt x="45656" y="63125"/>
                          </a:cubicBezTo>
                          <a:cubicBezTo>
                            <a:pt x="46039" y="63457"/>
                            <a:pt x="46451" y="63573"/>
                            <a:pt x="46913" y="63732"/>
                          </a:cubicBezTo>
                          <a:cubicBezTo>
                            <a:pt x="47029" y="63752"/>
                            <a:pt x="47017" y="63914"/>
                            <a:pt x="46912" y="63914"/>
                          </a:cubicBezTo>
                          <a:cubicBezTo>
                            <a:pt x="46905" y="63914"/>
                            <a:pt x="46899" y="63914"/>
                            <a:pt x="46892" y="63912"/>
                          </a:cubicBezTo>
                          <a:lnTo>
                            <a:pt x="46892" y="63920"/>
                          </a:lnTo>
                          <a:cubicBezTo>
                            <a:pt x="46888" y="63920"/>
                            <a:pt x="46885" y="63920"/>
                            <a:pt x="46881" y="63920"/>
                          </a:cubicBezTo>
                          <a:cubicBezTo>
                            <a:pt x="45881" y="63920"/>
                            <a:pt x="44962" y="62890"/>
                            <a:pt x="44825" y="61954"/>
                          </a:cubicBezTo>
                          <a:cubicBezTo>
                            <a:pt x="44817" y="61925"/>
                            <a:pt x="44837" y="61908"/>
                            <a:pt x="44858" y="61908"/>
                          </a:cubicBezTo>
                          <a:close/>
                          <a:moveTo>
                            <a:pt x="15962" y="64514"/>
                          </a:moveTo>
                          <a:cubicBezTo>
                            <a:pt x="16041" y="64514"/>
                            <a:pt x="16119" y="64596"/>
                            <a:pt x="16064" y="64678"/>
                          </a:cubicBezTo>
                          <a:cubicBezTo>
                            <a:pt x="15542" y="65474"/>
                            <a:pt x="14522" y="65894"/>
                            <a:pt x="13580" y="65894"/>
                          </a:cubicBezTo>
                          <a:cubicBezTo>
                            <a:pt x="13452" y="65894"/>
                            <a:pt x="13326" y="65886"/>
                            <a:pt x="13203" y="65871"/>
                          </a:cubicBezTo>
                          <a:cubicBezTo>
                            <a:pt x="13109" y="65863"/>
                            <a:pt x="13102" y="65726"/>
                            <a:pt x="13203" y="65726"/>
                          </a:cubicBezTo>
                          <a:cubicBezTo>
                            <a:pt x="13220" y="65726"/>
                            <a:pt x="13236" y="65726"/>
                            <a:pt x="13253" y="65726"/>
                          </a:cubicBezTo>
                          <a:cubicBezTo>
                            <a:pt x="14333" y="65726"/>
                            <a:pt x="15122" y="65267"/>
                            <a:pt x="15891" y="64541"/>
                          </a:cubicBezTo>
                          <a:cubicBezTo>
                            <a:pt x="15912" y="64522"/>
                            <a:pt x="15937" y="64514"/>
                            <a:pt x="15962" y="64514"/>
                          </a:cubicBezTo>
                          <a:close/>
                          <a:moveTo>
                            <a:pt x="17426" y="61564"/>
                          </a:moveTo>
                          <a:cubicBezTo>
                            <a:pt x="17463" y="61564"/>
                            <a:pt x="17500" y="61584"/>
                            <a:pt x="17517" y="61629"/>
                          </a:cubicBezTo>
                          <a:cubicBezTo>
                            <a:pt x="17791" y="62698"/>
                            <a:pt x="17726" y="63862"/>
                            <a:pt x="17119" y="64801"/>
                          </a:cubicBezTo>
                          <a:cubicBezTo>
                            <a:pt x="16585" y="65632"/>
                            <a:pt x="15717" y="66189"/>
                            <a:pt x="14720" y="66217"/>
                          </a:cubicBezTo>
                          <a:cubicBezTo>
                            <a:pt x="14641" y="66217"/>
                            <a:pt x="14626" y="66095"/>
                            <a:pt x="14699" y="66080"/>
                          </a:cubicBezTo>
                          <a:cubicBezTo>
                            <a:pt x="16794" y="65733"/>
                            <a:pt x="17806" y="63638"/>
                            <a:pt x="17322" y="61687"/>
                          </a:cubicBezTo>
                          <a:cubicBezTo>
                            <a:pt x="17309" y="61612"/>
                            <a:pt x="17368" y="61564"/>
                            <a:pt x="17426" y="61564"/>
                          </a:cubicBezTo>
                          <a:close/>
                          <a:moveTo>
                            <a:pt x="97733" y="66494"/>
                          </a:moveTo>
                          <a:cubicBezTo>
                            <a:pt x="97747" y="66494"/>
                            <a:pt x="97762" y="66500"/>
                            <a:pt x="97772" y="66514"/>
                          </a:cubicBezTo>
                          <a:cubicBezTo>
                            <a:pt x="98105" y="66926"/>
                            <a:pt x="98531" y="67135"/>
                            <a:pt x="99044" y="67236"/>
                          </a:cubicBezTo>
                          <a:cubicBezTo>
                            <a:pt x="99162" y="67250"/>
                            <a:pt x="99140" y="67418"/>
                            <a:pt x="99035" y="67418"/>
                          </a:cubicBezTo>
                          <a:cubicBezTo>
                            <a:pt x="99031" y="67418"/>
                            <a:pt x="99027" y="67418"/>
                            <a:pt x="99022" y="67417"/>
                          </a:cubicBezTo>
                          <a:lnTo>
                            <a:pt x="99015" y="67424"/>
                          </a:lnTo>
                          <a:cubicBezTo>
                            <a:pt x="98466" y="67359"/>
                            <a:pt x="97975" y="67056"/>
                            <a:pt x="97671" y="66593"/>
                          </a:cubicBezTo>
                          <a:cubicBezTo>
                            <a:pt x="97638" y="66550"/>
                            <a:pt x="97688" y="66494"/>
                            <a:pt x="97733" y="66494"/>
                          </a:cubicBezTo>
                          <a:close/>
                          <a:moveTo>
                            <a:pt x="97210" y="66065"/>
                          </a:moveTo>
                          <a:cubicBezTo>
                            <a:pt x="97224" y="66065"/>
                            <a:pt x="97238" y="66074"/>
                            <a:pt x="97238" y="66095"/>
                          </a:cubicBezTo>
                          <a:cubicBezTo>
                            <a:pt x="97194" y="66709"/>
                            <a:pt x="97584" y="67164"/>
                            <a:pt x="98134" y="67374"/>
                          </a:cubicBezTo>
                          <a:cubicBezTo>
                            <a:pt x="98214" y="67400"/>
                            <a:pt x="98189" y="67521"/>
                            <a:pt x="98110" y="67521"/>
                          </a:cubicBezTo>
                          <a:cubicBezTo>
                            <a:pt x="98104" y="67521"/>
                            <a:pt x="98097" y="67520"/>
                            <a:pt x="98090" y="67518"/>
                          </a:cubicBezTo>
                          <a:cubicBezTo>
                            <a:pt x="97469" y="67381"/>
                            <a:pt x="97093" y="66694"/>
                            <a:pt x="97172" y="66095"/>
                          </a:cubicBezTo>
                          <a:cubicBezTo>
                            <a:pt x="97176" y="66076"/>
                            <a:pt x="97194" y="66065"/>
                            <a:pt x="97210" y="66065"/>
                          </a:cubicBezTo>
                          <a:close/>
                          <a:moveTo>
                            <a:pt x="49718" y="0"/>
                          </a:moveTo>
                          <a:cubicBezTo>
                            <a:pt x="42919" y="0"/>
                            <a:pt x="36119" y="18"/>
                            <a:pt x="29317" y="68"/>
                          </a:cubicBezTo>
                          <a:cubicBezTo>
                            <a:pt x="25690" y="90"/>
                            <a:pt x="22055" y="126"/>
                            <a:pt x="18427" y="177"/>
                          </a:cubicBezTo>
                          <a:cubicBezTo>
                            <a:pt x="14850" y="220"/>
                            <a:pt x="11266" y="184"/>
                            <a:pt x="7696" y="365"/>
                          </a:cubicBezTo>
                          <a:cubicBezTo>
                            <a:pt x="6374" y="430"/>
                            <a:pt x="4994" y="581"/>
                            <a:pt x="3787" y="1152"/>
                          </a:cubicBezTo>
                          <a:cubicBezTo>
                            <a:pt x="2378" y="1810"/>
                            <a:pt x="1539" y="3002"/>
                            <a:pt x="1229" y="4505"/>
                          </a:cubicBezTo>
                          <a:cubicBezTo>
                            <a:pt x="882" y="6153"/>
                            <a:pt x="969" y="7916"/>
                            <a:pt x="911" y="9585"/>
                          </a:cubicBezTo>
                          <a:cubicBezTo>
                            <a:pt x="860" y="11356"/>
                            <a:pt x="802" y="13126"/>
                            <a:pt x="752" y="14897"/>
                          </a:cubicBezTo>
                          <a:cubicBezTo>
                            <a:pt x="521" y="22210"/>
                            <a:pt x="195" y="29530"/>
                            <a:pt x="109" y="36843"/>
                          </a:cubicBezTo>
                          <a:cubicBezTo>
                            <a:pt x="65" y="40290"/>
                            <a:pt x="0" y="43751"/>
                            <a:pt x="210" y="47191"/>
                          </a:cubicBezTo>
                          <a:cubicBezTo>
                            <a:pt x="412" y="50428"/>
                            <a:pt x="954" y="53694"/>
                            <a:pt x="2479" y="56592"/>
                          </a:cubicBezTo>
                          <a:cubicBezTo>
                            <a:pt x="2732" y="55552"/>
                            <a:pt x="3021" y="54518"/>
                            <a:pt x="3483" y="53557"/>
                          </a:cubicBezTo>
                          <a:cubicBezTo>
                            <a:pt x="3989" y="52495"/>
                            <a:pt x="4741" y="51483"/>
                            <a:pt x="5803" y="50934"/>
                          </a:cubicBezTo>
                          <a:cubicBezTo>
                            <a:pt x="6429" y="50610"/>
                            <a:pt x="7143" y="50429"/>
                            <a:pt x="7857" y="50429"/>
                          </a:cubicBezTo>
                          <a:cubicBezTo>
                            <a:pt x="8148" y="50429"/>
                            <a:pt x="8438" y="50459"/>
                            <a:pt x="8722" y="50522"/>
                          </a:cubicBezTo>
                          <a:cubicBezTo>
                            <a:pt x="9669" y="50739"/>
                            <a:pt x="10442" y="51360"/>
                            <a:pt x="10782" y="52278"/>
                          </a:cubicBezTo>
                          <a:cubicBezTo>
                            <a:pt x="11288" y="53622"/>
                            <a:pt x="10861" y="55255"/>
                            <a:pt x="10608" y="56614"/>
                          </a:cubicBezTo>
                          <a:cubicBezTo>
                            <a:pt x="10334" y="58124"/>
                            <a:pt x="9900" y="59620"/>
                            <a:pt x="9676" y="61130"/>
                          </a:cubicBezTo>
                          <a:cubicBezTo>
                            <a:pt x="9452" y="62633"/>
                            <a:pt x="9481" y="64288"/>
                            <a:pt x="10536" y="65495"/>
                          </a:cubicBezTo>
                          <a:cubicBezTo>
                            <a:pt x="11370" y="66443"/>
                            <a:pt x="12521" y="66880"/>
                            <a:pt x="13686" y="66880"/>
                          </a:cubicBezTo>
                          <a:cubicBezTo>
                            <a:pt x="15076" y="66880"/>
                            <a:pt x="16486" y="66258"/>
                            <a:pt x="17394" y="65141"/>
                          </a:cubicBezTo>
                          <a:cubicBezTo>
                            <a:pt x="18276" y="64057"/>
                            <a:pt x="18449" y="62706"/>
                            <a:pt x="18073" y="61383"/>
                          </a:cubicBezTo>
                          <a:cubicBezTo>
                            <a:pt x="17669" y="59988"/>
                            <a:pt x="16838" y="58767"/>
                            <a:pt x="16274" y="57438"/>
                          </a:cubicBezTo>
                          <a:cubicBezTo>
                            <a:pt x="15291" y="55132"/>
                            <a:pt x="15313" y="52307"/>
                            <a:pt x="16881" y="50255"/>
                          </a:cubicBezTo>
                          <a:cubicBezTo>
                            <a:pt x="17893" y="48936"/>
                            <a:pt x="19565" y="48098"/>
                            <a:pt x="21228" y="48098"/>
                          </a:cubicBezTo>
                          <a:cubicBezTo>
                            <a:pt x="21834" y="48098"/>
                            <a:pt x="22438" y="48209"/>
                            <a:pt x="23009" y="48448"/>
                          </a:cubicBezTo>
                          <a:cubicBezTo>
                            <a:pt x="24324" y="48997"/>
                            <a:pt x="25213" y="50168"/>
                            <a:pt x="26427" y="50883"/>
                          </a:cubicBezTo>
                          <a:cubicBezTo>
                            <a:pt x="26961" y="51203"/>
                            <a:pt x="27579" y="51442"/>
                            <a:pt x="28201" y="51442"/>
                          </a:cubicBezTo>
                          <a:cubicBezTo>
                            <a:pt x="28396" y="51442"/>
                            <a:pt x="28590" y="51419"/>
                            <a:pt x="28783" y="51368"/>
                          </a:cubicBezTo>
                          <a:cubicBezTo>
                            <a:pt x="29375" y="51209"/>
                            <a:pt x="29874" y="50811"/>
                            <a:pt x="30358" y="50464"/>
                          </a:cubicBezTo>
                          <a:cubicBezTo>
                            <a:pt x="30806" y="50146"/>
                            <a:pt x="31261" y="49821"/>
                            <a:pt x="31818" y="49713"/>
                          </a:cubicBezTo>
                          <a:cubicBezTo>
                            <a:pt x="31938" y="49688"/>
                            <a:pt x="32055" y="49677"/>
                            <a:pt x="32169" y="49677"/>
                          </a:cubicBezTo>
                          <a:cubicBezTo>
                            <a:pt x="32587" y="49677"/>
                            <a:pt x="32975" y="49824"/>
                            <a:pt x="33371" y="49995"/>
                          </a:cubicBezTo>
                          <a:cubicBezTo>
                            <a:pt x="33707" y="50140"/>
                            <a:pt x="34037" y="50286"/>
                            <a:pt x="34400" y="50286"/>
                          </a:cubicBezTo>
                          <a:cubicBezTo>
                            <a:pt x="34451" y="50286"/>
                            <a:pt x="34503" y="50283"/>
                            <a:pt x="34556" y="50276"/>
                          </a:cubicBezTo>
                          <a:cubicBezTo>
                            <a:pt x="34874" y="50226"/>
                            <a:pt x="35178" y="50117"/>
                            <a:pt x="35460" y="49958"/>
                          </a:cubicBezTo>
                          <a:cubicBezTo>
                            <a:pt x="35922" y="49734"/>
                            <a:pt x="36385" y="49438"/>
                            <a:pt x="36912" y="49373"/>
                          </a:cubicBezTo>
                          <a:cubicBezTo>
                            <a:pt x="36979" y="49365"/>
                            <a:pt x="37045" y="49360"/>
                            <a:pt x="37108" y="49360"/>
                          </a:cubicBezTo>
                          <a:cubicBezTo>
                            <a:pt x="38012" y="49360"/>
                            <a:pt x="38521" y="50200"/>
                            <a:pt x="38582" y="51064"/>
                          </a:cubicBezTo>
                          <a:cubicBezTo>
                            <a:pt x="38675" y="52451"/>
                            <a:pt x="37505" y="53665"/>
                            <a:pt x="37830" y="55053"/>
                          </a:cubicBezTo>
                          <a:cubicBezTo>
                            <a:pt x="38052" y="55996"/>
                            <a:pt x="38869" y="56494"/>
                            <a:pt x="39698" y="56494"/>
                          </a:cubicBezTo>
                          <a:cubicBezTo>
                            <a:pt x="40322" y="56494"/>
                            <a:pt x="40954" y="56211"/>
                            <a:pt x="41342" y="55624"/>
                          </a:cubicBezTo>
                          <a:cubicBezTo>
                            <a:pt x="42108" y="54468"/>
                            <a:pt x="41291" y="53073"/>
                            <a:pt x="40959" y="51909"/>
                          </a:cubicBezTo>
                          <a:cubicBezTo>
                            <a:pt x="40684" y="50956"/>
                            <a:pt x="40706" y="49872"/>
                            <a:pt x="41595" y="49243"/>
                          </a:cubicBezTo>
                          <a:cubicBezTo>
                            <a:pt x="41991" y="48963"/>
                            <a:pt x="42465" y="48830"/>
                            <a:pt x="42940" y="48830"/>
                          </a:cubicBezTo>
                          <a:cubicBezTo>
                            <a:pt x="43471" y="48830"/>
                            <a:pt x="44004" y="48996"/>
                            <a:pt x="44435" y="49308"/>
                          </a:cubicBezTo>
                          <a:cubicBezTo>
                            <a:pt x="46863" y="51064"/>
                            <a:pt x="45642" y="54670"/>
                            <a:pt x="45143" y="57033"/>
                          </a:cubicBezTo>
                          <a:cubicBezTo>
                            <a:pt x="44970" y="57857"/>
                            <a:pt x="44796" y="58680"/>
                            <a:pt x="44623" y="59512"/>
                          </a:cubicBezTo>
                          <a:cubicBezTo>
                            <a:pt x="44507" y="60010"/>
                            <a:pt x="44420" y="60523"/>
                            <a:pt x="44363" y="61036"/>
                          </a:cubicBezTo>
                          <a:cubicBezTo>
                            <a:pt x="44341" y="61318"/>
                            <a:pt x="44334" y="61600"/>
                            <a:pt x="44348" y="61875"/>
                          </a:cubicBezTo>
                          <a:cubicBezTo>
                            <a:pt x="44442" y="63204"/>
                            <a:pt x="45280" y="64230"/>
                            <a:pt x="46559" y="64606"/>
                          </a:cubicBezTo>
                          <a:cubicBezTo>
                            <a:pt x="46873" y="64697"/>
                            <a:pt x="47196" y="64743"/>
                            <a:pt x="47516" y="64743"/>
                          </a:cubicBezTo>
                          <a:cubicBezTo>
                            <a:pt x="48319" y="64743"/>
                            <a:pt x="49102" y="64451"/>
                            <a:pt x="49659" y="63826"/>
                          </a:cubicBezTo>
                          <a:cubicBezTo>
                            <a:pt x="50556" y="62828"/>
                            <a:pt x="50678" y="61390"/>
                            <a:pt x="50490" y="60111"/>
                          </a:cubicBezTo>
                          <a:cubicBezTo>
                            <a:pt x="50288" y="58724"/>
                            <a:pt x="49681" y="57459"/>
                            <a:pt x="49139" y="56180"/>
                          </a:cubicBezTo>
                          <a:cubicBezTo>
                            <a:pt x="48604" y="54923"/>
                            <a:pt x="48012" y="53463"/>
                            <a:pt x="48185" y="52061"/>
                          </a:cubicBezTo>
                          <a:cubicBezTo>
                            <a:pt x="48269" y="51352"/>
                            <a:pt x="48738" y="50384"/>
                            <a:pt x="49532" y="50384"/>
                          </a:cubicBezTo>
                          <a:cubicBezTo>
                            <a:pt x="49627" y="50384"/>
                            <a:pt x="49728" y="50398"/>
                            <a:pt x="49833" y="50428"/>
                          </a:cubicBezTo>
                          <a:cubicBezTo>
                            <a:pt x="50664" y="50667"/>
                            <a:pt x="50830" y="51685"/>
                            <a:pt x="51278" y="52292"/>
                          </a:cubicBezTo>
                          <a:cubicBezTo>
                            <a:pt x="51495" y="52583"/>
                            <a:pt x="51709" y="52698"/>
                            <a:pt x="51916" y="52698"/>
                          </a:cubicBezTo>
                          <a:cubicBezTo>
                            <a:pt x="52518" y="52698"/>
                            <a:pt x="53065" y="51734"/>
                            <a:pt x="53468" y="51310"/>
                          </a:cubicBezTo>
                          <a:cubicBezTo>
                            <a:pt x="53766" y="50983"/>
                            <a:pt x="54134" y="50775"/>
                            <a:pt x="54579" y="50775"/>
                          </a:cubicBezTo>
                          <a:cubicBezTo>
                            <a:pt x="54587" y="50775"/>
                            <a:pt x="54595" y="50775"/>
                            <a:pt x="54602" y="50775"/>
                          </a:cubicBezTo>
                          <a:cubicBezTo>
                            <a:pt x="55282" y="50789"/>
                            <a:pt x="55881" y="51187"/>
                            <a:pt x="56553" y="51245"/>
                          </a:cubicBezTo>
                          <a:cubicBezTo>
                            <a:pt x="56641" y="51252"/>
                            <a:pt x="56728" y="51256"/>
                            <a:pt x="56814" y="51256"/>
                          </a:cubicBezTo>
                          <a:cubicBezTo>
                            <a:pt x="57956" y="51256"/>
                            <a:pt x="59010" y="50616"/>
                            <a:pt x="59957" y="50045"/>
                          </a:cubicBezTo>
                          <a:cubicBezTo>
                            <a:pt x="60961" y="49438"/>
                            <a:pt x="61988" y="48766"/>
                            <a:pt x="63151" y="48520"/>
                          </a:cubicBezTo>
                          <a:cubicBezTo>
                            <a:pt x="63478" y="48451"/>
                            <a:pt x="63809" y="48422"/>
                            <a:pt x="64143" y="48422"/>
                          </a:cubicBezTo>
                          <a:cubicBezTo>
                            <a:pt x="66003" y="48422"/>
                            <a:pt x="67960" y="49326"/>
                            <a:pt x="69796" y="49326"/>
                          </a:cubicBezTo>
                          <a:cubicBezTo>
                            <a:pt x="70603" y="49326"/>
                            <a:pt x="71385" y="49152"/>
                            <a:pt x="72126" y="48650"/>
                          </a:cubicBezTo>
                          <a:cubicBezTo>
                            <a:pt x="72155" y="48636"/>
                            <a:pt x="72177" y="48622"/>
                            <a:pt x="72206" y="48622"/>
                          </a:cubicBezTo>
                          <a:cubicBezTo>
                            <a:pt x="72227" y="48585"/>
                            <a:pt x="72249" y="48556"/>
                            <a:pt x="72271" y="48528"/>
                          </a:cubicBezTo>
                          <a:cubicBezTo>
                            <a:pt x="72625" y="48043"/>
                            <a:pt x="73174" y="47747"/>
                            <a:pt x="73774" y="47711"/>
                          </a:cubicBezTo>
                          <a:cubicBezTo>
                            <a:pt x="73786" y="47711"/>
                            <a:pt x="73799" y="47711"/>
                            <a:pt x="73812" y="47711"/>
                          </a:cubicBezTo>
                          <a:cubicBezTo>
                            <a:pt x="74585" y="47711"/>
                            <a:pt x="75290" y="48141"/>
                            <a:pt x="75645" y="48831"/>
                          </a:cubicBezTo>
                          <a:cubicBezTo>
                            <a:pt x="76072" y="49684"/>
                            <a:pt x="76007" y="50811"/>
                            <a:pt x="75891" y="51722"/>
                          </a:cubicBezTo>
                          <a:cubicBezTo>
                            <a:pt x="75674" y="53348"/>
                            <a:pt x="74554" y="55248"/>
                            <a:pt x="75031" y="56896"/>
                          </a:cubicBezTo>
                          <a:cubicBezTo>
                            <a:pt x="75118" y="57192"/>
                            <a:pt x="75255" y="57474"/>
                            <a:pt x="75436" y="57719"/>
                          </a:cubicBezTo>
                          <a:cubicBezTo>
                            <a:pt x="75789" y="58211"/>
                            <a:pt x="76308" y="58485"/>
                            <a:pt x="76835" y="58485"/>
                          </a:cubicBezTo>
                          <a:cubicBezTo>
                            <a:pt x="77215" y="58485"/>
                            <a:pt x="77599" y="58343"/>
                            <a:pt x="77929" y="58037"/>
                          </a:cubicBezTo>
                          <a:cubicBezTo>
                            <a:pt x="78630" y="57387"/>
                            <a:pt x="78861" y="56383"/>
                            <a:pt x="78716" y="55465"/>
                          </a:cubicBezTo>
                          <a:cubicBezTo>
                            <a:pt x="78427" y="53543"/>
                            <a:pt x="76664" y="51555"/>
                            <a:pt x="77423" y="49554"/>
                          </a:cubicBezTo>
                          <a:cubicBezTo>
                            <a:pt x="77676" y="48903"/>
                            <a:pt x="78225" y="48304"/>
                            <a:pt x="78940" y="48217"/>
                          </a:cubicBezTo>
                          <a:cubicBezTo>
                            <a:pt x="79002" y="48208"/>
                            <a:pt x="79065" y="48204"/>
                            <a:pt x="79128" y="48204"/>
                          </a:cubicBezTo>
                          <a:cubicBezTo>
                            <a:pt x="79711" y="48204"/>
                            <a:pt x="80314" y="48559"/>
                            <a:pt x="80523" y="49120"/>
                          </a:cubicBezTo>
                          <a:cubicBezTo>
                            <a:pt x="80653" y="49474"/>
                            <a:pt x="80581" y="49836"/>
                            <a:pt x="80451" y="50175"/>
                          </a:cubicBezTo>
                          <a:cubicBezTo>
                            <a:pt x="80285" y="50609"/>
                            <a:pt x="79923" y="51143"/>
                            <a:pt x="80176" y="51613"/>
                          </a:cubicBezTo>
                          <a:cubicBezTo>
                            <a:pt x="80334" y="51907"/>
                            <a:pt x="80627" y="52041"/>
                            <a:pt x="80927" y="52041"/>
                          </a:cubicBezTo>
                          <a:cubicBezTo>
                            <a:pt x="81188" y="52041"/>
                            <a:pt x="81455" y="51939"/>
                            <a:pt x="81643" y="51751"/>
                          </a:cubicBezTo>
                          <a:cubicBezTo>
                            <a:pt x="82084" y="51317"/>
                            <a:pt x="82062" y="50746"/>
                            <a:pt x="82004" y="50182"/>
                          </a:cubicBezTo>
                          <a:cubicBezTo>
                            <a:pt x="81968" y="49929"/>
                            <a:pt x="81976" y="49677"/>
                            <a:pt x="82019" y="49431"/>
                          </a:cubicBezTo>
                          <a:cubicBezTo>
                            <a:pt x="82113" y="48961"/>
                            <a:pt x="82387" y="48593"/>
                            <a:pt x="82973" y="48470"/>
                          </a:cubicBezTo>
                          <a:cubicBezTo>
                            <a:pt x="83090" y="48444"/>
                            <a:pt x="83206" y="48433"/>
                            <a:pt x="83318" y="48433"/>
                          </a:cubicBezTo>
                          <a:cubicBezTo>
                            <a:pt x="84008" y="48433"/>
                            <a:pt x="84606" y="48871"/>
                            <a:pt x="85141" y="49294"/>
                          </a:cubicBezTo>
                          <a:cubicBezTo>
                            <a:pt x="85969" y="49952"/>
                            <a:pt x="86935" y="50610"/>
                            <a:pt x="88033" y="50610"/>
                          </a:cubicBezTo>
                          <a:cubicBezTo>
                            <a:pt x="88057" y="50610"/>
                            <a:pt x="88080" y="50609"/>
                            <a:pt x="88103" y="50609"/>
                          </a:cubicBezTo>
                          <a:cubicBezTo>
                            <a:pt x="89049" y="50588"/>
                            <a:pt x="89721" y="49730"/>
                            <a:pt x="90646" y="49730"/>
                          </a:cubicBezTo>
                          <a:cubicBezTo>
                            <a:pt x="90682" y="49730"/>
                            <a:pt x="90719" y="49732"/>
                            <a:pt x="90756" y="49734"/>
                          </a:cubicBezTo>
                          <a:cubicBezTo>
                            <a:pt x="91232" y="49763"/>
                            <a:pt x="91652" y="50009"/>
                            <a:pt x="92063" y="50233"/>
                          </a:cubicBezTo>
                          <a:cubicBezTo>
                            <a:pt x="92548" y="50508"/>
                            <a:pt x="93061" y="50753"/>
                            <a:pt x="93617" y="50840"/>
                          </a:cubicBezTo>
                          <a:cubicBezTo>
                            <a:pt x="93739" y="50862"/>
                            <a:pt x="93856" y="50871"/>
                            <a:pt x="93967" y="50871"/>
                          </a:cubicBezTo>
                          <a:cubicBezTo>
                            <a:pt x="94456" y="50871"/>
                            <a:pt x="94862" y="50685"/>
                            <a:pt x="95344" y="50479"/>
                          </a:cubicBezTo>
                          <a:cubicBezTo>
                            <a:pt x="95587" y="50366"/>
                            <a:pt x="95853" y="50306"/>
                            <a:pt x="96119" y="50306"/>
                          </a:cubicBezTo>
                          <a:cubicBezTo>
                            <a:pt x="96193" y="50306"/>
                            <a:pt x="96268" y="50310"/>
                            <a:pt x="96341" y="50320"/>
                          </a:cubicBezTo>
                          <a:cubicBezTo>
                            <a:pt x="98314" y="50551"/>
                            <a:pt x="98777" y="52957"/>
                            <a:pt x="98820" y="54576"/>
                          </a:cubicBezTo>
                          <a:cubicBezTo>
                            <a:pt x="98863" y="56628"/>
                            <a:pt x="98278" y="58637"/>
                            <a:pt x="97714" y="60588"/>
                          </a:cubicBezTo>
                          <a:cubicBezTo>
                            <a:pt x="97418" y="61622"/>
                            <a:pt x="97115" y="62655"/>
                            <a:pt x="96898" y="63710"/>
                          </a:cubicBezTo>
                          <a:cubicBezTo>
                            <a:pt x="96775" y="64281"/>
                            <a:pt x="96681" y="64859"/>
                            <a:pt x="96623" y="65437"/>
                          </a:cubicBezTo>
                          <a:cubicBezTo>
                            <a:pt x="96573" y="65957"/>
                            <a:pt x="96537" y="66550"/>
                            <a:pt x="96826" y="67020"/>
                          </a:cubicBezTo>
                          <a:cubicBezTo>
                            <a:pt x="97144" y="67540"/>
                            <a:pt x="97823" y="67836"/>
                            <a:pt x="98379" y="68024"/>
                          </a:cubicBezTo>
                          <a:cubicBezTo>
                            <a:pt x="98759" y="68157"/>
                            <a:pt x="99160" y="68243"/>
                            <a:pt x="99560" y="68243"/>
                          </a:cubicBezTo>
                          <a:cubicBezTo>
                            <a:pt x="99723" y="68243"/>
                            <a:pt x="99887" y="68229"/>
                            <a:pt x="100049" y="68197"/>
                          </a:cubicBezTo>
                          <a:cubicBezTo>
                            <a:pt x="100995" y="68017"/>
                            <a:pt x="101725" y="67294"/>
                            <a:pt x="102144" y="66463"/>
                          </a:cubicBezTo>
                          <a:cubicBezTo>
                            <a:pt x="103206" y="64360"/>
                            <a:pt x="102267" y="61896"/>
                            <a:pt x="101696" y="59793"/>
                          </a:cubicBezTo>
                          <a:cubicBezTo>
                            <a:pt x="101385" y="58615"/>
                            <a:pt x="101067" y="57445"/>
                            <a:pt x="100749" y="56267"/>
                          </a:cubicBezTo>
                          <a:cubicBezTo>
                            <a:pt x="100475" y="55270"/>
                            <a:pt x="100164" y="54222"/>
                            <a:pt x="100258" y="53174"/>
                          </a:cubicBezTo>
                          <a:cubicBezTo>
                            <a:pt x="100330" y="52365"/>
                            <a:pt x="100656" y="51628"/>
                            <a:pt x="101328" y="51143"/>
                          </a:cubicBezTo>
                          <a:cubicBezTo>
                            <a:pt x="101706" y="50865"/>
                            <a:pt x="102187" y="50674"/>
                            <a:pt x="102663" y="50674"/>
                          </a:cubicBezTo>
                          <a:cubicBezTo>
                            <a:pt x="102842" y="50674"/>
                            <a:pt x="103020" y="50701"/>
                            <a:pt x="103192" y="50761"/>
                          </a:cubicBezTo>
                          <a:cubicBezTo>
                            <a:pt x="105027" y="51396"/>
                            <a:pt x="104103" y="53723"/>
                            <a:pt x="103705" y="54966"/>
                          </a:cubicBezTo>
                          <a:cubicBezTo>
                            <a:pt x="103358" y="56065"/>
                            <a:pt x="103373" y="57430"/>
                            <a:pt x="104637" y="57900"/>
                          </a:cubicBezTo>
                          <a:cubicBezTo>
                            <a:pt x="104833" y="57971"/>
                            <a:pt x="105025" y="58004"/>
                            <a:pt x="105209" y="58004"/>
                          </a:cubicBezTo>
                          <a:cubicBezTo>
                            <a:pt x="106150" y="58004"/>
                            <a:pt x="106887" y="57148"/>
                            <a:pt x="106971" y="56180"/>
                          </a:cubicBezTo>
                          <a:cubicBezTo>
                            <a:pt x="107116" y="54590"/>
                            <a:pt x="105931" y="51989"/>
                            <a:pt x="107947" y="51086"/>
                          </a:cubicBezTo>
                          <a:cubicBezTo>
                            <a:pt x="108138" y="51000"/>
                            <a:pt x="108319" y="50965"/>
                            <a:pt x="108493" y="50965"/>
                          </a:cubicBezTo>
                          <a:cubicBezTo>
                            <a:pt x="109117" y="50965"/>
                            <a:pt x="109657" y="51416"/>
                            <a:pt x="110267" y="51642"/>
                          </a:cubicBezTo>
                          <a:cubicBezTo>
                            <a:pt x="110476" y="51718"/>
                            <a:pt x="110691" y="51754"/>
                            <a:pt x="110904" y="51754"/>
                          </a:cubicBezTo>
                          <a:cubicBezTo>
                            <a:pt x="111626" y="51754"/>
                            <a:pt x="112325" y="51346"/>
                            <a:pt x="112687" y="50710"/>
                          </a:cubicBezTo>
                          <a:cubicBezTo>
                            <a:pt x="112651" y="49084"/>
                            <a:pt x="112637" y="47458"/>
                            <a:pt x="112658" y="45832"/>
                          </a:cubicBezTo>
                          <a:cubicBezTo>
                            <a:pt x="112731" y="38635"/>
                            <a:pt x="113338" y="31452"/>
                            <a:pt x="114472" y="24341"/>
                          </a:cubicBezTo>
                          <a:cubicBezTo>
                            <a:pt x="115043" y="20772"/>
                            <a:pt x="115744" y="17216"/>
                            <a:pt x="116098" y="13618"/>
                          </a:cubicBezTo>
                          <a:cubicBezTo>
                            <a:pt x="116286" y="11825"/>
                            <a:pt x="116351" y="10026"/>
                            <a:pt x="116301" y="8219"/>
                          </a:cubicBezTo>
                          <a:cubicBezTo>
                            <a:pt x="116279" y="7323"/>
                            <a:pt x="116207" y="6427"/>
                            <a:pt x="116098" y="5531"/>
                          </a:cubicBezTo>
                          <a:cubicBezTo>
                            <a:pt x="115990" y="4715"/>
                            <a:pt x="115918" y="3768"/>
                            <a:pt x="115462" y="3053"/>
                          </a:cubicBezTo>
                          <a:cubicBezTo>
                            <a:pt x="114595" y="1701"/>
                            <a:pt x="112449" y="1738"/>
                            <a:pt x="111040" y="1564"/>
                          </a:cubicBezTo>
                          <a:cubicBezTo>
                            <a:pt x="109226" y="1347"/>
                            <a:pt x="107412" y="1152"/>
                            <a:pt x="105591" y="993"/>
                          </a:cubicBezTo>
                          <a:cubicBezTo>
                            <a:pt x="102029" y="682"/>
                            <a:pt x="98459" y="480"/>
                            <a:pt x="94882" y="343"/>
                          </a:cubicBezTo>
                          <a:cubicBezTo>
                            <a:pt x="87641" y="68"/>
                            <a:pt x="80386" y="68"/>
                            <a:pt x="73138" y="47"/>
                          </a:cubicBezTo>
                          <a:cubicBezTo>
                            <a:pt x="65331" y="23"/>
                            <a:pt x="57525" y="0"/>
                            <a:pt x="497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34"/>
                    <p:cNvSpPr/>
                    <p:nvPr/>
                  </p:nvSpPr>
                  <p:spPr>
                    <a:xfrm rot="10800000">
                      <a:off x="43599" y="3824077"/>
                      <a:ext cx="332043" cy="283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" h="3457" extrusionOk="0">
                          <a:moveTo>
                            <a:pt x="774" y="0"/>
                          </a:moveTo>
                          <a:cubicBezTo>
                            <a:pt x="1" y="470"/>
                            <a:pt x="232" y="2002"/>
                            <a:pt x="644" y="2616"/>
                          </a:cubicBezTo>
                          <a:cubicBezTo>
                            <a:pt x="926" y="3045"/>
                            <a:pt x="1508" y="3456"/>
                            <a:pt x="2060" y="3456"/>
                          </a:cubicBezTo>
                          <a:cubicBezTo>
                            <a:pt x="2299" y="3456"/>
                            <a:pt x="2532" y="3379"/>
                            <a:pt x="2732" y="3194"/>
                          </a:cubicBezTo>
                          <a:cubicBezTo>
                            <a:pt x="3455" y="2515"/>
                            <a:pt x="2147" y="1864"/>
                            <a:pt x="1858" y="1315"/>
                          </a:cubicBezTo>
                          <a:cubicBezTo>
                            <a:pt x="1721" y="1062"/>
                            <a:pt x="1735" y="846"/>
                            <a:pt x="1800" y="571"/>
                          </a:cubicBezTo>
                          <a:cubicBezTo>
                            <a:pt x="1921" y="63"/>
                            <a:pt x="1623" y="12"/>
                            <a:pt x="1281" y="12"/>
                          </a:cubicBezTo>
                          <a:cubicBezTo>
                            <a:pt x="1196" y="12"/>
                            <a:pt x="1107" y="15"/>
                            <a:pt x="1022" y="15"/>
                          </a:cubicBezTo>
                          <a:cubicBezTo>
                            <a:pt x="939" y="15"/>
                            <a:pt x="860" y="12"/>
                            <a:pt x="78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4" name="Google Shape;1094;p34"/>
                    <p:cNvSpPr/>
                    <p:nvPr/>
                  </p:nvSpPr>
                  <p:spPr>
                    <a:xfrm rot="10800000">
                      <a:off x="20247" y="4784500"/>
                      <a:ext cx="111482" cy="514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" h="627" extrusionOk="0">
                          <a:moveTo>
                            <a:pt x="108" y="1"/>
                          </a:moveTo>
                          <a:cubicBezTo>
                            <a:pt x="43" y="1"/>
                            <a:pt x="1" y="83"/>
                            <a:pt x="64" y="121"/>
                          </a:cubicBezTo>
                          <a:cubicBezTo>
                            <a:pt x="353" y="295"/>
                            <a:pt x="657" y="447"/>
                            <a:pt x="946" y="613"/>
                          </a:cubicBezTo>
                          <a:cubicBezTo>
                            <a:pt x="963" y="622"/>
                            <a:pt x="981" y="626"/>
                            <a:pt x="997" y="626"/>
                          </a:cubicBezTo>
                          <a:cubicBezTo>
                            <a:pt x="1095" y="626"/>
                            <a:pt x="1159" y="482"/>
                            <a:pt x="1054" y="432"/>
                          </a:cubicBezTo>
                          <a:cubicBezTo>
                            <a:pt x="743" y="288"/>
                            <a:pt x="447" y="136"/>
                            <a:pt x="136" y="6"/>
                          </a:cubicBezTo>
                          <a:cubicBezTo>
                            <a:pt x="127" y="2"/>
                            <a:pt x="117" y="1"/>
                            <a:pt x="10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5" name="Google Shape;1095;p34"/>
                    <p:cNvSpPr/>
                    <p:nvPr/>
                  </p:nvSpPr>
                  <p:spPr>
                    <a:xfrm rot="10800000">
                      <a:off x="123463" y="3579188"/>
                      <a:ext cx="188942" cy="146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6" h="1786" extrusionOk="0">
                          <a:moveTo>
                            <a:pt x="810" y="1"/>
                          </a:moveTo>
                          <a:cubicBezTo>
                            <a:pt x="362" y="160"/>
                            <a:pt x="0" y="630"/>
                            <a:pt x="145" y="1128"/>
                          </a:cubicBezTo>
                          <a:cubicBezTo>
                            <a:pt x="253" y="1507"/>
                            <a:pt x="611" y="1785"/>
                            <a:pt x="994" y="1785"/>
                          </a:cubicBezTo>
                          <a:cubicBezTo>
                            <a:pt x="1072" y="1785"/>
                            <a:pt x="1151" y="1774"/>
                            <a:pt x="1229" y="1750"/>
                          </a:cubicBezTo>
                          <a:cubicBezTo>
                            <a:pt x="1727" y="1598"/>
                            <a:pt x="1966" y="1020"/>
                            <a:pt x="1720" y="550"/>
                          </a:cubicBezTo>
                          <a:cubicBezTo>
                            <a:pt x="1525" y="232"/>
                            <a:pt x="1185" y="23"/>
                            <a:pt x="81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34"/>
                    <p:cNvSpPr/>
                    <p:nvPr/>
                  </p:nvSpPr>
                  <p:spPr>
                    <a:xfrm rot="10800000">
                      <a:off x="43504" y="4757564"/>
                      <a:ext cx="215467" cy="53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2" h="646" extrusionOk="0">
                          <a:moveTo>
                            <a:pt x="694" y="0"/>
                          </a:moveTo>
                          <a:cubicBezTo>
                            <a:pt x="492" y="0"/>
                            <a:pt x="1" y="7"/>
                            <a:pt x="95" y="333"/>
                          </a:cubicBezTo>
                          <a:cubicBezTo>
                            <a:pt x="104" y="362"/>
                            <a:pt x="128" y="375"/>
                            <a:pt x="152" y="375"/>
                          </a:cubicBezTo>
                          <a:cubicBezTo>
                            <a:pt x="181" y="375"/>
                            <a:pt x="210" y="354"/>
                            <a:pt x="210" y="318"/>
                          </a:cubicBezTo>
                          <a:cubicBezTo>
                            <a:pt x="216" y="215"/>
                            <a:pt x="362" y="182"/>
                            <a:pt x="543" y="182"/>
                          </a:cubicBezTo>
                          <a:cubicBezTo>
                            <a:pt x="818" y="182"/>
                            <a:pt x="1174" y="257"/>
                            <a:pt x="1244" y="275"/>
                          </a:cubicBezTo>
                          <a:cubicBezTo>
                            <a:pt x="1540" y="354"/>
                            <a:pt x="1786" y="499"/>
                            <a:pt x="2053" y="636"/>
                          </a:cubicBezTo>
                          <a:cubicBezTo>
                            <a:pt x="2067" y="643"/>
                            <a:pt x="2082" y="646"/>
                            <a:pt x="2095" y="646"/>
                          </a:cubicBezTo>
                          <a:cubicBezTo>
                            <a:pt x="2183" y="646"/>
                            <a:pt x="2242" y="518"/>
                            <a:pt x="2154" y="455"/>
                          </a:cubicBezTo>
                          <a:cubicBezTo>
                            <a:pt x="1757" y="145"/>
                            <a:pt x="1200" y="7"/>
                            <a:pt x="69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34"/>
                    <p:cNvSpPr/>
                    <p:nvPr/>
                  </p:nvSpPr>
                  <p:spPr>
                    <a:xfrm rot="10800000">
                      <a:off x="431093" y="4258095"/>
                      <a:ext cx="120996" cy="47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" h="576" extrusionOk="0">
                          <a:moveTo>
                            <a:pt x="98" y="0"/>
                          </a:moveTo>
                          <a:cubicBezTo>
                            <a:pt x="45" y="0"/>
                            <a:pt x="0" y="63"/>
                            <a:pt x="45" y="113"/>
                          </a:cubicBezTo>
                          <a:cubicBezTo>
                            <a:pt x="326" y="410"/>
                            <a:pt x="717" y="576"/>
                            <a:pt x="1121" y="576"/>
                          </a:cubicBezTo>
                          <a:cubicBezTo>
                            <a:pt x="1256" y="576"/>
                            <a:pt x="1258" y="359"/>
                            <a:pt x="1128" y="359"/>
                          </a:cubicBezTo>
                          <a:cubicBezTo>
                            <a:pt x="1126" y="359"/>
                            <a:pt x="1123" y="359"/>
                            <a:pt x="1121" y="359"/>
                          </a:cubicBezTo>
                          <a:cubicBezTo>
                            <a:pt x="1094" y="361"/>
                            <a:pt x="1067" y="362"/>
                            <a:pt x="1040" y="362"/>
                          </a:cubicBezTo>
                          <a:cubicBezTo>
                            <a:pt x="708" y="362"/>
                            <a:pt x="393" y="240"/>
                            <a:pt x="146" y="19"/>
                          </a:cubicBezTo>
                          <a:cubicBezTo>
                            <a:pt x="131" y="6"/>
                            <a:pt x="114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8" name="Google Shape;1098;p34"/>
                    <p:cNvSpPr/>
                    <p:nvPr/>
                  </p:nvSpPr>
                  <p:spPr>
                    <a:xfrm rot="10800000">
                      <a:off x="494330" y="4222289"/>
                      <a:ext cx="135028" cy="850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5" h="1036" extrusionOk="0">
                          <a:moveTo>
                            <a:pt x="84" y="1"/>
                          </a:moveTo>
                          <a:cubicBezTo>
                            <a:pt x="43" y="1"/>
                            <a:pt x="0" y="35"/>
                            <a:pt x="17" y="87"/>
                          </a:cubicBezTo>
                          <a:cubicBezTo>
                            <a:pt x="138" y="607"/>
                            <a:pt x="640" y="1035"/>
                            <a:pt x="1177" y="1035"/>
                          </a:cubicBezTo>
                          <a:cubicBezTo>
                            <a:pt x="1221" y="1035"/>
                            <a:pt x="1266" y="1032"/>
                            <a:pt x="1311" y="1026"/>
                          </a:cubicBezTo>
                          <a:cubicBezTo>
                            <a:pt x="1405" y="1012"/>
                            <a:pt x="1383" y="867"/>
                            <a:pt x="1289" y="867"/>
                          </a:cubicBezTo>
                          <a:cubicBezTo>
                            <a:pt x="762" y="846"/>
                            <a:pt x="314" y="571"/>
                            <a:pt x="148" y="51"/>
                          </a:cubicBezTo>
                          <a:cubicBezTo>
                            <a:pt x="139" y="16"/>
                            <a:pt x="112" y="1"/>
                            <a:pt x="8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9" name="Google Shape;1099;p34"/>
                    <p:cNvSpPr/>
                    <p:nvPr/>
                  </p:nvSpPr>
                  <p:spPr>
                    <a:xfrm rot="10800000">
                      <a:off x="1282673" y="4496250"/>
                      <a:ext cx="212969" cy="167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43" extrusionOk="0">
                          <a:moveTo>
                            <a:pt x="1010" y="0"/>
                          </a:moveTo>
                          <a:cubicBezTo>
                            <a:pt x="656" y="260"/>
                            <a:pt x="288" y="557"/>
                            <a:pt x="165" y="997"/>
                          </a:cubicBezTo>
                          <a:cubicBezTo>
                            <a:pt x="0" y="1559"/>
                            <a:pt x="310" y="2042"/>
                            <a:pt x="878" y="2042"/>
                          </a:cubicBezTo>
                          <a:cubicBezTo>
                            <a:pt x="909" y="2042"/>
                            <a:pt x="941" y="2041"/>
                            <a:pt x="974" y="2038"/>
                          </a:cubicBezTo>
                          <a:cubicBezTo>
                            <a:pt x="1509" y="1995"/>
                            <a:pt x="2065" y="1575"/>
                            <a:pt x="2138" y="1033"/>
                          </a:cubicBezTo>
                          <a:cubicBezTo>
                            <a:pt x="2216" y="499"/>
                            <a:pt x="1800" y="41"/>
                            <a:pt x="1283" y="41"/>
                          </a:cubicBezTo>
                          <a:cubicBezTo>
                            <a:pt x="1227" y="41"/>
                            <a:pt x="1170" y="47"/>
                            <a:pt x="1111" y="58"/>
                          </a:cubicBezTo>
                          <a:cubicBezTo>
                            <a:pt x="1106" y="59"/>
                            <a:pt x="1100" y="59"/>
                            <a:pt x="1095" y="59"/>
                          </a:cubicBezTo>
                          <a:cubicBezTo>
                            <a:pt x="1058" y="59"/>
                            <a:pt x="1023" y="38"/>
                            <a:pt x="101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0" name="Google Shape;1100;p34"/>
                    <p:cNvSpPr/>
                    <p:nvPr/>
                  </p:nvSpPr>
                  <p:spPr>
                    <a:xfrm rot="10800000">
                      <a:off x="1509672" y="4363704"/>
                      <a:ext cx="92453" cy="70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2" h="861" extrusionOk="0">
                          <a:moveTo>
                            <a:pt x="471" y="1"/>
                          </a:moveTo>
                          <a:lnTo>
                            <a:pt x="471" y="1"/>
                          </a:lnTo>
                          <a:cubicBezTo>
                            <a:pt x="449" y="22"/>
                            <a:pt x="427" y="37"/>
                            <a:pt x="391" y="44"/>
                          </a:cubicBezTo>
                          <a:cubicBezTo>
                            <a:pt x="167" y="80"/>
                            <a:pt x="1" y="275"/>
                            <a:pt x="8" y="499"/>
                          </a:cubicBezTo>
                          <a:cubicBezTo>
                            <a:pt x="15" y="731"/>
                            <a:pt x="211" y="861"/>
                            <a:pt x="420" y="861"/>
                          </a:cubicBezTo>
                          <a:cubicBezTo>
                            <a:pt x="423" y="861"/>
                            <a:pt x="425" y="861"/>
                            <a:pt x="428" y="861"/>
                          </a:cubicBezTo>
                          <a:cubicBezTo>
                            <a:pt x="962" y="861"/>
                            <a:pt x="938" y="123"/>
                            <a:pt x="4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34"/>
                    <p:cNvSpPr/>
                    <p:nvPr/>
                  </p:nvSpPr>
                  <p:spPr>
                    <a:xfrm rot="10800000">
                      <a:off x="2297439" y="4924847"/>
                      <a:ext cx="125129" cy="662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2" h="807" extrusionOk="0">
                          <a:moveTo>
                            <a:pt x="85" y="0"/>
                          </a:moveTo>
                          <a:cubicBezTo>
                            <a:pt x="22" y="0"/>
                            <a:pt x="1" y="97"/>
                            <a:pt x="69" y="117"/>
                          </a:cubicBezTo>
                          <a:cubicBezTo>
                            <a:pt x="264" y="189"/>
                            <a:pt x="445" y="276"/>
                            <a:pt x="625" y="392"/>
                          </a:cubicBezTo>
                          <a:cubicBezTo>
                            <a:pt x="791" y="507"/>
                            <a:pt x="943" y="637"/>
                            <a:pt x="1095" y="782"/>
                          </a:cubicBezTo>
                          <a:cubicBezTo>
                            <a:pt x="1115" y="799"/>
                            <a:pt x="1137" y="807"/>
                            <a:pt x="1159" y="807"/>
                          </a:cubicBezTo>
                          <a:cubicBezTo>
                            <a:pt x="1235" y="807"/>
                            <a:pt x="1302" y="711"/>
                            <a:pt x="1239" y="637"/>
                          </a:cubicBezTo>
                          <a:cubicBezTo>
                            <a:pt x="965" y="312"/>
                            <a:pt x="502" y="88"/>
                            <a:pt x="98" y="1"/>
                          </a:cubicBezTo>
                          <a:cubicBezTo>
                            <a:pt x="93" y="1"/>
                            <a:pt x="89" y="0"/>
                            <a:pt x="8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34"/>
                    <p:cNvSpPr/>
                    <p:nvPr/>
                  </p:nvSpPr>
                  <p:spPr>
                    <a:xfrm rot="10800000">
                      <a:off x="2305223" y="4907109"/>
                      <a:ext cx="242569" cy="996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4" h="1213" extrusionOk="0">
                          <a:moveTo>
                            <a:pt x="118" y="0"/>
                          </a:moveTo>
                          <a:cubicBezTo>
                            <a:pt x="29" y="0"/>
                            <a:pt x="0" y="136"/>
                            <a:pt x="100" y="163"/>
                          </a:cubicBezTo>
                          <a:cubicBezTo>
                            <a:pt x="895" y="423"/>
                            <a:pt x="1589" y="784"/>
                            <a:pt x="2311" y="1196"/>
                          </a:cubicBezTo>
                          <a:cubicBezTo>
                            <a:pt x="2332" y="1207"/>
                            <a:pt x="2352" y="1213"/>
                            <a:pt x="2371" y="1213"/>
                          </a:cubicBezTo>
                          <a:cubicBezTo>
                            <a:pt x="2468" y="1213"/>
                            <a:pt x="2524" y="1072"/>
                            <a:pt x="2427" y="994"/>
                          </a:cubicBezTo>
                          <a:cubicBezTo>
                            <a:pt x="1776" y="495"/>
                            <a:pt x="938" y="170"/>
                            <a:pt x="143" y="4"/>
                          </a:cubicBezTo>
                          <a:cubicBezTo>
                            <a:pt x="134" y="1"/>
                            <a:pt x="126" y="0"/>
                            <a:pt x="1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3" name="Google Shape;1103;p34"/>
                    <p:cNvSpPr/>
                    <p:nvPr/>
                  </p:nvSpPr>
                  <p:spPr>
                    <a:xfrm rot="10800000">
                      <a:off x="2619389" y="4460280"/>
                      <a:ext cx="141755" cy="109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5" h="1330" extrusionOk="0">
                          <a:moveTo>
                            <a:pt x="506" y="1"/>
                          </a:moveTo>
                          <a:cubicBezTo>
                            <a:pt x="454" y="1"/>
                            <a:pt x="404" y="3"/>
                            <a:pt x="354" y="5"/>
                          </a:cubicBezTo>
                          <a:cubicBezTo>
                            <a:pt x="109" y="200"/>
                            <a:pt x="0" y="518"/>
                            <a:pt x="65" y="822"/>
                          </a:cubicBezTo>
                          <a:cubicBezTo>
                            <a:pt x="162" y="1125"/>
                            <a:pt x="442" y="1330"/>
                            <a:pt x="753" y="1330"/>
                          </a:cubicBezTo>
                          <a:cubicBezTo>
                            <a:pt x="791" y="1330"/>
                            <a:pt x="829" y="1327"/>
                            <a:pt x="867" y="1320"/>
                          </a:cubicBezTo>
                          <a:cubicBezTo>
                            <a:pt x="1265" y="1263"/>
                            <a:pt x="1474" y="836"/>
                            <a:pt x="1373" y="468"/>
                          </a:cubicBezTo>
                          <a:cubicBezTo>
                            <a:pt x="1253" y="83"/>
                            <a:pt x="863" y="1"/>
                            <a:pt x="50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4" name="Google Shape;1104;p34"/>
                    <p:cNvSpPr/>
                    <p:nvPr/>
                  </p:nvSpPr>
                  <p:spPr>
                    <a:xfrm rot="10800000">
                      <a:off x="3192075" y="4192479"/>
                      <a:ext cx="117729" cy="613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5" h="747" extrusionOk="0">
                          <a:moveTo>
                            <a:pt x="73" y="1"/>
                          </a:moveTo>
                          <a:cubicBezTo>
                            <a:pt x="40" y="1"/>
                            <a:pt x="0" y="29"/>
                            <a:pt x="15" y="63"/>
                          </a:cubicBezTo>
                          <a:cubicBezTo>
                            <a:pt x="148" y="450"/>
                            <a:pt x="530" y="747"/>
                            <a:pt x="939" y="747"/>
                          </a:cubicBezTo>
                          <a:cubicBezTo>
                            <a:pt x="996" y="747"/>
                            <a:pt x="1055" y="741"/>
                            <a:pt x="1113" y="728"/>
                          </a:cubicBezTo>
                          <a:cubicBezTo>
                            <a:pt x="1225" y="714"/>
                            <a:pt x="1209" y="547"/>
                            <a:pt x="1098" y="547"/>
                          </a:cubicBezTo>
                          <a:cubicBezTo>
                            <a:pt x="1094" y="547"/>
                            <a:pt x="1089" y="547"/>
                            <a:pt x="1084" y="548"/>
                          </a:cubicBezTo>
                          <a:cubicBezTo>
                            <a:pt x="1046" y="551"/>
                            <a:pt x="1008" y="553"/>
                            <a:pt x="971" y="553"/>
                          </a:cubicBezTo>
                          <a:cubicBezTo>
                            <a:pt x="598" y="553"/>
                            <a:pt x="273" y="388"/>
                            <a:pt x="109" y="20"/>
                          </a:cubicBezTo>
                          <a:cubicBezTo>
                            <a:pt x="102" y="7"/>
                            <a:pt x="88" y="1"/>
                            <a:pt x="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34"/>
                    <p:cNvSpPr/>
                    <p:nvPr/>
                  </p:nvSpPr>
                  <p:spPr>
                    <a:xfrm rot="10800000">
                      <a:off x="3794457" y="4679383"/>
                      <a:ext cx="123014" cy="872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0" h="1063" extrusionOk="0">
                          <a:moveTo>
                            <a:pt x="890" y="1"/>
                          </a:moveTo>
                          <a:cubicBezTo>
                            <a:pt x="814" y="1"/>
                            <a:pt x="736" y="28"/>
                            <a:pt x="665" y="87"/>
                          </a:cubicBezTo>
                          <a:cubicBezTo>
                            <a:pt x="658" y="94"/>
                            <a:pt x="651" y="101"/>
                            <a:pt x="644" y="101"/>
                          </a:cubicBezTo>
                          <a:cubicBezTo>
                            <a:pt x="636" y="108"/>
                            <a:pt x="629" y="123"/>
                            <a:pt x="615" y="130"/>
                          </a:cubicBezTo>
                          <a:cubicBezTo>
                            <a:pt x="597" y="151"/>
                            <a:pt x="572" y="162"/>
                            <a:pt x="546" y="162"/>
                          </a:cubicBezTo>
                          <a:cubicBezTo>
                            <a:pt x="519" y="162"/>
                            <a:pt x="492" y="149"/>
                            <a:pt x="477" y="123"/>
                          </a:cubicBezTo>
                          <a:cubicBezTo>
                            <a:pt x="196" y="195"/>
                            <a:pt x="0" y="513"/>
                            <a:pt x="167" y="795"/>
                          </a:cubicBezTo>
                          <a:cubicBezTo>
                            <a:pt x="267" y="966"/>
                            <a:pt x="451" y="1063"/>
                            <a:pt x="639" y="1063"/>
                          </a:cubicBezTo>
                          <a:cubicBezTo>
                            <a:pt x="722" y="1063"/>
                            <a:pt x="805" y="1044"/>
                            <a:pt x="882" y="1004"/>
                          </a:cubicBezTo>
                          <a:cubicBezTo>
                            <a:pt x="1135" y="889"/>
                            <a:pt x="1280" y="614"/>
                            <a:pt x="1243" y="332"/>
                          </a:cubicBezTo>
                          <a:cubicBezTo>
                            <a:pt x="1209" y="129"/>
                            <a:pt x="1055" y="1"/>
                            <a:pt x="89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34"/>
                    <p:cNvSpPr/>
                    <p:nvPr/>
                  </p:nvSpPr>
                  <p:spPr>
                    <a:xfrm rot="10800000">
                      <a:off x="4372043" y="5022409"/>
                      <a:ext cx="198553" cy="40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6" h="498" extrusionOk="0">
                          <a:moveTo>
                            <a:pt x="1474" y="1"/>
                          </a:moveTo>
                          <a:cubicBezTo>
                            <a:pt x="1002" y="1"/>
                            <a:pt x="504" y="145"/>
                            <a:pt x="90" y="317"/>
                          </a:cubicBezTo>
                          <a:cubicBezTo>
                            <a:pt x="0" y="355"/>
                            <a:pt x="25" y="497"/>
                            <a:pt x="108" y="497"/>
                          </a:cubicBezTo>
                          <a:cubicBezTo>
                            <a:pt x="118" y="497"/>
                            <a:pt x="129" y="495"/>
                            <a:pt x="141" y="490"/>
                          </a:cubicBezTo>
                          <a:cubicBezTo>
                            <a:pt x="430" y="382"/>
                            <a:pt x="719" y="310"/>
                            <a:pt x="1023" y="266"/>
                          </a:cubicBezTo>
                          <a:cubicBezTo>
                            <a:pt x="1156" y="247"/>
                            <a:pt x="1288" y="243"/>
                            <a:pt x="1420" y="243"/>
                          </a:cubicBezTo>
                          <a:cubicBezTo>
                            <a:pt x="1504" y="243"/>
                            <a:pt x="1587" y="245"/>
                            <a:pt x="1671" y="245"/>
                          </a:cubicBezTo>
                          <a:cubicBezTo>
                            <a:pt x="1755" y="245"/>
                            <a:pt x="1840" y="243"/>
                            <a:pt x="1926" y="237"/>
                          </a:cubicBezTo>
                          <a:cubicBezTo>
                            <a:pt x="1931" y="238"/>
                            <a:pt x="1935" y="238"/>
                            <a:pt x="1940" y="238"/>
                          </a:cubicBezTo>
                          <a:cubicBezTo>
                            <a:pt x="2050" y="238"/>
                            <a:pt x="2066" y="71"/>
                            <a:pt x="1948" y="57"/>
                          </a:cubicBezTo>
                          <a:cubicBezTo>
                            <a:pt x="1796" y="18"/>
                            <a:pt x="1637" y="1"/>
                            <a:pt x="147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7" name="Google Shape;1107;p34"/>
                    <p:cNvSpPr/>
                    <p:nvPr/>
                  </p:nvSpPr>
                  <p:spPr>
                    <a:xfrm rot="10800000">
                      <a:off x="3246758" y="4163079"/>
                      <a:ext cx="121381" cy="1281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3" h="1560" extrusionOk="0">
                          <a:moveTo>
                            <a:pt x="51" y="1"/>
                          </a:moveTo>
                          <a:cubicBezTo>
                            <a:pt x="27" y="1"/>
                            <a:pt x="0" y="17"/>
                            <a:pt x="0" y="49"/>
                          </a:cubicBezTo>
                          <a:cubicBezTo>
                            <a:pt x="37" y="656"/>
                            <a:pt x="470" y="1458"/>
                            <a:pt x="1135" y="1559"/>
                          </a:cubicBezTo>
                          <a:cubicBezTo>
                            <a:pt x="1138" y="1559"/>
                            <a:pt x="1141" y="1559"/>
                            <a:pt x="1144" y="1559"/>
                          </a:cubicBezTo>
                          <a:cubicBezTo>
                            <a:pt x="1225" y="1559"/>
                            <a:pt x="1263" y="1463"/>
                            <a:pt x="1200" y="1407"/>
                          </a:cubicBezTo>
                          <a:cubicBezTo>
                            <a:pt x="954" y="1241"/>
                            <a:pt x="694" y="1125"/>
                            <a:pt x="492" y="887"/>
                          </a:cubicBezTo>
                          <a:cubicBezTo>
                            <a:pt x="290" y="641"/>
                            <a:pt x="152" y="352"/>
                            <a:pt x="94" y="34"/>
                          </a:cubicBezTo>
                          <a:cubicBezTo>
                            <a:pt x="91" y="12"/>
                            <a:pt x="72" y="1"/>
                            <a:pt x="5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8" name="Google Shape;1108;p34"/>
                    <p:cNvSpPr/>
                    <p:nvPr/>
                  </p:nvSpPr>
                  <p:spPr>
                    <a:xfrm rot="10800000">
                      <a:off x="4442391" y="4949566"/>
                      <a:ext cx="247182" cy="598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72" h="729" extrusionOk="0">
                          <a:moveTo>
                            <a:pt x="2441" y="0"/>
                          </a:moveTo>
                          <a:cubicBezTo>
                            <a:pt x="1610" y="22"/>
                            <a:pt x="801" y="232"/>
                            <a:pt x="64" y="615"/>
                          </a:cubicBezTo>
                          <a:cubicBezTo>
                            <a:pt x="0" y="646"/>
                            <a:pt x="43" y="728"/>
                            <a:pt x="103" y="728"/>
                          </a:cubicBezTo>
                          <a:cubicBezTo>
                            <a:pt x="111" y="728"/>
                            <a:pt x="120" y="727"/>
                            <a:pt x="129" y="723"/>
                          </a:cubicBezTo>
                          <a:cubicBezTo>
                            <a:pt x="859" y="398"/>
                            <a:pt x="1646" y="232"/>
                            <a:pt x="2441" y="217"/>
                          </a:cubicBezTo>
                          <a:cubicBezTo>
                            <a:pt x="2571" y="203"/>
                            <a:pt x="2571" y="15"/>
                            <a:pt x="244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34"/>
                    <p:cNvSpPr/>
                    <p:nvPr/>
                  </p:nvSpPr>
                  <p:spPr>
                    <a:xfrm rot="10800000">
                      <a:off x="8616425" y="4702092"/>
                      <a:ext cx="133490" cy="10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1232" extrusionOk="0">
                          <a:moveTo>
                            <a:pt x="290" y="0"/>
                          </a:moveTo>
                          <a:cubicBezTo>
                            <a:pt x="80" y="210"/>
                            <a:pt x="1" y="528"/>
                            <a:pt x="95" y="810"/>
                          </a:cubicBezTo>
                          <a:cubicBezTo>
                            <a:pt x="187" y="1059"/>
                            <a:pt x="466" y="1231"/>
                            <a:pt x="738" y="1231"/>
                          </a:cubicBezTo>
                          <a:cubicBezTo>
                            <a:pt x="828" y="1231"/>
                            <a:pt x="917" y="1212"/>
                            <a:pt x="998" y="1171"/>
                          </a:cubicBezTo>
                          <a:cubicBezTo>
                            <a:pt x="1309" y="983"/>
                            <a:pt x="1388" y="571"/>
                            <a:pt x="1171" y="282"/>
                          </a:cubicBezTo>
                          <a:cubicBezTo>
                            <a:pt x="969" y="44"/>
                            <a:pt x="600" y="44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34"/>
                    <p:cNvSpPr/>
                    <p:nvPr/>
                  </p:nvSpPr>
                  <p:spPr>
                    <a:xfrm rot="10800000">
                      <a:off x="8780379" y="4613811"/>
                      <a:ext cx="70253" cy="565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1" h="689" extrusionOk="0">
                          <a:moveTo>
                            <a:pt x="239" y="1"/>
                          </a:moveTo>
                          <a:cubicBezTo>
                            <a:pt x="1" y="160"/>
                            <a:pt x="8" y="666"/>
                            <a:pt x="348" y="687"/>
                          </a:cubicBezTo>
                          <a:cubicBezTo>
                            <a:pt x="355" y="688"/>
                            <a:pt x="362" y="688"/>
                            <a:pt x="369" y="688"/>
                          </a:cubicBezTo>
                          <a:cubicBezTo>
                            <a:pt x="540" y="688"/>
                            <a:pt x="674" y="522"/>
                            <a:pt x="709" y="369"/>
                          </a:cubicBezTo>
                          <a:cubicBezTo>
                            <a:pt x="731" y="297"/>
                            <a:pt x="716" y="210"/>
                            <a:pt x="658" y="153"/>
                          </a:cubicBezTo>
                          <a:cubicBezTo>
                            <a:pt x="572" y="102"/>
                            <a:pt x="398" y="88"/>
                            <a:pt x="304" y="59"/>
                          </a:cubicBezTo>
                          <a:cubicBezTo>
                            <a:pt x="275" y="51"/>
                            <a:pt x="246" y="30"/>
                            <a:pt x="23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1" name="Google Shape;1111;p34"/>
                    <p:cNvSpPr/>
                    <p:nvPr/>
                  </p:nvSpPr>
                  <p:spPr>
                    <a:xfrm rot="10800000">
                      <a:off x="6700748" y="4397292"/>
                      <a:ext cx="72655" cy="76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" h="935" extrusionOk="0">
                          <a:moveTo>
                            <a:pt x="651" y="0"/>
                          </a:moveTo>
                          <a:cubicBezTo>
                            <a:pt x="610" y="0"/>
                            <a:pt x="569" y="25"/>
                            <a:pt x="559" y="79"/>
                          </a:cubicBezTo>
                          <a:cubicBezTo>
                            <a:pt x="523" y="224"/>
                            <a:pt x="465" y="368"/>
                            <a:pt x="393" y="498"/>
                          </a:cubicBezTo>
                          <a:cubicBezTo>
                            <a:pt x="299" y="628"/>
                            <a:pt x="184" y="737"/>
                            <a:pt x="46" y="823"/>
                          </a:cubicBezTo>
                          <a:cubicBezTo>
                            <a:pt x="1" y="856"/>
                            <a:pt x="19" y="935"/>
                            <a:pt x="71" y="935"/>
                          </a:cubicBezTo>
                          <a:cubicBezTo>
                            <a:pt x="77" y="935"/>
                            <a:pt x="83" y="934"/>
                            <a:pt x="90" y="932"/>
                          </a:cubicBezTo>
                          <a:cubicBezTo>
                            <a:pt x="415" y="816"/>
                            <a:pt x="740" y="462"/>
                            <a:pt x="747" y="108"/>
                          </a:cubicBezTo>
                          <a:cubicBezTo>
                            <a:pt x="755" y="39"/>
                            <a:pt x="703" y="0"/>
                            <a:pt x="65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2" name="Google Shape;1112;p34"/>
                    <p:cNvSpPr/>
                    <p:nvPr/>
                  </p:nvSpPr>
                  <p:spPr>
                    <a:xfrm rot="10800000">
                      <a:off x="6961287" y="4180653"/>
                      <a:ext cx="97354" cy="704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3" h="858" extrusionOk="0">
                          <a:moveTo>
                            <a:pt x="479" y="1"/>
                          </a:moveTo>
                          <a:cubicBezTo>
                            <a:pt x="469" y="1"/>
                            <a:pt x="459" y="1"/>
                            <a:pt x="449" y="2"/>
                          </a:cubicBezTo>
                          <a:cubicBezTo>
                            <a:pt x="442" y="23"/>
                            <a:pt x="420" y="45"/>
                            <a:pt x="391" y="59"/>
                          </a:cubicBezTo>
                          <a:cubicBezTo>
                            <a:pt x="0" y="241"/>
                            <a:pt x="93" y="857"/>
                            <a:pt x="512" y="857"/>
                          </a:cubicBezTo>
                          <a:cubicBezTo>
                            <a:pt x="542" y="857"/>
                            <a:pt x="574" y="854"/>
                            <a:pt x="608" y="847"/>
                          </a:cubicBezTo>
                          <a:cubicBezTo>
                            <a:pt x="817" y="804"/>
                            <a:pt x="1013" y="616"/>
                            <a:pt x="962" y="385"/>
                          </a:cubicBezTo>
                          <a:cubicBezTo>
                            <a:pt x="907" y="156"/>
                            <a:pt x="705" y="1"/>
                            <a:pt x="47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3" name="Google Shape;1113;p34"/>
                    <p:cNvSpPr/>
                    <p:nvPr/>
                  </p:nvSpPr>
                  <p:spPr>
                    <a:xfrm rot="10800000">
                      <a:off x="7695332" y="4278543"/>
                      <a:ext cx="99469" cy="721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" h="878" extrusionOk="0">
                          <a:moveTo>
                            <a:pt x="461" y="1"/>
                          </a:moveTo>
                          <a:cubicBezTo>
                            <a:pt x="333" y="1"/>
                            <a:pt x="241" y="70"/>
                            <a:pt x="124" y="144"/>
                          </a:cubicBezTo>
                          <a:cubicBezTo>
                            <a:pt x="117" y="151"/>
                            <a:pt x="102" y="159"/>
                            <a:pt x="80" y="159"/>
                          </a:cubicBezTo>
                          <a:cubicBezTo>
                            <a:pt x="8" y="296"/>
                            <a:pt x="1" y="455"/>
                            <a:pt x="52" y="599"/>
                          </a:cubicBezTo>
                          <a:cubicBezTo>
                            <a:pt x="113" y="784"/>
                            <a:pt x="273" y="878"/>
                            <a:pt x="448" y="878"/>
                          </a:cubicBezTo>
                          <a:cubicBezTo>
                            <a:pt x="520" y="878"/>
                            <a:pt x="595" y="862"/>
                            <a:pt x="666" y="831"/>
                          </a:cubicBezTo>
                          <a:cubicBezTo>
                            <a:pt x="904" y="722"/>
                            <a:pt x="1034" y="462"/>
                            <a:pt x="883" y="224"/>
                          </a:cubicBezTo>
                          <a:cubicBezTo>
                            <a:pt x="796" y="108"/>
                            <a:pt x="673" y="28"/>
                            <a:pt x="528" y="7"/>
                          </a:cubicBezTo>
                          <a:cubicBezTo>
                            <a:pt x="505" y="3"/>
                            <a:pt x="482" y="1"/>
                            <a:pt x="46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4" name="Google Shape;1114;p34"/>
                    <p:cNvSpPr/>
                    <p:nvPr/>
                  </p:nvSpPr>
                  <p:spPr>
                    <a:xfrm rot="10800000">
                      <a:off x="6667111" y="4326010"/>
                      <a:ext cx="165781" cy="96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5" h="1169" extrusionOk="0">
                          <a:moveTo>
                            <a:pt x="1599" y="0"/>
                          </a:moveTo>
                          <a:cubicBezTo>
                            <a:pt x="1569" y="0"/>
                            <a:pt x="1540" y="15"/>
                            <a:pt x="1525" y="52"/>
                          </a:cubicBezTo>
                          <a:cubicBezTo>
                            <a:pt x="1277" y="634"/>
                            <a:pt x="770" y="1035"/>
                            <a:pt x="122" y="1035"/>
                          </a:cubicBezTo>
                          <a:cubicBezTo>
                            <a:pt x="110" y="1035"/>
                            <a:pt x="99" y="1035"/>
                            <a:pt x="87" y="1035"/>
                          </a:cubicBezTo>
                          <a:cubicBezTo>
                            <a:pt x="0" y="1035"/>
                            <a:pt x="8" y="1158"/>
                            <a:pt x="87" y="1165"/>
                          </a:cubicBezTo>
                          <a:cubicBezTo>
                            <a:pt x="125" y="1168"/>
                            <a:pt x="163" y="1169"/>
                            <a:pt x="201" y="1169"/>
                          </a:cubicBezTo>
                          <a:cubicBezTo>
                            <a:pt x="856" y="1169"/>
                            <a:pt x="1494" y="760"/>
                            <a:pt x="1706" y="124"/>
                          </a:cubicBezTo>
                          <a:cubicBezTo>
                            <a:pt x="1725" y="57"/>
                            <a:pt x="1659" y="0"/>
                            <a:pt x="159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5" name="Google Shape;1115;p34"/>
                    <p:cNvSpPr/>
                    <p:nvPr/>
                  </p:nvSpPr>
                  <p:spPr>
                    <a:xfrm rot="10800000">
                      <a:off x="7751648" y="4406901"/>
                      <a:ext cx="261213" cy="161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8" h="1961" extrusionOk="0">
                          <a:moveTo>
                            <a:pt x="550" y="1"/>
                          </a:moveTo>
                          <a:cubicBezTo>
                            <a:pt x="167" y="275"/>
                            <a:pt x="1" y="752"/>
                            <a:pt x="117" y="1200"/>
                          </a:cubicBezTo>
                          <a:cubicBezTo>
                            <a:pt x="256" y="1694"/>
                            <a:pt x="736" y="1960"/>
                            <a:pt x="1223" y="1960"/>
                          </a:cubicBezTo>
                          <a:cubicBezTo>
                            <a:pt x="1242" y="1960"/>
                            <a:pt x="1261" y="1960"/>
                            <a:pt x="1280" y="1959"/>
                          </a:cubicBezTo>
                          <a:cubicBezTo>
                            <a:pt x="1952" y="1930"/>
                            <a:pt x="2718" y="1164"/>
                            <a:pt x="2147" y="521"/>
                          </a:cubicBezTo>
                          <a:cubicBezTo>
                            <a:pt x="1764" y="87"/>
                            <a:pt x="1092" y="22"/>
                            <a:pt x="55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6" name="Google Shape;1116;p34"/>
                    <p:cNvSpPr/>
                    <p:nvPr/>
                  </p:nvSpPr>
                  <p:spPr>
                    <a:xfrm rot="10800000">
                      <a:off x="8190173" y="4967797"/>
                      <a:ext cx="130222" cy="846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5" h="1031" extrusionOk="0">
                          <a:moveTo>
                            <a:pt x="121" y="0"/>
                          </a:moveTo>
                          <a:cubicBezTo>
                            <a:pt x="47" y="0"/>
                            <a:pt x="0" y="123"/>
                            <a:pt x="79" y="156"/>
                          </a:cubicBezTo>
                          <a:cubicBezTo>
                            <a:pt x="491" y="329"/>
                            <a:pt x="838" y="611"/>
                            <a:pt x="1091" y="980"/>
                          </a:cubicBezTo>
                          <a:cubicBezTo>
                            <a:pt x="1116" y="1016"/>
                            <a:pt x="1152" y="1031"/>
                            <a:pt x="1187" y="1031"/>
                          </a:cubicBezTo>
                          <a:cubicBezTo>
                            <a:pt x="1272" y="1031"/>
                            <a:pt x="1354" y="946"/>
                            <a:pt x="1293" y="864"/>
                          </a:cubicBezTo>
                          <a:cubicBezTo>
                            <a:pt x="1004" y="467"/>
                            <a:pt x="599" y="170"/>
                            <a:pt x="144" y="4"/>
                          </a:cubicBezTo>
                          <a:cubicBezTo>
                            <a:pt x="136" y="2"/>
                            <a:pt x="129" y="0"/>
                            <a:pt x="12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7" name="Google Shape;1117;p34"/>
                    <p:cNvSpPr/>
                    <p:nvPr/>
                  </p:nvSpPr>
                  <p:spPr>
                    <a:xfrm rot="10800000">
                      <a:off x="8198725" y="4938315"/>
                      <a:ext cx="265058" cy="111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58" h="1352" extrusionOk="0">
                          <a:moveTo>
                            <a:pt x="76" y="1"/>
                          </a:moveTo>
                          <a:cubicBezTo>
                            <a:pt x="21" y="1"/>
                            <a:pt x="0" y="83"/>
                            <a:pt x="61" y="103"/>
                          </a:cubicBezTo>
                          <a:cubicBezTo>
                            <a:pt x="935" y="407"/>
                            <a:pt x="1773" y="826"/>
                            <a:pt x="2547" y="1332"/>
                          </a:cubicBezTo>
                          <a:cubicBezTo>
                            <a:pt x="2566" y="1345"/>
                            <a:pt x="2586" y="1351"/>
                            <a:pt x="2604" y="1351"/>
                          </a:cubicBezTo>
                          <a:cubicBezTo>
                            <a:pt x="2695" y="1351"/>
                            <a:pt x="2757" y="1210"/>
                            <a:pt x="2655" y="1144"/>
                          </a:cubicBezTo>
                          <a:cubicBezTo>
                            <a:pt x="1875" y="616"/>
                            <a:pt x="1000" y="233"/>
                            <a:pt x="90" y="2"/>
                          </a:cubicBezTo>
                          <a:cubicBezTo>
                            <a:pt x="85" y="1"/>
                            <a:pt x="81" y="1"/>
                            <a:pt x="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8" name="Google Shape;1118;p34"/>
                    <p:cNvSpPr/>
                    <p:nvPr/>
                  </p:nvSpPr>
                  <p:spPr>
                    <a:xfrm rot="10800000">
                      <a:off x="6023789" y="3710338"/>
                      <a:ext cx="148194" cy="82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2" h="1007" extrusionOk="0">
                          <a:moveTo>
                            <a:pt x="56" y="1"/>
                          </a:moveTo>
                          <a:cubicBezTo>
                            <a:pt x="28" y="1"/>
                            <a:pt x="0" y="25"/>
                            <a:pt x="10" y="60"/>
                          </a:cubicBezTo>
                          <a:cubicBezTo>
                            <a:pt x="277" y="609"/>
                            <a:pt x="819" y="971"/>
                            <a:pt x="1426" y="1007"/>
                          </a:cubicBezTo>
                          <a:cubicBezTo>
                            <a:pt x="1429" y="1007"/>
                            <a:pt x="1431" y="1007"/>
                            <a:pt x="1433" y="1007"/>
                          </a:cubicBezTo>
                          <a:cubicBezTo>
                            <a:pt x="1542" y="1007"/>
                            <a:pt x="1533" y="840"/>
                            <a:pt x="1426" y="833"/>
                          </a:cubicBezTo>
                          <a:cubicBezTo>
                            <a:pt x="877" y="783"/>
                            <a:pt x="386" y="479"/>
                            <a:pt x="90" y="17"/>
                          </a:cubicBezTo>
                          <a:cubicBezTo>
                            <a:pt x="81" y="6"/>
                            <a:pt x="68" y="1"/>
                            <a:pt x="5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9" name="Google Shape;1119;p34"/>
                    <p:cNvSpPr/>
                    <p:nvPr/>
                  </p:nvSpPr>
                  <p:spPr>
                    <a:xfrm rot="10800000">
                      <a:off x="8899614" y="3498462"/>
                      <a:ext cx="305422" cy="3816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8" h="4647" extrusionOk="0">
                          <a:moveTo>
                            <a:pt x="2798" y="0"/>
                          </a:moveTo>
                          <a:cubicBezTo>
                            <a:pt x="2740" y="0"/>
                            <a:pt x="2681" y="48"/>
                            <a:pt x="2694" y="123"/>
                          </a:cubicBezTo>
                          <a:cubicBezTo>
                            <a:pt x="3178" y="2074"/>
                            <a:pt x="2166" y="4170"/>
                            <a:pt x="78" y="4516"/>
                          </a:cubicBezTo>
                          <a:cubicBezTo>
                            <a:pt x="1" y="4530"/>
                            <a:pt x="19" y="4647"/>
                            <a:pt x="93" y="4647"/>
                          </a:cubicBezTo>
                          <a:cubicBezTo>
                            <a:pt x="95" y="4647"/>
                            <a:pt x="97" y="4647"/>
                            <a:pt x="99" y="4646"/>
                          </a:cubicBezTo>
                          <a:cubicBezTo>
                            <a:pt x="1089" y="4618"/>
                            <a:pt x="1949" y="4061"/>
                            <a:pt x="2491" y="3230"/>
                          </a:cubicBezTo>
                          <a:cubicBezTo>
                            <a:pt x="3098" y="2291"/>
                            <a:pt x="3171" y="1127"/>
                            <a:pt x="2889" y="65"/>
                          </a:cubicBezTo>
                          <a:cubicBezTo>
                            <a:pt x="2872" y="20"/>
                            <a:pt x="2835" y="0"/>
                            <a:pt x="27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" name="Google Shape;1120;p34"/>
                    <p:cNvSpPr/>
                    <p:nvPr/>
                  </p:nvSpPr>
                  <p:spPr>
                    <a:xfrm rot="10800000">
                      <a:off x="6090869" y="3687097"/>
                      <a:ext cx="212969" cy="165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11" extrusionOk="0">
                          <a:moveTo>
                            <a:pt x="46" y="1"/>
                          </a:moveTo>
                          <a:cubicBezTo>
                            <a:pt x="23" y="1"/>
                            <a:pt x="0" y="21"/>
                            <a:pt x="9" y="51"/>
                          </a:cubicBezTo>
                          <a:cubicBezTo>
                            <a:pt x="146" y="980"/>
                            <a:pt x="1065" y="2010"/>
                            <a:pt x="2065" y="2010"/>
                          </a:cubicBezTo>
                          <a:cubicBezTo>
                            <a:pt x="2069" y="2010"/>
                            <a:pt x="2072" y="2010"/>
                            <a:pt x="2076" y="2010"/>
                          </a:cubicBezTo>
                          <a:cubicBezTo>
                            <a:pt x="2081" y="2010"/>
                            <a:pt x="2085" y="2010"/>
                            <a:pt x="2089" y="2010"/>
                          </a:cubicBezTo>
                          <a:cubicBezTo>
                            <a:pt x="2200" y="2010"/>
                            <a:pt x="2216" y="1843"/>
                            <a:pt x="2105" y="1829"/>
                          </a:cubicBezTo>
                          <a:cubicBezTo>
                            <a:pt x="1635" y="1670"/>
                            <a:pt x="1223" y="1554"/>
                            <a:pt x="847" y="1215"/>
                          </a:cubicBezTo>
                          <a:cubicBezTo>
                            <a:pt x="486" y="897"/>
                            <a:pt x="226" y="485"/>
                            <a:pt x="81" y="30"/>
                          </a:cubicBezTo>
                          <a:cubicBezTo>
                            <a:pt x="76" y="9"/>
                            <a:pt x="61" y="1"/>
                            <a:pt x="4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121" name="Google Shape;1121;p34"/>
              <p:cNvSpPr/>
              <p:nvPr/>
            </p:nvSpPr>
            <p:spPr>
              <a:xfrm rot="10800000">
                <a:off x="1228375" y="7734422"/>
                <a:ext cx="148002" cy="1995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4"/>
              <p:cNvSpPr/>
              <p:nvPr/>
            </p:nvSpPr>
            <p:spPr>
              <a:xfrm rot="10800000">
                <a:off x="1243270" y="7658541"/>
                <a:ext cx="251603" cy="54201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4"/>
              <p:cNvSpPr/>
              <p:nvPr/>
            </p:nvSpPr>
            <p:spPr>
              <a:xfrm rot="10800000">
                <a:off x="5607561" y="6959843"/>
                <a:ext cx="155882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4"/>
              <p:cNvSpPr/>
              <p:nvPr/>
            </p:nvSpPr>
            <p:spPr>
              <a:xfrm rot="10800000">
                <a:off x="5641196" y="6929457"/>
                <a:ext cx="296100" cy="36298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5" name="Google Shape;1125;p34"/>
            <p:cNvSpPr/>
            <p:nvPr/>
          </p:nvSpPr>
          <p:spPr>
            <a:xfrm>
              <a:off x="21717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77724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35"/>
          <p:cNvGrpSpPr/>
          <p:nvPr/>
        </p:nvGrpSpPr>
        <p:grpSpPr>
          <a:xfrm rot="-5400000">
            <a:off x="5864105" y="1043119"/>
            <a:ext cx="6488920" cy="3602627"/>
            <a:chOff x="-571160" y="2728235"/>
            <a:chExt cx="11182009" cy="6208215"/>
          </a:xfrm>
        </p:grpSpPr>
        <p:grpSp>
          <p:nvGrpSpPr>
            <p:cNvPr id="1129" name="Google Shape;1129;p35"/>
            <p:cNvGrpSpPr/>
            <p:nvPr/>
          </p:nvGrpSpPr>
          <p:grpSpPr>
            <a:xfrm>
              <a:off x="-571160" y="2728235"/>
              <a:ext cx="11182009" cy="6208215"/>
              <a:chOff x="-571160" y="2728235"/>
              <a:chExt cx="11182009" cy="6208215"/>
            </a:xfrm>
          </p:grpSpPr>
          <p:grpSp>
            <p:nvGrpSpPr>
              <p:cNvPr id="1130" name="Google Shape;1130;p35"/>
              <p:cNvGrpSpPr/>
              <p:nvPr/>
            </p:nvGrpSpPr>
            <p:grpSpPr>
              <a:xfrm>
                <a:off x="-571160" y="2728235"/>
                <a:ext cx="11182009" cy="6208215"/>
                <a:chOff x="-571160" y="2728235"/>
                <a:chExt cx="11182009" cy="6208215"/>
              </a:xfrm>
            </p:grpSpPr>
            <p:sp>
              <p:nvSpPr>
                <p:cNvPr id="1131" name="Google Shape;1131;p35"/>
                <p:cNvSpPr/>
                <p:nvPr/>
              </p:nvSpPr>
              <p:spPr>
                <a:xfrm rot="10800000">
                  <a:off x="1081816" y="3399832"/>
                  <a:ext cx="145599" cy="7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923" extrusionOk="0">
                      <a:moveTo>
                        <a:pt x="93" y="1"/>
                      </a:moveTo>
                      <a:cubicBezTo>
                        <a:pt x="47" y="1"/>
                        <a:pt x="0" y="53"/>
                        <a:pt x="33" y="97"/>
                      </a:cubicBezTo>
                      <a:cubicBezTo>
                        <a:pt x="337" y="560"/>
                        <a:pt x="828" y="863"/>
                        <a:pt x="1377" y="921"/>
                      </a:cubicBezTo>
                      <a:cubicBezTo>
                        <a:pt x="1384" y="922"/>
                        <a:pt x="1391" y="923"/>
                        <a:pt x="1397" y="923"/>
                      </a:cubicBezTo>
                      <a:cubicBezTo>
                        <a:pt x="1502" y="923"/>
                        <a:pt x="1515" y="761"/>
                        <a:pt x="1399" y="740"/>
                      </a:cubicBezTo>
                      <a:cubicBezTo>
                        <a:pt x="893" y="646"/>
                        <a:pt x="467" y="430"/>
                        <a:pt x="134" y="18"/>
                      </a:cubicBezTo>
                      <a:cubicBezTo>
                        <a:pt x="122" y="6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35"/>
                <p:cNvSpPr/>
                <p:nvPr/>
              </p:nvSpPr>
              <p:spPr>
                <a:xfrm rot="10800000">
                  <a:off x="1172058" y="3391456"/>
                  <a:ext cx="107830" cy="11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457" extrusionOk="0">
                      <a:moveTo>
                        <a:pt x="121" y="1"/>
                      </a:moveTo>
                      <a:cubicBezTo>
                        <a:pt x="104" y="1"/>
                        <a:pt x="84" y="12"/>
                        <a:pt x="80" y="31"/>
                      </a:cubicBezTo>
                      <a:cubicBezTo>
                        <a:pt x="1" y="638"/>
                        <a:pt x="377" y="1324"/>
                        <a:pt x="998" y="1454"/>
                      </a:cubicBezTo>
                      <a:cubicBezTo>
                        <a:pt x="1005" y="1456"/>
                        <a:pt x="1012" y="1457"/>
                        <a:pt x="1018" y="1457"/>
                      </a:cubicBezTo>
                      <a:cubicBezTo>
                        <a:pt x="1097" y="1457"/>
                        <a:pt x="1122" y="1336"/>
                        <a:pt x="1042" y="1310"/>
                      </a:cubicBezTo>
                      <a:cubicBezTo>
                        <a:pt x="492" y="1100"/>
                        <a:pt x="102" y="645"/>
                        <a:pt x="146" y="31"/>
                      </a:cubicBezTo>
                      <a:cubicBezTo>
                        <a:pt x="149" y="10"/>
                        <a:pt x="136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33" name="Google Shape;1133;p35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1134" name="Google Shape;1134;p35"/>
                  <p:cNvSpPr/>
                  <p:nvPr/>
                </p:nvSpPr>
                <p:spPr>
                  <a:xfrm rot="10800000">
                    <a:off x="-80758" y="5771612"/>
                    <a:ext cx="52473" cy="184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" h="2247" extrusionOk="0">
                        <a:moveTo>
                          <a:pt x="94" y="1"/>
                        </a:moveTo>
                        <a:cubicBezTo>
                          <a:pt x="47" y="1"/>
                          <a:pt x="0" y="39"/>
                          <a:pt x="18" y="96"/>
                        </a:cubicBezTo>
                        <a:cubicBezTo>
                          <a:pt x="90" y="487"/>
                          <a:pt x="170" y="877"/>
                          <a:pt x="206" y="1274"/>
                        </a:cubicBezTo>
                        <a:cubicBezTo>
                          <a:pt x="242" y="1578"/>
                          <a:pt x="235" y="1889"/>
                          <a:pt x="300" y="2185"/>
                        </a:cubicBezTo>
                        <a:cubicBezTo>
                          <a:pt x="309" y="2228"/>
                          <a:pt x="338" y="2246"/>
                          <a:pt x="369" y="2246"/>
                        </a:cubicBezTo>
                        <a:cubicBezTo>
                          <a:pt x="411" y="2246"/>
                          <a:pt x="458" y="2213"/>
                          <a:pt x="466" y="2163"/>
                        </a:cubicBezTo>
                        <a:cubicBezTo>
                          <a:pt x="545" y="1506"/>
                          <a:pt x="357" y="682"/>
                          <a:pt x="170" y="53"/>
                        </a:cubicBezTo>
                        <a:cubicBezTo>
                          <a:pt x="155" y="16"/>
                          <a:pt x="125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5"/>
                  <p:cNvSpPr/>
                  <p:nvPr/>
                </p:nvSpPr>
                <p:spPr>
                  <a:xfrm rot="10800000">
                    <a:off x="-33474" y="5778593"/>
                    <a:ext cx="17395" cy="94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" h="1154" extrusionOk="0">
                        <a:moveTo>
                          <a:pt x="91" y="1"/>
                        </a:moveTo>
                        <a:cubicBezTo>
                          <a:pt x="56" y="1"/>
                          <a:pt x="22" y="24"/>
                          <a:pt x="22" y="71"/>
                        </a:cubicBezTo>
                        <a:cubicBezTo>
                          <a:pt x="15" y="404"/>
                          <a:pt x="8" y="736"/>
                          <a:pt x="0" y="1061"/>
                        </a:cubicBezTo>
                        <a:cubicBezTo>
                          <a:pt x="0" y="1123"/>
                          <a:pt x="45" y="1153"/>
                          <a:pt x="91" y="1153"/>
                        </a:cubicBezTo>
                        <a:cubicBezTo>
                          <a:pt x="136" y="1153"/>
                          <a:pt x="181" y="1123"/>
                          <a:pt x="181" y="1061"/>
                        </a:cubicBezTo>
                        <a:cubicBezTo>
                          <a:pt x="174" y="736"/>
                          <a:pt x="166" y="404"/>
                          <a:pt x="159" y="71"/>
                        </a:cubicBezTo>
                        <a:cubicBezTo>
                          <a:pt x="159" y="24"/>
                          <a:pt x="12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5"/>
                  <p:cNvSpPr/>
                  <p:nvPr/>
                </p:nvSpPr>
                <p:spPr>
                  <a:xfrm rot="10800000">
                    <a:off x="8653011" y="5925510"/>
                    <a:ext cx="192979" cy="21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263" extrusionOk="0">
                        <a:moveTo>
                          <a:pt x="71" y="1"/>
                        </a:moveTo>
                        <a:cubicBezTo>
                          <a:pt x="12" y="1"/>
                          <a:pt x="1" y="95"/>
                          <a:pt x="63" y="109"/>
                        </a:cubicBezTo>
                        <a:cubicBezTo>
                          <a:pt x="540" y="214"/>
                          <a:pt x="1030" y="262"/>
                          <a:pt x="1523" y="262"/>
                        </a:cubicBezTo>
                        <a:cubicBezTo>
                          <a:pt x="1643" y="262"/>
                          <a:pt x="1764" y="260"/>
                          <a:pt x="1884" y="254"/>
                        </a:cubicBezTo>
                        <a:cubicBezTo>
                          <a:pt x="2005" y="247"/>
                          <a:pt x="2007" y="51"/>
                          <a:pt x="1891" y="51"/>
                        </a:cubicBezTo>
                        <a:cubicBezTo>
                          <a:pt x="1889" y="51"/>
                          <a:pt x="1887" y="51"/>
                          <a:pt x="1884" y="52"/>
                        </a:cubicBezTo>
                        <a:cubicBezTo>
                          <a:pt x="1687" y="63"/>
                          <a:pt x="1490" y="69"/>
                          <a:pt x="1293" y="69"/>
                        </a:cubicBezTo>
                        <a:cubicBezTo>
                          <a:pt x="887" y="69"/>
                          <a:pt x="482" y="45"/>
                          <a:pt x="78" y="1"/>
                        </a:cubicBezTo>
                        <a:cubicBezTo>
                          <a:pt x="76" y="1"/>
                          <a:pt x="73" y="1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5"/>
                  <p:cNvSpPr/>
                  <p:nvPr/>
                </p:nvSpPr>
                <p:spPr>
                  <a:xfrm rot="10800000">
                    <a:off x="8717592" y="5885845"/>
                    <a:ext cx="286873" cy="65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5" h="794" extrusionOk="0">
                        <a:moveTo>
                          <a:pt x="86" y="0"/>
                        </a:moveTo>
                        <a:cubicBezTo>
                          <a:pt x="37" y="0"/>
                          <a:pt x="1" y="74"/>
                          <a:pt x="58" y="100"/>
                        </a:cubicBezTo>
                        <a:cubicBezTo>
                          <a:pt x="919" y="548"/>
                          <a:pt x="1880" y="793"/>
                          <a:pt x="2855" y="793"/>
                        </a:cubicBezTo>
                        <a:cubicBezTo>
                          <a:pt x="2869" y="793"/>
                          <a:pt x="2883" y="793"/>
                          <a:pt x="2897" y="793"/>
                        </a:cubicBezTo>
                        <a:cubicBezTo>
                          <a:pt x="2984" y="786"/>
                          <a:pt x="2984" y="663"/>
                          <a:pt x="2897" y="656"/>
                        </a:cubicBezTo>
                        <a:cubicBezTo>
                          <a:pt x="1929" y="649"/>
                          <a:pt x="975" y="432"/>
                          <a:pt x="108" y="6"/>
                        </a:cubicBezTo>
                        <a:cubicBezTo>
                          <a:pt x="101" y="2"/>
                          <a:pt x="93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5"/>
                  <p:cNvSpPr/>
                  <p:nvPr/>
                </p:nvSpPr>
                <p:spPr>
                  <a:xfrm rot="10800000">
                    <a:off x="9227330" y="2728235"/>
                    <a:ext cx="152230" cy="116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4" h="1414" extrusionOk="0">
                        <a:moveTo>
                          <a:pt x="824" y="1"/>
                        </a:moveTo>
                        <a:cubicBezTo>
                          <a:pt x="586" y="1"/>
                          <a:pt x="350" y="124"/>
                          <a:pt x="188" y="309"/>
                        </a:cubicBezTo>
                        <a:cubicBezTo>
                          <a:pt x="174" y="323"/>
                          <a:pt x="152" y="337"/>
                          <a:pt x="123" y="337"/>
                        </a:cubicBezTo>
                        <a:cubicBezTo>
                          <a:pt x="1" y="612"/>
                          <a:pt x="37" y="937"/>
                          <a:pt x="232" y="1176"/>
                        </a:cubicBezTo>
                        <a:cubicBezTo>
                          <a:pt x="369" y="1332"/>
                          <a:pt x="583" y="1414"/>
                          <a:pt x="795" y="1414"/>
                        </a:cubicBezTo>
                        <a:cubicBezTo>
                          <a:pt x="986" y="1414"/>
                          <a:pt x="1175" y="1348"/>
                          <a:pt x="1308" y="1212"/>
                        </a:cubicBezTo>
                        <a:cubicBezTo>
                          <a:pt x="1583" y="916"/>
                          <a:pt x="1547" y="366"/>
                          <a:pt x="1215" y="128"/>
                        </a:cubicBezTo>
                        <a:cubicBezTo>
                          <a:pt x="1092" y="39"/>
                          <a:pt x="958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5"/>
                  <p:cNvSpPr/>
                  <p:nvPr/>
                </p:nvSpPr>
                <p:spPr>
                  <a:xfrm rot="10800000">
                    <a:off x="9398202" y="2908411"/>
                    <a:ext cx="364046" cy="381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8" h="4642" extrusionOk="0">
                        <a:moveTo>
                          <a:pt x="1096" y="3073"/>
                        </a:moveTo>
                        <a:cubicBezTo>
                          <a:pt x="1111" y="3073"/>
                          <a:pt x="1126" y="3081"/>
                          <a:pt x="1135" y="3100"/>
                        </a:cubicBezTo>
                        <a:lnTo>
                          <a:pt x="1135" y="3093"/>
                        </a:lnTo>
                        <a:cubicBezTo>
                          <a:pt x="1273" y="3389"/>
                          <a:pt x="1511" y="3613"/>
                          <a:pt x="1836" y="3635"/>
                        </a:cubicBezTo>
                        <a:cubicBezTo>
                          <a:pt x="1966" y="3649"/>
                          <a:pt x="1947" y="3825"/>
                          <a:pt x="1834" y="3825"/>
                        </a:cubicBezTo>
                        <a:cubicBezTo>
                          <a:pt x="1828" y="3825"/>
                          <a:pt x="1821" y="3824"/>
                          <a:pt x="1815" y="3823"/>
                        </a:cubicBezTo>
                        <a:cubicBezTo>
                          <a:pt x="1453" y="3779"/>
                          <a:pt x="1106" y="3505"/>
                          <a:pt x="1041" y="3136"/>
                        </a:cubicBezTo>
                        <a:cubicBezTo>
                          <a:pt x="1037" y="3103"/>
                          <a:pt x="1067" y="3073"/>
                          <a:pt x="1096" y="3073"/>
                        </a:cubicBezTo>
                        <a:close/>
                        <a:moveTo>
                          <a:pt x="772" y="2902"/>
                        </a:moveTo>
                        <a:cubicBezTo>
                          <a:pt x="798" y="2902"/>
                          <a:pt x="824" y="2922"/>
                          <a:pt x="810" y="2956"/>
                        </a:cubicBezTo>
                        <a:cubicBezTo>
                          <a:pt x="702" y="3245"/>
                          <a:pt x="731" y="3570"/>
                          <a:pt x="897" y="3837"/>
                        </a:cubicBezTo>
                        <a:cubicBezTo>
                          <a:pt x="1078" y="4105"/>
                          <a:pt x="1359" y="4162"/>
                          <a:pt x="1663" y="4191"/>
                        </a:cubicBezTo>
                        <a:cubicBezTo>
                          <a:pt x="1764" y="4206"/>
                          <a:pt x="1807" y="4365"/>
                          <a:pt x="1685" y="4394"/>
                        </a:cubicBezTo>
                        <a:cubicBezTo>
                          <a:pt x="1617" y="4409"/>
                          <a:pt x="1551" y="4417"/>
                          <a:pt x="1487" y="4417"/>
                        </a:cubicBezTo>
                        <a:cubicBezTo>
                          <a:pt x="781" y="4417"/>
                          <a:pt x="340" y="3516"/>
                          <a:pt x="738" y="2920"/>
                        </a:cubicBezTo>
                        <a:cubicBezTo>
                          <a:pt x="745" y="2907"/>
                          <a:pt x="759" y="2902"/>
                          <a:pt x="772" y="2902"/>
                        </a:cubicBezTo>
                        <a:close/>
                        <a:moveTo>
                          <a:pt x="2537" y="0"/>
                        </a:moveTo>
                        <a:cubicBezTo>
                          <a:pt x="1648" y="383"/>
                          <a:pt x="1056" y="1113"/>
                          <a:pt x="630" y="1966"/>
                        </a:cubicBezTo>
                        <a:cubicBezTo>
                          <a:pt x="189" y="2862"/>
                          <a:pt x="1" y="4473"/>
                          <a:pt x="1374" y="4632"/>
                        </a:cubicBezTo>
                        <a:cubicBezTo>
                          <a:pt x="1429" y="4638"/>
                          <a:pt x="1484" y="4641"/>
                          <a:pt x="1539" y="4641"/>
                        </a:cubicBezTo>
                        <a:cubicBezTo>
                          <a:pt x="2571" y="4641"/>
                          <a:pt x="3357" y="3565"/>
                          <a:pt x="3556" y="2645"/>
                        </a:cubicBezTo>
                        <a:cubicBezTo>
                          <a:pt x="3787" y="1640"/>
                          <a:pt x="3383" y="593"/>
                          <a:pt x="25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5"/>
                  <p:cNvSpPr/>
                  <p:nvPr/>
                </p:nvSpPr>
                <p:spPr>
                  <a:xfrm rot="10800000">
                    <a:off x="9573210" y="2975505"/>
                    <a:ext cx="89282" cy="62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55" extrusionOk="0">
                        <a:moveTo>
                          <a:pt x="61" y="0"/>
                        </a:moveTo>
                        <a:cubicBezTo>
                          <a:pt x="32" y="0"/>
                          <a:pt x="1" y="32"/>
                          <a:pt x="11" y="66"/>
                        </a:cubicBezTo>
                        <a:cubicBezTo>
                          <a:pt x="76" y="435"/>
                          <a:pt x="415" y="702"/>
                          <a:pt x="777" y="753"/>
                        </a:cubicBezTo>
                        <a:cubicBezTo>
                          <a:pt x="783" y="754"/>
                          <a:pt x="790" y="755"/>
                          <a:pt x="796" y="755"/>
                        </a:cubicBezTo>
                        <a:cubicBezTo>
                          <a:pt x="909" y="755"/>
                          <a:pt x="929" y="579"/>
                          <a:pt x="806" y="565"/>
                        </a:cubicBezTo>
                        <a:cubicBezTo>
                          <a:pt x="473" y="543"/>
                          <a:pt x="235" y="319"/>
                          <a:pt x="97" y="23"/>
                        </a:cubicBezTo>
                        <a:cubicBezTo>
                          <a:pt x="88" y="7"/>
                          <a:pt x="75" y="0"/>
                          <a:pt x="6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5"/>
                  <p:cNvSpPr/>
                  <p:nvPr/>
                </p:nvSpPr>
                <p:spPr>
                  <a:xfrm rot="10800000">
                    <a:off x="9588491" y="2926725"/>
                    <a:ext cx="140986" cy="12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1511" extrusionOk="0">
                        <a:moveTo>
                          <a:pt x="430" y="1"/>
                        </a:moveTo>
                        <a:cubicBezTo>
                          <a:pt x="417" y="1"/>
                          <a:pt x="405" y="6"/>
                          <a:pt x="397" y="19"/>
                        </a:cubicBezTo>
                        <a:cubicBezTo>
                          <a:pt x="0" y="613"/>
                          <a:pt x="438" y="1510"/>
                          <a:pt x="1140" y="1510"/>
                        </a:cubicBezTo>
                        <a:cubicBezTo>
                          <a:pt x="1206" y="1510"/>
                          <a:pt x="1274" y="1502"/>
                          <a:pt x="1344" y="1486"/>
                        </a:cubicBezTo>
                        <a:cubicBezTo>
                          <a:pt x="1466" y="1457"/>
                          <a:pt x="1423" y="1298"/>
                          <a:pt x="1322" y="1291"/>
                        </a:cubicBezTo>
                        <a:cubicBezTo>
                          <a:pt x="1018" y="1254"/>
                          <a:pt x="737" y="1197"/>
                          <a:pt x="556" y="929"/>
                        </a:cubicBezTo>
                        <a:cubicBezTo>
                          <a:pt x="390" y="662"/>
                          <a:pt x="361" y="337"/>
                          <a:pt x="469" y="48"/>
                        </a:cubicBezTo>
                        <a:cubicBezTo>
                          <a:pt x="479" y="20"/>
                          <a:pt x="454" y="1"/>
                          <a:pt x="4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5"/>
                  <p:cNvSpPr/>
                  <p:nvPr/>
                </p:nvSpPr>
                <p:spPr>
                  <a:xfrm rot="10800000">
                    <a:off x="9061742" y="3524659"/>
                    <a:ext cx="290045" cy="11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8" h="1383" extrusionOk="0">
                        <a:moveTo>
                          <a:pt x="2868" y="1"/>
                        </a:moveTo>
                        <a:cubicBezTo>
                          <a:pt x="2842" y="1"/>
                          <a:pt x="2814" y="10"/>
                          <a:pt x="2790" y="32"/>
                        </a:cubicBezTo>
                        <a:cubicBezTo>
                          <a:pt x="2027" y="746"/>
                          <a:pt x="1243" y="1211"/>
                          <a:pt x="175" y="1211"/>
                        </a:cubicBezTo>
                        <a:cubicBezTo>
                          <a:pt x="151" y="1211"/>
                          <a:pt x="126" y="1211"/>
                          <a:pt x="102" y="1210"/>
                        </a:cubicBezTo>
                        <a:cubicBezTo>
                          <a:pt x="1" y="1210"/>
                          <a:pt x="8" y="1347"/>
                          <a:pt x="102" y="1362"/>
                        </a:cubicBezTo>
                        <a:cubicBezTo>
                          <a:pt x="220" y="1376"/>
                          <a:pt x="340" y="1383"/>
                          <a:pt x="462" y="1383"/>
                        </a:cubicBezTo>
                        <a:cubicBezTo>
                          <a:pt x="1409" y="1383"/>
                          <a:pt x="2438" y="963"/>
                          <a:pt x="2963" y="162"/>
                        </a:cubicBezTo>
                        <a:cubicBezTo>
                          <a:pt x="3017" y="82"/>
                          <a:pt x="2947" y="1"/>
                          <a:pt x="28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43" name="Google Shape;1143;p35"/>
                  <p:cNvGrpSpPr/>
                  <p:nvPr/>
                </p:nvGrpSpPr>
                <p:grpSpPr>
                  <a:xfrm>
                    <a:off x="-571160" y="3332081"/>
                    <a:ext cx="11182009" cy="5604368"/>
                    <a:chOff x="-571160" y="3332081"/>
                    <a:chExt cx="11182009" cy="5604368"/>
                  </a:xfrm>
                </p:grpSpPr>
                <p:sp>
                  <p:nvSpPr>
                    <p:cNvPr id="1144" name="Google Shape;1144;p35"/>
                    <p:cNvSpPr/>
                    <p:nvPr/>
                  </p:nvSpPr>
                  <p:spPr>
                    <a:xfrm rot="10800000">
                      <a:off x="9962817" y="4820798"/>
                      <a:ext cx="171547" cy="486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5" h="593" extrusionOk="0">
                          <a:moveTo>
                            <a:pt x="1403" y="0"/>
                          </a:moveTo>
                          <a:cubicBezTo>
                            <a:pt x="943" y="0"/>
                            <a:pt x="432" y="181"/>
                            <a:pt x="72" y="421"/>
                          </a:cubicBezTo>
                          <a:cubicBezTo>
                            <a:pt x="1" y="466"/>
                            <a:pt x="34" y="593"/>
                            <a:pt x="109" y="593"/>
                          </a:cubicBezTo>
                          <a:cubicBezTo>
                            <a:pt x="118" y="593"/>
                            <a:pt x="127" y="591"/>
                            <a:pt x="137" y="587"/>
                          </a:cubicBezTo>
                          <a:cubicBezTo>
                            <a:pt x="383" y="472"/>
                            <a:pt x="628" y="385"/>
                            <a:pt x="888" y="320"/>
                          </a:cubicBezTo>
                          <a:cubicBezTo>
                            <a:pt x="1148" y="262"/>
                            <a:pt x="1416" y="269"/>
                            <a:pt x="1676" y="233"/>
                          </a:cubicBezTo>
                          <a:cubicBezTo>
                            <a:pt x="1784" y="204"/>
                            <a:pt x="1784" y="52"/>
                            <a:pt x="1676" y="23"/>
                          </a:cubicBezTo>
                          <a:cubicBezTo>
                            <a:pt x="1588" y="8"/>
                            <a:pt x="1497" y="0"/>
                            <a:pt x="140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5" name="Google Shape;1145;p35"/>
                    <p:cNvSpPr/>
                    <p:nvPr/>
                  </p:nvSpPr>
                  <p:spPr>
                    <a:xfrm rot="10800000">
                      <a:off x="9966276" y="4700735"/>
                      <a:ext cx="238148" cy="12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8" h="1476" extrusionOk="0">
                          <a:moveTo>
                            <a:pt x="2376" y="1"/>
                          </a:moveTo>
                          <a:cubicBezTo>
                            <a:pt x="1458" y="1"/>
                            <a:pt x="526" y="651"/>
                            <a:pt x="28" y="1388"/>
                          </a:cubicBezTo>
                          <a:cubicBezTo>
                            <a:pt x="0" y="1432"/>
                            <a:pt x="39" y="1476"/>
                            <a:pt x="81" y="1476"/>
                          </a:cubicBezTo>
                          <a:cubicBezTo>
                            <a:pt x="95" y="1476"/>
                            <a:pt x="109" y="1471"/>
                            <a:pt x="122" y="1461"/>
                          </a:cubicBezTo>
                          <a:cubicBezTo>
                            <a:pt x="418" y="1128"/>
                            <a:pt x="765" y="846"/>
                            <a:pt x="1148" y="615"/>
                          </a:cubicBezTo>
                          <a:cubicBezTo>
                            <a:pt x="1545" y="391"/>
                            <a:pt x="1964" y="297"/>
                            <a:pt x="2398" y="153"/>
                          </a:cubicBezTo>
                          <a:cubicBezTo>
                            <a:pt x="2477" y="131"/>
                            <a:pt x="2463" y="8"/>
                            <a:pt x="23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6" name="Google Shape;1146;p35"/>
                    <p:cNvSpPr/>
                    <p:nvPr/>
                  </p:nvSpPr>
                  <p:spPr>
                    <a:xfrm rot="10800000">
                      <a:off x="-571160" y="3332081"/>
                      <a:ext cx="11182009" cy="56043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352" h="68244" extrusionOk="0">
                          <a:moveTo>
                            <a:pt x="9155" y="5594"/>
                          </a:moveTo>
                          <a:cubicBezTo>
                            <a:pt x="9527" y="5594"/>
                            <a:pt x="9896" y="5619"/>
                            <a:pt x="10240" y="5676"/>
                          </a:cubicBezTo>
                          <a:cubicBezTo>
                            <a:pt x="10348" y="5690"/>
                            <a:pt x="10305" y="5835"/>
                            <a:pt x="10218" y="5842"/>
                          </a:cubicBezTo>
                          <a:lnTo>
                            <a:pt x="10218" y="5849"/>
                          </a:lnTo>
                          <a:cubicBezTo>
                            <a:pt x="9763" y="5877"/>
                            <a:pt x="9310" y="5892"/>
                            <a:pt x="8857" y="5892"/>
                          </a:cubicBezTo>
                          <a:cubicBezTo>
                            <a:pt x="8497" y="5892"/>
                            <a:pt x="8137" y="5883"/>
                            <a:pt x="7776" y="5864"/>
                          </a:cubicBezTo>
                          <a:cubicBezTo>
                            <a:pt x="7689" y="5864"/>
                            <a:pt x="7660" y="5719"/>
                            <a:pt x="7754" y="5705"/>
                          </a:cubicBezTo>
                          <a:cubicBezTo>
                            <a:pt x="8194" y="5636"/>
                            <a:pt x="8676" y="5594"/>
                            <a:pt x="9155" y="5594"/>
                          </a:cubicBezTo>
                          <a:close/>
                          <a:moveTo>
                            <a:pt x="72548" y="5842"/>
                          </a:moveTo>
                          <a:cubicBezTo>
                            <a:pt x="72820" y="5842"/>
                            <a:pt x="73092" y="5846"/>
                            <a:pt x="73362" y="5856"/>
                          </a:cubicBezTo>
                          <a:cubicBezTo>
                            <a:pt x="73470" y="5856"/>
                            <a:pt x="73470" y="6015"/>
                            <a:pt x="73362" y="6015"/>
                          </a:cubicBezTo>
                          <a:cubicBezTo>
                            <a:pt x="73092" y="6026"/>
                            <a:pt x="72820" y="6030"/>
                            <a:pt x="72548" y="6030"/>
                          </a:cubicBezTo>
                          <a:cubicBezTo>
                            <a:pt x="71854" y="6030"/>
                            <a:pt x="71157" y="6004"/>
                            <a:pt x="70471" y="5994"/>
                          </a:cubicBezTo>
                          <a:cubicBezTo>
                            <a:pt x="70392" y="5994"/>
                            <a:pt x="70392" y="5878"/>
                            <a:pt x="70471" y="5878"/>
                          </a:cubicBezTo>
                          <a:cubicBezTo>
                            <a:pt x="71157" y="5868"/>
                            <a:pt x="71854" y="5842"/>
                            <a:pt x="72548" y="5842"/>
                          </a:cubicBezTo>
                          <a:close/>
                          <a:moveTo>
                            <a:pt x="10486" y="6182"/>
                          </a:moveTo>
                          <a:cubicBezTo>
                            <a:pt x="10637" y="6182"/>
                            <a:pt x="10637" y="6406"/>
                            <a:pt x="10486" y="6406"/>
                          </a:cubicBezTo>
                          <a:lnTo>
                            <a:pt x="10493" y="6406"/>
                          </a:lnTo>
                          <a:cubicBezTo>
                            <a:pt x="10338" y="6406"/>
                            <a:pt x="10183" y="6406"/>
                            <a:pt x="10027" y="6406"/>
                          </a:cubicBezTo>
                          <a:cubicBezTo>
                            <a:pt x="9638" y="6406"/>
                            <a:pt x="9247" y="6403"/>
                            <a:pt x="8860" y="6377"/>
                          </a:cubicBezTo>
                          <a:cubicBezTo>
                            <a:pt x="8773" y="6355"/>
                            <a:pt x="8773" y="6225"/>
                            <a:pt x="8860" y="6203"/>
                          </a:cubicBezTo>
                          <a:cubicBezTo>
                            <a:pt x="9402" y="6182"/>
                            <a:pt x="9944" y="6182"/>
                            <a:pt x="10486" y="6182"/>
                          </a:cubicBezTo>
                          <a:close/>
                          <a:moveTo>
                            <a:pt x="73448" y="6406"/>
                          </a:moveTo>
                          <a:cubicBezTo>
                            <a:pt x="73542" y="6406"/>
                            <a:pt x="73542" y="6550"/>
                            <a:pt x="73448" y="6550"/>
                          </a:cubicBezTo>
                          <a:cubicBezTo>
                            <a:pt x="72964" y="6550"/>
                            <a:pt x="72487" y="6543"/>
                            <a:pt x="72003" y="6536"/>
                          </a:cubicBezTo>
                          <a:cubicBezTo>
                            <a:pt x="71924" y="6536"/>
                            <a:pt x="71924" y="6420"/>
                            <a:pt x="72003" y="6420"/>
                          </a:cubicBezTo>
                          <a:cubicBezTo>
                            <a:pt x="72487" y="6413"/>
                            <a:pt x="72964" y="6406"/>
                            <a:pt x="73448" y="6406"/>
                          </a:cubicBezTo>
                          <a:close/>
                          <a:moveTo>
                            <a:pt x="97229" y="14394"/>
                          </a:moveTo>
                          <a:cubicBezTo>
                            <a:pt x="97309" y="14394"/>
                            <a:pt x="97389" y="14395"/>
                            <a:pt x="97469" y="14398"/>
                          </a:cubicBezTo>
                          <a:cubicBezTo>
                            <a:pt x="97628" y="14398"/>
                            <a:pt x="97628" y="14629"/>
                            <a:pt x="97469" y="14629"/>
                          </a:cubicBezTo>
                          <a:cubicBezTo>
                            <a:pt x="97374" y="14634"/>
                            <a:pt x="97280" y="14636"/>
                            <a:pt x="97185" y="14636"/>
                          </a:cubicBezTo>
                          <a:cubicBezTo>
                            <a:pt x="96860" y="14636"/>
                            <a:pt x="96534" y="14613"/>
                            <a:pt x="96204" y="14608"/>
                          </a:cubicBezTo>
                          <a:lnTo>
                            <a:pt x="96211" y="14608"/>
                          </a:lnTo>
                          <a:cubicBezTo>
                            <a:pt x="96089" y="14608"/>
                            <a:pt x="96089" y="14427"/>
                            <a:pt x="96204" y="14427"/>
                          </a:cubicBezTo>
                          <a:cubicBezTo>
                            <a:pt x="96549" y="14415"/>
                            <a:pt x="96889" y="14394"/>
                            <a:pt x="97229" y="14394"/>
                          </a:cubicBezTo>
                          <a:close/>
                          <a:moveTo>
                            <a:pt x="97330" y="14902"/>
                          </a:moveTo>
                          <a:cubicBezTo>
                            <a:pt x="97421" y="14902"/>
                            <a:pt x="97473" y="15039"/>
                            <a:pt x="97382" y="15106"/>
                          </a:cubicBezTo>
                          <a:cubicBezTo>
                            <a:pt x="96975" y="15414"/>
                            <a:pt x="96469" y="15560"/>
                            <a:pt x="95962" y="15560"/>
                          </a:cubicBezTo>
                          <a:cubicBezTo>
                            <a:pt x="95614" y="15560"/>
                            <a:pt x="95265" y="15491"/>
                            <a:pt x="94947" y="15359"/>
                          </a:cubicBezTo>
                          <a:cubicBezTo>
                            <a:pt x="94856" y="15320"/>
                            <a:pt x="94882" y="15188"/>
                            <a:pt x="94961" y="15188"/>
                          </a:cubicBezTo>
                          <a:cubicBezTo>
                            <a:pt x="94970" y="15188"/>
                            <a:pt x="94980" y="15189"/>
                            <a:pt x="94990" y="15193"/>
                          </a:cubicBezTo>
                          <a:cubicBezTo>
                            <a:pt x="95283" y="15300"/>
                            <a:pt x="95569" y="15351"/>
                            <a:pt x="95849" y="15351"/>
                          </a:cubicBezTo>
                          <a:cubicBezTo>
                            <a:pt x="96340" y="15351"/>
                            <a:pt x="96813" y="15195"/>
                            <a:pt x="97274" y="14918"/>
                          </a:cubicBezTo>
                          <a:cubicBezTo>
                            <a:pt x="97293" y="14907"/>
                            <a:pt x="97312" y="14902"/>
                            <a:pt x="97330" y="14902"/>
                          </a:cubicBezTo>
                          <a:close/>
                          <a:moveTo>
                            <a:pt x="50505" y="23590"/>
                          </a:moveTo>
                          <a:cubicBezTo>
                            <a:pt x="51018" y="23597"/>
                            <a:pt x="51524" y="23713"/>
                            <a:pt x="51986" y="23937"/>
                          </a:cubicBezTo>
                          <a:cubicBezTo>
                            <a:pt x="52061" y="23968"/>
                            <a:pt x="52018" y="24068"/>
                            <a:pt x="51949" y="24068"/>
                          </a:cubicBezTo>
                          <a:cubicBezTo>
                            <a:pt x="51938" y="24068"/>
                            <a:pt x="51926" y="24066"/>
                            <a:pt x="51914" y="24059"/>
                          </a:cubicBezTo>
                          <a:cubicBezTo>
                            <a:pt x="51473" y="23843"/>
                            <a:pt x="50996" y="23720"/>
                            <a:pt x="50505" y="23691"/>
                          </a:cubicBezTo>
                          <a:cubicBezTo>
                            <a:pt x="50440" y="23684"/>
                            <a:pt x="50440" y="23590"/>
                            <a:pt x="50505" y="23590"/>
                          </a:cubicBezTo>
                          <a:close/>
                          <a:moveTo>
                            <a:pt x="50148" y="23997"/>
                          </a:moveTo>
                          <a:cubicBezTo>
                            <a:pt x="50653" y="23997"/>
                            <a:pt x="51156" y="24080"/>
                            <a:pt x="51618" y="24262"/>
                          </a:cubicBezTo>
                          <a:cubicBezTo>
                            <a:pt x="51711" y="24302"/>
                            <a:pt x="51688" y="24439"/>
                            <a:pt x="51594" y="24439"/>
                          </a:cubicBezTo>
                          <a:cubicBezTo>
                            <a:pt x="51586" y="24439"/>
                            <a:pt x="51577" y="24438"/>
                            <a:pt x="51567" y="24435"/>
                          </a:cubicBezTo>
                          <a:cubicBezTo>
                            <a:pt x="50988" y="24271"/>
                            <a:pt x="50435" y="24177"/>
                            <a:pt x="49873" y="24177"/>
                          </a:cubicBezTo>
                          <a:cubicBezTo>
                            <a:pt x="49494" y="24177"/>
                            <a:pt x="49111" y="24219"/>
                            <a:pt x="48713" y="24312"/>
                          </a:cubicBezTo>
                          <a:cubicBezTo>
                            <a:pt x="48708" y="24313"/>
                            <a:pt x="48704" y="24314"/>
                            <a:pt x="48700" y="24314"/>
                          </a:cubicBezTo>
                          <a:cubicBezTo>
                            <a:pt x="48651" y="24314"/>
                            <a:pt x="48631" y="24239"/>
                            <a:pt x="48684" y="24226"/>
                          </a:cubicBezTo>
                          <a:cubicBezTo>
                            <a:pt x="49147" y="24078"/>
                            <a:pt x="49649" y="23997"/>
                            <a:pt x="50148" y="23997"/>
                          </a:cubicBezTo>
                          <a:close/>
                          <a:moveTo>
                            <a:pt x="18429" y="36394"/>
                          </a:moveTo>
                          <a:cubicBezTo>
                            <a:pt x="18431" y="36394"/>
                            <a:pt x="18433" y="36394"/>
                            <a:pt x="18435" y="36395"/>
                          </a:cubicBezTo>
                          <a:cubicBezTo>
                            <a:pt x="18844" y="36444"/>
                            <a:pt x="19258" y="36466"/>
                            <a:pt x="19670" y="36466"/>
                          </a:cubicBezTo>
                          <a:cubicBezTo>
                            <a:pt x="19861" y="36466"/>
                            <a:pt x="20051" y="36462"/>
                            <a:pt x="20241" y="36453"/>
                          </a:cubicBezTo>
                          <a:cubicBezTo>
                            <a:pt x="20244" y="36452"/>
                            <a:pt x="20246" y="36452"/>
                            <a:pt x="20248" y="36452"/>
                          </a:cubicBezTo>
                          <a:cubicBezTo>
                            <a:pt x="20371" y="36452"/>
                            <a:pt x="20369" y="36641"/>
                            <a:pt x="20241" y="36648"/>
                          </a:cubicBezTo>
                          <a:lnTo>
                            <a:pt x="20248" y="36655"/>
                          </a:lnTo>
                          <a:cubicBezTo>
                            <a:pt x="20128" y="36661"/>
                            <a:pt x="20007" y="36663"/>
                            <a:pt x="19887" y="36663"/>
                          </a:cubicBezTo>
                          <a:cubicBezTo>
                            <a:pt x="19394" y="36663"/>
                            <a:pt x="18902" y="36615"/>
                            <a:pt x="18420" y="36510"/>
                          </a:cubicBezTo>
                          <a:cubicBezTo>
                            <a:pt x="18364" y="36496"/>
                            <a:pt x="18376" y="36394"/>
                            <a:pt x="18429" y="36394"/>
                          </a:cubicBezTo>
                          <a:close/>
                          <a:moveTo>
                            <a:pt x="16794" y="36350"/>
                          </a:moveTo>
                          <a:cubicBezTo>
                            <a:pt x="16803" y="36350"/>
                            <a:pt x="16813" y="36353"/>
                            <a:pt x="16823" y="36359"/>
                          </a:cubicBezTo>
                          <a:cubicBezTo>
                            <a:pt x="17690" y="36778"/>
                            <a:pt x="18644" y="37002"/>
                            <a:pt x="19612" y="37002"/>
                          </a:cubicBezTo>
                          <a:cubicBezTo>
                            <a:pt x="19699" y="37016"/>
                            <a:pt x="19699" y="37139"/>
                            <a:pt x="19612" y="37146"/>
                          </a:cubicBezTo>
                          <a:lnTo>
                            <a:pt x="19612" y="37153"/>
                          </a:lnTo>
                          <a:cubicBezTo>
                            <a:pt x="18622" y="37146"/>
                            <a:pt x="17647" y="36908"/>
                            <a:pt x="16773" y="36445"/>
                          </a:cubicBezTo>
                          <a:cubicBezTo>
                            <a:pt x="16718" y="36421"/>
                            <a:pt x="16745" y="36350"/>
                            <a:pt x="16794" y="36350"/>
                          </a:cubicBezTo>
                          <a:close/>
                          <a:moveTo>
                            <a:pt x="110664" y="37300"/>
                          </a:moveTo>
                          <a:cubicBezTo>
                            <a:pt x="110697" y="37300"/>
                            <a:pt x="110729" y="37323"/>
                            <a:pt x="110729" y="37370"/>
                          </a:cubicBezTo>
                          <a:cubicBezTo>
                            <a:pt x="110743" y="37703"/>
                            <a:pt x="110751" y="38035"/>
                            <a:pt x="110758" y="38360"/>
                          </a:cubicBezTo>
                          <a:cubicBezTo>
                            <a:pt x="110758" y="38422"/>
                            <a:pt x="110713" y="38452"/>
                            <a:pt x="110668" y="38452"/>
                          </a:cubicBezTo>
                          <a:cubicBezTo>
                            <a:pt x="110622" y="38452"/>
                            <a:pt x="110577" y="38422"/>
                            <a:pt x="110577" y="38360"/>
                          </a:cubicBezTo>
                          <a:lnTo>
                            <a:pt x="110570" y="38360"/>
                          </a:lnTo>
                          <a:cubicBezTo>
                            <a:pt x="110577" y="38035"/>
                            <a:pt x="110585" y="37703"/>
                            <a:pt x="110599" y="37370"/>
                          </a:cubicBezTo>
                          <a:cubicBezTo>
                            <a:pt x="110599" y="37323"/>
                            <a:pt x="110631" y="37300"/>
                            <a:pt x="110664" y="37300"/>
                          </a:cubicBezTo>
                          <a:close/>
                          <a:moveTo>
                            <a:pt x="110804" y="36295"/>
                          </a:moveTo>
                          <a:cubicBezTo>
                            <a:pt x="110832" y="36295"/>
                            <a:pt x="110859" y="36310"/>
                            <a:pt x="110874" y="36344"/>
                          </a:cubicBezTo>
                          <a:cubicBezTo>
                            <a:pt x="111061" y="36973"/>
                            <a:pt x="111257" y="37797"/>
                            <a:pt x="111170" y="38454"/>
                          </a:cubicBezTo>
                          <a:cubicBezTo>
                            <a:pt x="111166" y="38504"/>
                            <a:pt x="111119" y="38537"/>
                            <a:pt x="111075" y="38537"/>
                          </a:cubicBezTo>
                          <a:cubicBezTo>
                            <a:pt x="111043" y="38537"/>
                            <a:pt x="111013" y="38519"/>
                            <a:pt x="111004" y="38476"/>
                          </a:cubicBezTo>
                          <a:cubicBezTo>
                            <a:pt x="110946" y="38180"/>
                            <a:pt x="110946" y="37869"/>
                            <a:pt x="110917" y="37565"/>
                          </a:cubicBezTo>
                          <a:lnTo>
                            <a:pt x="110910" y="37565"/>
                          </a:lnTo>
                          <a:cubicBezTo>
                            <a:pt x="110874" y="37168"/>
                            <a:pt x="110794" y="36778"/>
                            <a:pt x="110729" y="36387"/>
                          </a:cubicBezTo>
                          <a:cubicBezTo>
                            <a:pt x="110720" y="36331"/>
                            <a:pt x="110762" y="36295"/>
                            <a:pt x="110804" y="36295"/>
                          </a:cubicBezTo>
                          <a:close/>
                          <a:moveTo>
                            <a:pt x="64328" y="47171"/>
                          </a:moveTo>
                          <a:cubicBezTo>
                            <a:pt x="64492" y="47171"/>
                            <a:pt x="64652" y="47188"/>
                            <a:pt x="64806" y="47227"/>
                          </a:cubicBezTo>
                          <a:cubicBezTo>
                            <a:pt x="64917" y="47241"/>
                            <a:pt x="64901" y="47408"/>
                            <a:pt x="64791" y="47408"/>
                          </a:cubicBezTo>
                          <a:cubicBezTo>
                            <a:pt x="64786" y="47408"/>
                            <a:pt x="64782" y="47408"/>
                            <a:pt x="64777" y="47408"/>
                          </a:cubicBezTo>
                          <a:lnTo>
                            <a:pt x="64777" y="47400"/>
                          </a:lnTo>
                          <a:cubicBezTo>
                            <a:pt x="64473" y="47422"/>
                            <a:pt x="64177" y="47393"/>
                            <a:pt x="63874" y="47436"/>
                          </a:cubicBezTo>
                          <a:cubicBezTo>
                            <a:pt x="63570" y="47473"/>
                            <a:pt x="63274" y="47552"/>
                            <a:pt x="62992" y="47660"/>
                          </a:cubicBezTo>
                          <a:cubicBezTo>
                            <a:pt x="62982" y="47664"/>
                            <a:pt x="62972" y="47666"/>
                            <a:pt x="62962" y="47666"/>
                          </a:cubicBezTo>
                          <a:cubicBezTo>
                            <a:pt x="62877" y="47666"/>
                            <a:pt x="62850" y="47526"/>
                            <a:pt x="62941" y="47487"/>
                          </a:cubicBezTo>
                          <a:cubicBezTo>
                            <a:pt x="63355" y="47315"/>
                            <a:pt x="63853" y="47171"/>
                            <a:pt x="64328" y="47171"/>
                          </a:cubicBezTo>
                          <a:close/>
                          <a:moveTo>
                            <a:pt x="23954" y="47295"/>
                          </a:moveTo>
                          <a:cubicBezTo>
                            <a:pt x="23962" y="47295"/>
                            <a:pt x="23969" y="47297"/>
                            <a:pt x="23977" y="47299"/>
                          </a:cubicBezTo>
                          <a:cubicBezTo>
                            <a:pt x="24432" y="47465"/>
                            <a:pt x="24837" y="47762"/>
                            <a:pt x="25126" y="48159"/>
                          </a:cubicBezTo>
                          <a:cubicBezTo>
                            <a:pt x="25187" y="48241"/>
                            <a:pt x="25105" y="48326"/>
                            <a:pt x="25020" y="48326"/>
                          </a:cubicBezTo>
                          <a:cubicBezTo>
                            <a:pt x="24985" y="48326"/>
                            <a:pt x="24949" y="48311"/>
                            <a:pt x="24924" y="48275"/>
                          </a:cubicBezTo>
                          <a:cubicBezTo>
                            <a:pt x="24671" y="47906"/>
                            <a:pt x="24324" y="47624"/>
                            <a:pt x="23912" y="47451"/>
                          </a:cubicBezTo>
                          <a:cubicBezTo>
                            <a:pt x="23833" y="47418"/>
                            <a:pt x="23880" y="47295"/>
                            <a:pt x="23954" y="47295"/>
                          </a:cubicBezTo>
                          <a:close/>
                          <a:moveTo>
                            <a:pt x="64054" y="47819"/>
                          </a:moveTo>
                          <a:cubicBezTo>
                            <a:pt x="64184" y="47834"/>
                            <a:pt x="64184" y="48022"/>
                            <a:pt x="64054" y="48036"/>
                          </a:cubicBezTo>
                          <a:cubicBezTo>
                            <a:pt x="63259" y="48043"/>
                            <a:pt x="62472" y="48217"/>
                            <a:pt x="61742" y="48542"/>
                          </a:cubicBezTo>
                          <a:cubicBezTo>
                            <a:pt x="61733" y="48546"/>
                            <a:pt x="61724" y="48547"/>
                            <a:pt x="61716" y="48547"/>
                          </a:cubicBezTo>
                          <a:cubicBezTo>
                            <a:pt x="61656" y="48547"/>
                            <a:pt x="61613" y="48464"/>
                            <a:pt x="61677" y="48426"/>
                          </a:cubicBezTo>
                          <a:cubicBezTo>
                            <a:pt x="62414" y="48051"/>
                            <a:pt x="63223" y="47841"/>
                            <a:pt x="64054" y="47819"/>
                          </a:cubicBezTo>
                          <a:close/>
                          <a:moveTo>
                            <a:pt x="22417" y="47334"/>
                          </a:moveTo>
                          <a:cubicBezTo>
                            <a:pt x="22422" y="47334"/>
                            <a:pt x="22426" y="47334"/>
                            <a:pt x="22431" y="47335"/>
                          </a:cubicBezTo>
                          <a:cubicBezTo>
                            <a:pt x="23341" y="47566"/>
                            <a:pt x="24216" y="47949"/>
                            <a:pt x="24996" y="48477"/>
                          </a:cubicBezTo>
                          <a:cubicBezTo>
                            <a:pt x="25093" y="48537"/>
                            <a:pt x="25033" y="48684"/>
                            <a:pt x="24943" y="48684"/>
                          </a:cubicBezTo>
                          <a:cubicBezTo>
                            <a:pt x="24925" y="48684"/>
                            <a:pt x="24907" y="48678"/>
                            <a:pt x="24888" y="48665"/>
                          </a:cubicBezTo>
                          <a:cubicBezTo>
                            <a:pt x="24114" y="48159"/>
                            <a:pt x="23276" y="47740"/>
                            <a:pt x="22402" y="47436"/>
                          </a:cubicBezTo>
                          <a:cubicBezTo>
                            <a:pt x="22341" y="47416"/>
                            <a:pt x="22362" y="47334"/>
                            <a:pt x="22417" y="47334"/>
                          </a:cubicBezTo>
                          <a:close/>
                          <a:moveTo>
                            <a:pt x="86296" y="48823"/>
                          </a:moveTo>
                          <a:cubicBezTo>
                            <a:pt x="86296" y="48823"/>
                            <a:pt x="86297" y="48823"/>
                            <a:pt x="86297" y="48824"/>
                          </a:cubicBezTo>
                          <a:cubicBezTo>
                            <a:pt x="86301" y="48827"/>
                            <a:pt x="86305" y="48831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05" y="48830"/>
                            <a:pt x="86300" y="48826"/>
                            <a:pt x="86296" y="48823"/>
                          </a:cubicBezTo>
                          <a:close/>
                          <a:moveTo>
                            <a:pt x="84017" y="47852"/>
                          </a:moveTo>
                          <a:cubicBezTo>
                            <a:pt x="84025" y="47852"/>
                            <a:pt x="84034" y="47853"/>
                            <a:pt x="84042" y="47856"/>
                          </a:cubicBezTo>
                          <a:cubicBezTo>
                            <a:pt x="84825" y="48019"/>
                            <a:pt x="85650" y="48337"/>
                            <a:pt x="86296" y="48823"/>
                          </a:cubicBezTo>
                          <a:lnTo>
                            <a:pt x="86296" y="48823"/>
                          </a:lnTo>
                          <a:cubicBezTo>
                            <a:pt x="86152" y="48679"/>
                            <a:pt x="85993" y="48549"/>
                            <a:pt x="85827" y="48434"/>
                          </a:cubicBezTo>
                          <a:cubicBezTo>
                            <a:pt x="85654" y="48325"/>
                            <a:pt x="85466" y="48231"/>
                            <a:pt x="85271" y="48159"/>
                          </a:cubicBezTo>
                          <a:cubicBezTo>
                            <a:pt x="85203" y="48139"/>
                            <a:pt x="85231" y="48042"/>
                            <a:pt x="85294" y="48042"/>
                          </a:cubicBezTo>
                          <a:cubicBezTo>
                            <a:pt x="85298" y="48042"/>
                            <a:pt x="85302" y="48043"/>
                            <a:pt x="85307" y="48043"/>
                          </a:cubicBezTo>
                          <a:lnTo>
                            <a:pt x="85300" y="48043"/>
                          </a:lnTo>
                          <a:cubicBezTo>
                            <a:pt x="85704" y="48130"/>
                            <a:pt x="86167" y="48354"/>
                            <a:pt x="86441" y="48679"/>
                          </a:cubicBezTo>
                          <a:cubicBezTo>
                            <a:pt x="86509" y="48753"/>
                            <a:pt x="86440" y="48849"/>
                            <a:pt x="86362" y="48849"/>
                          </a:cubicBezTo>
                          <a:cubicBezTo>
                            <a:pt x="86344" y="48849"/>
                            <a:pt x="86327" y="48844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15" y="48837"/>
                            <a:pt x="86320" y="48841"/>
                            <a:pt x="86326" y="48846"/>
                          </a:cubicBezTo>
                          <a:cubicBezTo>
                            <a:pt x="86423" y="48919"/>
                            <a:pt x="86366" y="49064"/>
                            <a:pt x="86268" y="49064"/>
                          </a:cubicBezTo>
                          <a:cubicBezTo>
                            <a:pt x="86250" y="49064"/>
                            <a:pt x="86230" y="49059"/>
                            <a:pt x="86210" y="49048"/>
                          </a:cubicBezTo>
                          <a:cubicBezTo>
                            <a:pt x="85480" y="48629"/>
                            <a:pt x="84801" y="48275"/>
                            <a:pt x="83999" y="48007"/>
                          </a:cubicBezTo>
                          <a:cubicBezTo>
                            <a:pt x="83906" y="47981"/>
                            <a:pt x="83935" y="47852"/>
                            <a:pt x="84017" y="47852"/>
                          </a:cubicBezTo>
                          <a:close/>
                          <a:moveTo>
                            <a:pt x="6368" y="49519"/>
                          </a:moveTo>
                          <a:cubicBezTo>
                            <a:pt x="6459" y="49519"/>
                            <a:pt x="6548" y="49525"/>
                            <a:pt x="6634" y="49539"/>
                          </a:cubicBezTo>
                          <a:cubicBezTo>
                            <a:pt x="6735" y="49568"/>
                            <a:pt x="6735" y="49713"/>
                            <a:pt x="6634" y="49749"/>
                          </a:cubicBezTo>
                          <a:lnTo>
                            <a:pt x="6634" y="49756"/>
                          </a:lnTo>
                          <a:cubicBezTo>
                            <a:pt x="6374" y="49792"/>
                            <a:pt x="6106" y="49785"/>
                            <a:pt x="5846" y="49836"/>
                          </a:cubicBezTo>
                          <a:cubicBezTo>
                            <a:pt x="5586" y="49901"/>
                            <a:pt x="5341" y="49995"/>
                            <a:pt x="5095" y="50103"/>
                          </a:cubicBezTo>
                          <a:cubicBezTo>
                            <a:pt x="5083" y="50108"/>
                            <a:pt x="5072" y="50110"/>
                            <a:pt x="5062" y="50110"/>
                          </a:cubicBezTo>
                          <a:cubicBezTo>
                            <a:pt x="4985" y="50110"/>
                            <a:pt x="4960" y="49981"/>
                            <a:pt x="5030" y="49937"/>
                          </a:cubicBezTo>
                          <a:cubicBezTo>
                            <a:pt x="5387" y="49695"/>
                            <a:pt x="5901" y="49519"/>
                            <a:pt x="6368" y="49519"/>
                          </a:cubicBezTo>
                          <a:close/>
                          <a:moveTo>
                            <a:pt x="109146" y="49929"/>
                          </a:moveTo>
                          <a:cubicBezTo>
                            <a:pt x="109155" y="49929"/>
                            <a:pt x="109165" y="49932"/>
                            <a:pt x="109175" y="49937"/>
                          </a:cubicBezTo>
                          <a:cubicBezTo>
                            <a:pt x="109486" y="50067"/>
                            <a:pt x="109790" y="50226"/>
                            <a:pt x="110093" y="50363"/>
                          </a:cubicBezTo>
                          <a:cubicBezTo>
                            <a:pt x="110198" y="50413"/>
                            <a:pt x="110134" y="50557"/>
                            <a:pt x="110041" y="50557"/>
                          </a:cubicBezTo>
                          <a:cubicBezTo>
                            <a:pt x="110025" y="50557"/>
                            <a:pt x="110009" y="50553"/>
                            <a:pt x="109992" y="50544"/>
                          </a:cubicBezTo>
                          <a:lnTo>
                            <a:pt x="109985" y="50544"/>
                          </a:lnTo>
                          <a:cubicBezTo>
                            <a:pt x="109696" y="50378"/>
                            <a:pt x="109392" y="50226"/>
                            <a:pt x="109110" y="50052"/>
                          </a:cubicBezTo>
                          <a:cubicBezTo>
                            <a:pt x="109042" y="50015"/>
                            <a:pt x="109086" y="49929"/>
                            <a:pt x="109146" y="49929"/>
                          </a:cubicBezTo>
                          <a:close/>
                          <a:moveTo>
                            <a:pt x="108417" y="50240"/>
                          </a:moveTo>
                          <a:cubicBezTo>
                            <a:pt x="108915" y="50247"/>
                            <a:pt x="109472" y="50385"/>
                            <a:pt x="109876" y="50695"/>
                          </a:cubicBezTo>
                          <a:lnTo>
                            <a:pt x="109869" y="50695"/>
                          </a:lnTo>
                          <a:cubicBezTo>
                            <a:pt x="109962" y="50757"/>
                            <a:pt x="109906" y="50888"/>
                            <a:pt x="109816" y="50888"/>
                          </a:cubicBezTo>
                          <a:cubicBezTo>
                            <a:pt x="109801" y="50888"/>
                            <a:pt x="109785" y="50884"/>
                            <a:pt x="109768" y="50876"/>
                          </a:cubicBezTo>
                          <a:cubicBezTo>
                            <a:pt x="109508" y="50746"/>
                            <a:pt x="109255" y="50602"/>
                            <a:pt x="108966" y="50522"/>
                          </a:cubicBezTo>
                          <a:cubicBezTo>
                            <a:pt x="108895" y="50504"/>
                            <a:pt x="108528" y="50425"/>
                            <a:pt x="108249" y="50425"/>
                          </a:cubicBezTo>
                          <a:cubicBezTo>
                            <a:pt x="108072" y="50425"/>
                            <a:pt x="107931" y="50457"/>
                            <a:pt x="107925" y="50558"/>
                          </a:cubicBezTo>
                          <a:cubicBezTo>
                            <a:pt x="107925" y="50594"/>
                            <a:pt x="107896" y="50615"/>
                            <a:pt x="107868" y="50615"/>
                          </a:cubicBezTo>
                          <a:cubicBezTo>
                            <a:pt x="107845" y="50615"/>
                            <a:pt x="107823" y="50602"/>
                            <a:pt x="107817" y="50573"/>
                          </a:cubicBezTo>
                          <a:cubicBezTo>
                            <a:pt x="107716" y="50240"/>
                            <a:pt x="108214" y="50240"/>
                            <a:pt x="108417" y="50240"/>
                          </a:cubicBezTo>
                          <a:close/>
                          <a:moveTo>
                            <a:pt x="6605" y="50096"/>
                          </a:moveTo>
                          <a:cubicBezTo>
                            <a:pt x="6692" y="50103"/>
                            <a:pt x="6706" y="50226"/>
                            <a:pt x="6620" y="50255"/>
                          </a:cubicBezTo>
                          <a:lnTo>
                            <a:pt x="6627" y="50255"/>
                          </a:lnTo>
                          <a:cubicBezTo>
                            <a:pt x="6193" y="50399"/>
                            <a:pt x="5774" y="50493"/>
                            <a:pt x="5377" y="50710"/>
                          </a:cubicBezTo>
                          <a:cubicBezTo>
                            <a:pt x="4994" y="50941"/>
                            <a:pt x="4647" y="51223"/>
                            <a:pt x="4343" y="51555"/>
                          </a:cubicBezTo>
                          <a:cubicBezTo>
                            <a:pt x="4332" y="51568"/>
                            <a:pt x="4319" y="51574"/>
                            <a:pt x="4305" y="51574"/>
                          </a:cubicBezTo>
                          <a:cubicBezTo>
                            <a:pt x="4264" y="51574"/>
                            <a:pt x="4224" y="51526"/>
                            <a:pt x="4257" y="51483"/>
                          </a:cubicBezTo>
                          <a:cubicBezTo>
                            <a:pt x="4748" y="50746"/>
                            <a:pt x="5687" y="50096"/>
                            <a:pt x="6605" y="50096"/>
                          </a:cubicBezTo>
                          <a:close/>
                          <a:moveTo>
                            <a:pt x="40582" y="54338"/>
                          </a:moveTo>
                          <a:cubicBezTo>
                            <a:pt x="40633" y="54338"/>
                            <a:pt x="40685" y="54377"/>
                            <a:pt x="40677" y="54446"/>
                          </a:cubicBezTo>
                          <a:cubicBezTo>
                            <a:pt x="40670" y="54800"/>
                            <a:pt x="40345" y="55154"/>
                            <a:pt x="40027" y="55270"/>
                          </a:cubicBezTo>
                          <a:cubicBezTo>
                            <a:pt x="40019" y="55272"/>
                            <a:pt x="40013" y="55273"/>
                            <a:pt x="40006" y="55273"/>
                          </a:cubicBezTo>
                          <a:cubicBezTo>
                            <a:pt x="39949" y="55273"/>
                            <a:pt x="39931" y="55194"/>
                            <a:pt x="39976" y="55161"/>
                          </a:cubicBezTo>
                          <a:cubicBezTo>
                            <a:pt x="40114" y="55075"/>
                            <a:pt x="40236" y="54966"/>
                            <a:pt x="40323" y="54829"/>
                          </a:cubicBezTo>
                          <a:cubicBezTo>
                            <a:pt x="40395" y="54699"/>
                            <a:pt x="40453" y="54562"/>
                            <a:pt x="40497" y="54417"/>
                          </a:cubicBezTo>
                          <a:cubicBezTo>
                            <a:pt x="40503" y="54363"/>
                            <a:pt x="40542" y="54338"/>
                            <a:pt x="40582" y="54338"/>
                          </a:cubicBezTo>
                          <a:close/>
                          <a:moveTo>
                            <a:pt x="40904" y="54968"/>
                          </a:moveTo>
                          <a:cubicBezTo>
                            <a:pt x="40965" y="54968"/>
                            <a:pt x="41034" y="55024"/>
                            <a:pt x="41010" y="55096"/>
                          </a:cubicBezTo>
                          <a:cubicBezTo>
                            <a:pt x="40806" y="55727"/>
                            <a:pt x="40170" y="56135"/>
                            <a:pt x="39519" y="56135"/>
                          </a:cubicBezTo>
                          <a:cubicBezTo>
                            <a:pt x="39476" y="56135"/>
                            <a:pt x="39434" y="56133"/>
                            <a:pt x="39391" y="56130"/>
                          </a:cubicBezTo>
                          <a:cubicBezTo>
                            <a:pt x="39311" y="56122"/>
                            <a:pt x="39311" y="56007"/>
                            <a:pt x="39391" y="56007"/>
                          </a:cubicBezTo>
                          <a:cubicBezTo>
                            <a:pt x="39402" y="56007"/>
                            <a:pt x="39414" y="56007"/>
                            <a:pt x="39425" y="56007"/>
                          </a:cubicBezTo>
                          <a:cubicBezTo>
                            <a:pt x="40074" y="56007"/>
                            <a:pt x="40580" y="55606"/>
                            <a:pt x="40829" y="55017"/>
                          </a:cubicBezTo>
                          <a:cubicBezTo>
                            <a:pt x="40844" y="54983"/>
                            <a:pt x="40873" y="54968"/>
                            <a:pt x="40904" y="54968"/>
                          </a:cubicBezTo>
                          <a:close/>
                          <a:moveTo>
                            <a:pt x="104763" y="56392"/>
                          </a:moveTo>
                          <a:cubicBezTo>
                            <a:pt x="104779" y="56392"/>
                            <a:pt x="104796" y="56398"/>
                            <a:pt x="104811" y="56411"/>
                          </a:cubicBezTo>
                          <a:cubicBezTo>
                            <a:pt x="105058" y="56632"/>
                            <a:pt x="105379" y="56754"/>
                            <a:pt x="105706" y="56754"/>
                          </a:cubicBezTo>
                          <a:cubicBezTo>
                            <a:pt x="105733" y="56754"/>
                            <a:pt x="105759" y="56753"/>
                            <a:pt x="105786" y="56751"/>
                          </a:cubicBezTo>
                          <a:cubicBezTo>
                            <a:pt x="105789" y="56751"/>
                            <a:pt x="105791" y="56751"/>
                            <a:pt x="105793" y="56751"/>
                          </a:cubicBezTo>
                          <a:cubicBezTo>
                            <a:pt x="105931" y="56751"/>
                            <a:pt x="105928" y="56968"/>
                            <a:pt x="105786" y="56968"/>
                          </a:cubicBezTo>
                          <a:cubicBezTo>
                            <a:pt x="105382" y="56968"/>
                            <a:pt x="104991" y="56802"/>
                            <a:pt x="104710" y="56505"/>
                          </a:cubicBezTo>
                          <a:cubicBezTo>
                            <a:pt x="104665" y="56455"/>
                            <a:pt x="104710" y="56392"/>
                            <a:pt x="104763" y="56392"/>
                          </a:cubicBezTo>
                          <a:close/>
                          <a:moveTo>
                            <a:pt x="103947" y="56369"/>
                          </a:moveTo>
                          <a:cubicBezTo>
                            <a:pt x="103974" y="56369"/>
                            <a:pt x="104000" y="56384"/>
                            <a:pt x="104009" y="56419"/>
                          </a:cubicBezTo>
                          <a:cubicBezTo>
                            <a:pt x="104175" y="56939"/>
                            <a:pt x="104630" y="57214"/>
                            <a:pt x="105158" y="57235"/>
                          </a:cubicBezTo>
                          <a:cubicBezTo>
                            <a:pt x="105244" y="57235"/>
                            <a:pt x="105266" y="57380"/>
                            <a:pt x="105179" y="57394"/>
                          </a:cubicBezTo>
                          <a:lnTo>
                            <a:pt x="105172" y="57394"/>
                          </a:lnTo>
                          <a:cubicBezTo>
                            <a:pt x="105127" y="57400"/>
                            <a:pt x="105082" y="57403"/>
                            <a:pt x="105038" y="57403"/>
                          </a:cubicBezTo>
                          <a:cubicBezTo>
                            <a:pt x="104501" y="57403"/>
                            <a:pt x="103999" y="56975"/>
                            <a:pt x="103878" y="56455"/>
                          </a:cubicBezTo>
                          <a:cubicBezTo>
                            <a:pt x="103865" y="56403"/>
                            <a:pt x="103907" y="56369"/>
                            <a:pt x="103947" y="56369"/>
                          </a:cubicBezTo>
                          <a:close/>
                          <a:moveTo>
                            <a:pt x="76041" y="57023"/>
                          </a:moveTo>
                          <a:cubicBezTo>
                            <a:pt x="76059" y="57023"/>
                            <a:pt x="76076" y="57030"/>
                            <a:pt x="76086" y="57047"/>
                          </a:cubicBezTo>
                          <a:cubicBezTo>
                            <a:pt x="76253" y="57415"/>
                            <a:pt x="76586" y="57578"/>
                            <a:pt x="76967" y="57578"/>
                          </a:cubicBezTo>
                          <a:cubicBezTo>
                            <a:pt x="76998" y="57578"/>
                            <a:pt x="77030" y="57577"/>
                            <a:pt x="77062" y="57575"/>
                          </a:cubicBezTo>
                          <a:cubicBezTo>
                            <a:pt x="77068" y="57574"/>
                            <a:pt x="77074" y="57573"/>
                            <a:pt x="77080" y="57573"/>
                          </a:cubicBezTo>
                          <a:cubicBezTo>
                            <a:pt x="77180" y="57573"/>
                            <a:pt x="77199" y="57735"/>
                            <a:pt x="77083" y="57756"/>
                          </a:cubicBezTo>
                          <a:cubicBezTo>
                            <a:pt x="77029" y="57767"/>
                            <a:pt x="76975" y="57772"/>
                            <a:pt x="76921" y="57772"/>
                          </a:cubicBezTo>
                          <a:cubicBezTo>
                            <a:pt x="76512" y="57772"/>
                            <a:pt x="76120" y="57473"/>
                            <a:pt x="75992" y="57083"/>
                          </a:cubicBezTo>
                          <a:lnTo>
                            <a:pt x="75985" y="57083"/>
                          </a:lnTo>
                          <a:cubicBezTo>
                            <a:pt x="75971" y="57050"/>
                            <a:pt x="76007" y="57023"/>
                            <a:pt x="76041" y="57023"/>
                          </a:cubicBezTo>
                          <a:close/>
                          <a:moveTo>
                            <a:pt x="75419" y="56566"/>
                          </a:moveTo>
                          <a:cubicBezTo>
                            <a:pt x="75438" y="56566"/>
                            <a:pt x="75458" y="56577"/>
                            <a:pt x="75465" y="56599"/>
                          </a:cubicBezTo>
                          <a:cubicBezTo>
                            <a:pt x="75515" y="56917"/>
                            <a:pt x="75653" y="57206"/>
                            <a:pt x="75862" y="57452"/>
                          </a:cubicBezTo>
                          <a:cubicBezTo>
                            <a:pt x="76064" y="57690"/>
                            <a:pt x="76317" y="57806"/>
                            <a:pt x="76570" y="57972"/>
                          </a:cubicBezTo>
                          <a:cubicBezTo>
                            <a:pt x="76626" y="58028"/>
                            <a:pt x="76594" y="58124"/>
                            <a:pt x="76514" y="58124"/>
                          </a:cubicBezTo>
                          <a:cubicBezTo>
                            <a:pt x="76511" y="58124"/>
                            <a:pt x="76508" y="58124"/>
                            <a:pt x="76505" y="58124"/>
                          </a:cubicBezTo>
                          <a:cubicBezTo>
                            <a:pt x="75833" y="58023"/>
                            <a:pt x="75407" y="57228"/>
                            <a:pt x="75371" y="56614"/>
                          </a:cubicBezTo>
                          <a:cubicBezTo>
                            <a:pt x="75371" y="56582"/>
                            <a:pt x="75395" y="56566"/>
                            <a:pt x="75419" y="56566"/>
                          </a:cubicBezTo>
                          <a:close/>
                          <a:moveTo>
                            <a:pt x="46245" y="62630"/>
                          </a:moveTo>
                          <a:cubicBezTo>
                            <a:pt x="46257" y="62630"/>
                            <a:pt x="46269" y="62635"/>
                            <a:pt x="46278" y="62648"/>
                          </a:cubicBezTo>
                          <a:cubicBezTo>
                            <a:pt x="46574" y="63117"/>
                            <a:pt x="47065" y="63414"/>
                            <a:pt x="47614" y="63464"/>
                          </a:cubicBezTo>
                          <a:cubicBezTo>
                            <a:pt x="47721" y="63478"/>
                            <a:pt x="47730" y="63638"/>
                            <a:pt x="47622" y="63638"/>
                          </a:cubicBezTo>
                          <a:cubicBezTo>
                            <a:pt x="47619" y="63638"/>
                            <a:pt x="47617" y="63638"/>
                            <a:pt x="47614" y="63638"/>
                          </a:cubicBezTo>
                          <a:cubicBezTo>
                            <a:pt x="47007" y="63602"/>
                            <a:pt x="46465" y="63240"/>
                            <a:pt x="46198" y="62698"/>
                          </a:cubicBezTo>
                          <a:cubicBezTo>
                            <a:pt x="46183" y="62662"/>
                            <a:pt x="46215" y="62630"/>
                            <a:pt x="46245" y="62630"/>
                          </a:cubicBezTo>
                          <a:close/>
                          <a:moveTo>
                            <a:pt x="44858" y="61908"/>
                          </a:moveTo>
                          <a:cubicBezTo>
                            <a:pt x="44874" y="61908"/>
                            <a:pt x="44891" y="61918"/>
                            <a:pt x="44897" y="61940"/>
                          </a:cubicBezTo>
                          <a:cubicBezTo>
                            <a:pt x="45042" y="62395"/>
                            <a:pt x="45302" y="62807"/>
                            <a:pt x="45656" y="63125"/>
                          </a:cubicBezTo>
                          <a:cubicBezTo>
                            <a:pt x="46039" y="63457"/>
                            <a:pt x="46451" y="63573"/>
                            <a:pt x="46913" y="63732"/>
                          </a:cubicBezTo>
                          <a:cubicBezTo>
                            <a:pt x="47029" y="63752"/>
                            <a:pt x="47017" y="63914"/>
                            <a:pt x="46912" y="63914"/>
                          </a:cubicBezTo>
                          <a:cubicBezTo>
                            <a:pt x="46905" y="63914"/>
                            <a:pt x="46899" y="63914"/>
                            <a:pt x="46892" y="63912"/>
                          </a:cubicBezTo>
                          <a:lnTo>
                            <a:pt x="46892" y="63920"/>
                          </a:lnTo>
                          <a:cubicBezTo>
                            <a:pt x="46888" y="63920"/>
                            <a:pt x="46885" y="63920"/>
                            <a:pt x="46881" y="63920"/>
                          </a:cubicBezTo>
                          <a:cubicBezTo>
                            <a:pt x="45881" y="63920"/>
                            <a:pt x="44962" y="62890"/>
                            <a:pt x="44825" y="61954"/>
                          </a:cubicBezTo>
                          <a:cubicBezTo>
                            <a:pt x="44817" y="61925"/>
                            <a:pt x="44837" y="61908"/>
                            <a:pt x="44858" y="61908"/>
                          </a:cubicBezTo>
                          <a:close/>
                          <a:moveTo>
                            <a:pt x="15962" y="64514"/>
                          </a:moveTo>
                          <a:cubicBezTo>
                            <a:pt x="16041" y="64514"/>
                            <a:pt x="16119" y="64596"/>
                            <a:pt x="16064" y="64678"/>
                          </a:cubicBezTo>
                          <a:cubicBezTo>
                            <a:pt x="15542" y="65474"/>
                            <a:pt x="14522" y="65894"/>
                            <a:pt x="13580" y="65894"/>
                          </a:cubicBezTo>
                          <a:cubicBezTo>
                            <a:pt x="13452" y="65894"/>
                            <a:pt x="13326" y="65886"/>
                            <a:pt x="13203" y="65871"/>
                          </a:cubicBezTo>
                          <a:cubicBezTo>
                            <a:pt x="13109" y="65863"/>
                            <a:pt x="13102" y="65726"/>
                            <a:pt x="13203" y="65726"/>
                          </a:cubicBezTo>
                          <a:cubicBezTo>
                            <a:pt x="13220" y="65726"/>
                            <a:pt x="13236" y="65726"/>
                            <a:pt x="13253" y="65726"/>
                          </a:cubicBezTo>
                          <a:cubicBezTo>
                            <a:pt x="14333" y="65726"/>
                            <a:pt x="15122" y="65267"/>
                            <a:pt x="15891" y="64541"/>
                          </a:cubicBezTo>
                          <a:cubicBezTo>
                            <a:pt x="15912" y="64522"/>
                            <a:pt x="15937" y="64514"/>
                            <a:pt x="15962" y="64514"/>
                          </a:cubicBezTo>
                          <a:close/>
                          <a:moveTo>
                            <a:pt x="17426" y="61564"/>
                          </a:moveTo>
                          <a:cubicBezTo>
                            <a:pt x="17463" y="61564"/>
                            <a:pt x="17500" y="61584"/>
                            <a:pt x="17517" y="61629"/>
                          </a:cubicBezTo>
                          <a:cubicBezTo>
                            <a:pt x="17791" y="62698"/>
                            <a:pt x="17726" y="63862"/>
                            <a:pt x="17119" y="64801"/>
                          </a:cubicBezTo>
                          <a:cubicBezTo>
                            <a:pt x="16585" y="65632"/>
                            <a:pt x="15717" y="66189"/>
                            <a:pt x="14720" y="66217"/>
                          </a:cubicBezTo>
                          <a:cubicBezTo>
                            <a:pt x="14641" y="66217"/>
                            <a:pt x="14626" y="66095"/>
                            <a:pt x="14699" y="66080"/>
                          </a:cubicBezTo>
                          <a:cubicBezTo>
                            <a:pt x="16794" y="65733"/>
                            <a:pt x="17806" y="63638"/>
                            <a:pt x="17322" y="61687"/>
                          </a:cubicBezTo>
                          <a:cubicBezTo>
                            <a:pt x="17309" y="61612"/>
                            <a:pt x="17368" y="61564"/>
                            <a:pt x="17426" y="61564"/>
                          </a:cubicBezTo>
                          <a:close/>
                          <a:moveTo>
                            <a:pt x="97733" y="66494"/>
                          </a:moveTo>
                          <a:cubicBezTo>
                            <a:pt x="97747" y="66494"/>
                            <a:pt x="97762" y="66500"/>
                            <a:pt x="97772" y="66514"/>
                          </a:cubicBezTo>
                          <a:cubicBezTo>
                            <a:pt x="98105" y="66926"/>
                            <a:pt x="98531" y="67135"/>
                            <a:pt x="99044" y="67236"/>
                          </a:cubicBezTo>
                          <a:cubicBezTo>
                            <a:pt x="99162" y="67250"/>
                            <a:pt x="99140" y="67418"/>
                            <a:pt x="99035" y="67418"/>
                          </a:cubicBezTo>
                          <a:cubicBezTo>
                            <a:pt x="99031" y="67418"/>
                            <a:pt x="99027" y="67418"/>
                            <a:pt x="99022" y="67417"/>
                          </a:cubicBezTo>
                          <a:lnTo>
                            <a:pt x="99015" y="67424"/>
                          </a:lnTo>
                          <a:cubicBezTo>
                            <a:pt x="98466" y="67359"/>
                            <a:pt x="97975" y="67056"/>
                            <a:pt x="97671" y="66593"/>
                          </a:cubicBezTo>
                          <a:cubicBezTo>
                            <a:pt x="97638" y="66550"/>
                            <a:pt x="97688" y="66494"/>
                            <a:pt x="97733" y="66494"/>
                          </a:cubicBezTo>
                          <a:close/>
                          <a:moveTo>
                            <a:pt x="97210" y="66065"/>
                          </a:moveTo>
                          <a:cubicBezTo>
                            <a:pt x="97224" y="66065"/>
                            <a:pt x="97238" y="66074"/>
                            <a:pt x="97238" y="66095"/>
                          </a:cubicBezTo>
                          <a:cubicBezTo>
                            <a:pt x="97194" y="66709"/>
                            <a:pt x="97584" y="67164"/>
                            <a:pt x="98134" y="67374"/>
                          </a:cubicBezTo>
                          <a:cubicBezTo>
                            <a:pt x="98214" y="67400"/>
                            <a:pt x="98189" y="67521"/>
                            <a:pt x="98110" y="67521"/>
                          </a:cubicBezTo>
                          <a:cubicBezTo>
                            <a:pt x="98104" y="67521"/>
                            <a:pt x="98097" y="67520"/>
                            <a:pt x="98090" y="67518"/>
                          </a:cubicBezTo>
                          <a:cubicBezTo>
                            <a:pt x="97469" y="67381"/>
                            <a:pt x="97093" y="66694"/>
                            <a:pt x="97172" y="66095"/>
                          </a:cubicBezTo>
                          <a:cubicBezTo>
                            <a:pt x="97176" y="66076"/>
                            <a:pt x="97194" y="66065"/>
                            <a:pt x="97210" y="66065"/>
                          </a:cubicBezTo>
                          <a:close/>
                          <a:moveTo>
                            <a:pt x="49718" y="0"/>
                          </a:moveTo>
                          <a:cubicBezTo>
                            <a:pt x="42919" y="0"/>
                            <a:pt x="36119" y="18"/>
                            <a:pt x="29317" y="68"/>
                          </a:cubicBezTo>
                          <a:cubicBezTo>
                            <a:pt x="25690" y="90"/>
                            <a:pt x="22055" y="126"/>
                            <a:pt x="18427" y="177"/>
                          </a:cubicBezTo>
                          <a:cubicBezTo>
                            <a:pt x="14850" y="220"/>
                            <a:pt x="11266" y="184"/>
                            <a:pt x="7696" y="365"/>
                          </a:cubicBezTo>
                          <a:cubicBezTo>
                            <a:pt x="6374" y="430"/>
                            <a:pt x="4994" y="581"/>
                            <a:pt x="3787" y="1152"/>
                          </a:cubicBezTo>
                          <a:cubicBezTo>
                            <a:pt x="2378" y="1810"/>
                            <a:pt x="1539" y="3002"/>
                            <a:pt x="1229" y="4505"/>
                          </a:cubicBezTo>
                          <a:cubicBezTo>
                            <a:pt x="882" y="6153"/>
                            <a:pt x="969" y="7916"/>
                            <a:pt x="911" y="9585"/>
                          </a:cubicBezTo>
                          <a:cubicBezTo>
                            <a:pt x="860" y="11356"/>
                            <a:pt x="802" y="13126"/>
                            <a:pt x="752" y="14897"/>
                          </a:cubicBezTo>
                          <a:cubicBezTo>
                            <a:pt x="521" y="22210"/>
                            <a:pt x="195" y="29530"/>
                            <a:pt x="109" y="36843"/>
                          </a:cubicBezTo>
                          <a:cubicBezTo>
                            <a:pt x="65" y="40290"/>
                            <a:pt x="0" y="43751"/>
                            <a:pt x="210" y="47191"/>
                          </a:cubicBezTo>
                          <a:cubicBezTo>
                            <a:pt x="412" y="50428"/>
                            <a:pt x="954" y="53694"/>
                            <a:pt x="2479" y="56592"/>
                          </a:cubicBezTo>
                          <a:cubicBezTo>
                            <a:pt x="2732" y="55552"/>
                            <a:pt x="3021" y="54518"/>
                            <a:pt x="3483" y="53557"/>
                          </a:cubicBezTo>
                          <a:cubicBezTo>
                            <a:pt x="3989" y="52495"/>
                            <a:pt x="4741" y="51483"/>
                            <a:pt x="5803" y="50934"/>
                          </a:cubicBezTo>
                          <a:cubicBezTo>
                            <a:pt x="6429" y="50610"/>
                            <a:pt x="7143" y="50429"/>
                            <a:pt x="7857" y="50429"/>
                          </a:cubicBezTo>
                          <a:cubicBezTo>
                            <a:pt x="8148" y="50429"/>
                            <a:pt x="8438" y="50459"/>
                            <a:pt x="8722" y="50522"/>
                          </a:cubicBezTo>
                          <a:cubicBezTo>
                            <a:pt x="9669" y="50739"/>
                            <a:pt x="10442" y="51360"/>
                            <a:pt x="10782" y="52278"/>
                          </a:cubicBezTo>
                          <a:cubicBezTo>
                            <a:pt x="11288" y="53622"/>
                            <a:pt x="10861" y="55255"/>
                            <a:pt x="10608" y="56614"/>
                          </a:cubicBezTo>
                          <a:cubicBezTo>
                            <a:pt x="10334" y="58124"/>
                            <a:pt x="9900" y="59620"/>
                            <a:pt x="9676" y="61130"/>
                          </a:cubicBezTo>
                          <a:cubicBezTo>
                            <a:pt x="9452" y="62633"/>
                            <a:pt x="9481" y="64288"/>
                            <a:pt x="10536" y="65495"/>
                          </a:cubicBezTo>
                          <a:cubicBezTo>
                            <a:pt x="11370" y="66443"/>
                            <a:pt x="12521" y="66880"/>
                            <a:pt x="13686" y="66880"/>
                          </a:cubicBezTo>
                          <a:cubicBezTo>
                            <a:pt x="15076" y="66880"/>
                            <a:pt x="16486" y="66258"/>
                            <a:pt x="17394" y="65141"/>
                          </a:cubicBezTo>
                          <a:cubicBezTo>
                            <a:pt x="18276" y="64057"/>
                            <a:pt x="18449" y="62706"/>
                            <a:pt x="18073" y="61383"/>
                          </a:cubicBezTo>
                          <a:cubicBezTo>
                            <a:pt x="17669" y="59988"/>
                            <a:pt x="16838" y="58767"/>
                            <a:pt x="16274" y="57438"/>
                          </a:cubicBezTo>
                          <a:cubicBezTo>
                            <a:pt x="15291" y="55132"/>
                            <a:pt x="15313" y="52307"/>
                            <a:pt x="16881" y="50255"/>
                          </a:cubicBezTo>
                          <a:cubicBezTo>
                            <a:pt x="17893" y="48936"/>
                            <a:pt x="19565" y="48098"/>
                            <a:pt x="21228" y="48098"/>
                          </a:cubicBezTo>
                          <a:cubicBezTo>
                            <a:pt x="21834" y="48098"/>
                            <a:pt x="22438" y="48209"/>
                            <a:pt x="23009" y="48448"/>
                          </a:cubicBezTo>
                          <a:cubicBezTo>
                            <a:pt x="24324" y="48997"/>
                            <a:pt x="25213" y="50168"/>
                            <a:pt x="26427" y="50883"/>
                          </a:cubicBezTo>
                          <a:cubicBezTo>
                            <a:pt x="26961" y="51203"/>
                            <a:pt x="27579" y="51442"/>
                            <a:pt x="28201" y="51442"/>
                          </a:cubicBezTo>
                          <a:cubicBezTo>
                            <a:pt x="28396" y="51442"/>
                            <a:pt x="28590" y="51419"/>
                            <a:pt x="28783" y="51368"/>
                          </a:cubicBezTo>
                          <a:cubicBezTo>
                            <a:pt x="29375" y="51209"/>
                            <a:pt x="29874" y="50811"/>
                            <a:pt x="30358" y="50464"/>
                          </a:cubicBezTo>
                          <a:cubicBezTo>
                            <a:pt x="30806" y="50146"/>
                            <a:pt x="31261" y="49821"/>
                            <a:pt x="31818" y="49713"/>
                          </a:cubicBezTo>
                          <a:cubicBezTo>
                            <a:pt x="31938" y="49688"/>
                            <a:pt x="32055" y="49677"/>
                            <a:pt x="32169" y="49677"/>
                          </a:cubicBezTo>
                          <a:cubicBezTo>
                            <a:pt x="32587" y="49677"/>
                            <a:pt x="32975" y="49824"/>
                            <a:pt x="33371" y="49995"/>
                          </a:cubicBezTo>
                          <a:cubicBezTo>
                            <a:pt x="33707" y="50140"/>
                            <a:pt x="34037" y="50286"/>
                            <a:pt x="34400" y="50286"/>
                          </a:cubicBezTo>
                          <a:cubicBezTo>
                            <a:pt x="34451" y="50286"/>
                            <a:pt x="34503" y="50283"/>
                            <a:pt x="34556" y="50276"/>
                          </a:cubicBezTo>
                          <a:cubicBezTo>
                            <a:pt x="34874" y="50226"/>
                            <a:pt x="35178" y="50117"/>
                            <a:pt x="35460" y="49958"/>
                          </a:cubicBezTo>
                          <a:cubicBezTo>
                            <a:pt x="35922" y="49734"/>
                            <a:pt x="36385" y="49438"/>
                            <a:pt x="36912" y="49373"/>
                          </a:cubicBezTo>
                          <a:cubicBezTo>
                            <a:pt x="36979" y="49365"/>
                            <a:pt x="37045" y="49360"/>
                            <a:pt x="37108" y="49360"/>
                          </a:cubicBezTo>
                          <a:cubicBezTo>
                            <a:pt x="38012" y="49360"/>
                            <a:pt x="38521" y="50200"/>
                            <a:pt x="38582" y="51064"/>
                          </a:cubicBezTo>
                          <a:cubicBezTo>
                            <a:pt x="38675" y="52451"/>
                            <a:pt x="37505" y="53665"/>
                            <a:pt x="37830" y="55053"/>
                          </a:cubicBezTo>
                          <a:cubicBezTo>
                            <a:pt x="38052" y="55996"/>
                            <a:pt x="38869" y="56494"/>
                            <a:pt x="39698" y="56494"/>
                          </a:cubicBezTo>
                          <a:cubicBezTo>
                            <a:pt x="40322" y="56494"/>
                            <a:pt x="40954" y="56211"/>
                            <a:pt x="41342" y="55624"/>
                          </a:cubicBezTo>
                          <a:cubicBezTo>
                            <a:pt x="42108" y="54468"/>
                            <a:pt x="41291" y="53073"/>
                            <a:pt x="40959" y="51909"/>
                          </a:cubicBezTo>
                          <a:cubicBezTo>
                            <a:pt x="40684" y="50956"/>
                            <a:pt x="40706" y="49872"/>
                            <a:pt x="41595" y="49243"/>
                          </a:cubicBezTo>
                          <a:cubicBezTo>
                            <a:pt x="41991" y="48963"/>
                            <a:pt x="42465" y="48830"/>
                            <a:pt x="42940" y="48830"/>
                          </a:cubicBezTo>
                          <a:cubicBezTo>
                            <a:pt x="43471" y="48830"/>
                            <a:pt x="44004" y="48996"/>
                            <a:pt x="44435" y="49308"/>
                          </a:cubicBezTo>
                          <a:cubicBezTo>
                            <a:pt x="46863" y="51064"/>
                            <a:pt x="45642" y="54670"/>
                            <a:pt x="45143" y="57033"/>
                          </a:cubicBezTo>
                          <a:cubicBezTo>
                            <a:pt x="44970" y="57857"/>
                            <a:pt x="44796" y="58680"/>
                            <a:pt x="44623" y="59512"/>
                          </a:cubicBezTo>
                          <a:cubicBezTo>
                            <a:pt x="44507" y="60010"/>
                            <a:pt x="44420" y="60523"/>
                            <a:pt x="44363" y="61036"/>
                          </a:cubicBezTo>
                          <a:cubicBezTo>
                            <a:pt x="44341" y="61318"/>
                            <a:pt x="44334" y="61600"/>
                            <a:pt x="44348" y="61875"/>
                          </a:cubicBezTo>
                          <a:cubicBezTo>
                            <a:pt x="44442" y="63204"/>
                            <a:pt x="45280" y="64230"/>
                            <a:pt x="46559" y="64606"/>
                          </a:cubicBezTo>
                          <a:cubicBezTo>
                            <a:pt x="46873" y="64697"/>
                            <a:pt x="47196" y="64743"/>
                            <a:pt x="47516" y="64743"/>
                          </a:cubicBezTo>
                          <a:cubicBezTo>
                            <a:pt x="48319" y="64743"/>
                            <a:pt x="49102" y="64451"/>
                            <a:pt x="49659" y="63826"/>
                          </a:cubicBezTo>
                          <a:cubicBezTo>
                            <a:pt x="50556" y="62828"/>
                            <a:pt x="50678" y="61390"/>
                            <a:pt x="50490" y="60111"/>
                          </a:cubicBezTo>
                          <a:cubicBezTo>
                            <a:pt x="50288" y="58724"/>
                            <a:pt x="49681" y="57459"/>
                            <a:pt x="49139" y="56180"/>
                          </a:cubicBezTo>
                          <a:cubicBezTo>
                            <a:pt x="48604" y="54923"/>
                            <a:pt x="48012" y="53463"/>
                            <a:pt x="48185" y="52061"/>
                          </a:cubicBezTo>
                          <a:cubicBezTo>
                            <a:pt x="48269" y="51352"/>
                            <a:pt x="48738" y="50384"/>
                            <a:pt x="49532" y="50384"/>
                          </a:cubicBezTo>
                          <a:cubicBezTo>
                            <a:pt x="49627" y="50384"/>
                            <a:pt x="49728" y="50398"/>
                            <a:pt x="49833" y="50428"/>
                          </a:cubicBezTo>
                          <a:cubicBezTo>
                            <a:pt x="50664" y="50667"/>
                            <a:pt x="50830" y="51685"/>
                            <a:pt x="51278" y="52292"/>
                          </a:cubicBezTo>
                          <a:cubicBezTo>
                            <a:pt x="51495" y="52583"/>
                            <a:pt x="51709" y="52698"/>
                            <a:pt x="51916" y="52698"/>
                          </a:cubicBezTo>
                          <a:cubicBezTo>
                            <a:pt x="52518" y="52698"/>
                            <a:pt x="53065" y="51734"/>
                            <a:pt x="53468" y="51310"/>
                          </a:cubicBezTo>
                          <a:cubicBezTo>
                            <a:pt x="53766" y="50983"/>
                            <a:pt x="54134" y="50775"/>
                            <a:pt x="54579" y="50775"/>
                          </a:cubicBezTo>
                          <a:cubicBezTo>
                            <a:pt x="54587" y="50775"/>
                            <a:pt x="54595" y="50775"/>
                            <a:pt x="54602" y="50775"/>
                          </a:cubicBezTo>
                          <a:cubicBezTo>
                            <a:pt x="55282" y="50789"/>
                            <a:pt x="55881" y="51187"/>
                            <a:pt x="56553" y="51245"/>
                          </a:cubicBezTo>
                          <a:cubicBezTo>
                            <a:pt x="56641" y="51252"/>
                            <a:pt x="56728" y="51256"/>
                            <a:pt x="56814" y="51256"/>
                          </a:cubicBezTo>
                          <a:cubicBezTo>
                            <a:pt x="57956" y="51256"/>
                            <a:pt x="59010" y="50616"/>
                            <a:pt x="59957" y="50045"/>
                          </a:cubicBezTo>
                          <a:cubicBezTo>
                            <a:pt x="60961" y="49438"/>
                            <a:pt x="61988" y="48766"/>
                            <a:pt x="63151" y="48520"/>
                          </a:cubicBezTo>
                          <a:cubicBezTo>
                            <a:pt x="63478" y="48451"/>
                            <a:pt x="63809" y="48422"/>
                            <a:pt x="64143" y="48422"/>
                          </a:cubicBezTo>
                          <a:cubicBezTo>
                            <a:pt x="66003" y="48422"/>
                            <a:pt x="67960" y="49326"/>
                            <a:pt x="69796" y="49326"/>
                          </a:cubicBezTo>
                          <a:cubicBezTo>
                            <a:pt x="70603" y="49326"/>
                            <a:pt x="71385" y="49152"/>
                            <a:pt x="72126" y="48650"/>
                          </a:cubicBezTo>
                          <a:cubicBezTo>
                            <a:pt x="72155" y="48636"/>
                            <a:pt x="72177" y="48622"/>
                            <a:pt x="72206" y="48622"/>
                          </a:cubicBezTo>
                          <a:cubicBezTo>
                            <a:pt x="72227" y="48585"/>
                            <a:pt x="72249" y="48556"/>
                            <a:pt x="72271" y="48528"/>
                          </a:cubicBezTo>
                          <a:cubicBezTo>
                            <a:pt x="72625" y="48043"/>
                            <a:pt x="73174" y="47747"/>
                            <a:pt x="73774" y="47711"/>
                          </a:cubicBezTo>
                          <a:cubicBezTo>
                            <a:pt x="73786" y="47711"/>
                            <a:pt x="73799" y="47711"/>
                            <a:pt x="73812" y="47711"/>
                          </a:cubicBezTo>
                          <a:cubicBezTo>
                            <a:pt x="74585" y="47711"/>
                            <a:pt x="75290" y="48141"/>
                            <a:pt x="75645" y="48831"/>
                          </a:cubicBezTo>
                          <a:cubicBezTo>
                            <a:pt x="76072" y="49684"/>
                            <a:pt x="76007" y="50811"/>
                            <a:pt x="75891" y="51722"/>
                          </a:cubicBezTo>
                          <a:cubicBezTo>
                            <a:pt x="75674" y="53348"/>
                            <a:pt x="74554" y="55248"/>
                            <a:pt x="75031" y="56896"/>
                          </a:cubicBezTo>
                          <a:cubicBezTo>
                            <a:pt x="75118" y="57192"/>
                            <a:pt x="75255" y="57474"/>
                            <a:pt x="75436" y="57719"/>
                          </a:cubicBezTo>
                          <a:cubicBezTo>
                            <a:pt x="75789" y="58211"/>
                            <a:pt x="76308" y="58485"/>
                            <a:pt x="76835" y="58485"/>
                          </a:cubicBezTo>
                          <a:cubicBezTo>
                            <a:pt x="77215" y="58485"/>
                            <a:pt x="77599" y="58343"/>
                            <a:pt x="77929" y="58037"/>
                          </a:cubicBezTo>
                          <a:cubicBezTo>
                            <a:pt x="78630" y="57387"/>
                            <a:pt x="78861" y="56383"/>
                            <a:pt x="78716" y="55465"/>
                          </a:cubicBezTo>
                          <a:cubicBezTo>
                            <a:pt x="78427" y="53543"/>
                            <a:pt x="76664" y="51555"/>
                            <a:pt x="77423" y="49554"/>
                          </a:cubicBezTo>
                          <a:cubicBezTo>
                            <a:pt x="77676" y="48903"/>
                            <a:pt x="78225" y="48304"/>
                            <a:pt x="78940" y="48217"/>
                          </a:cubicBezTo>
                          <a:cubicBezTo>
                            <a:pt x="79002" y="48208"/>
                            <a:pt x="79065" y="48204"/>
                            <a:pt x="79128" y="48204"/>
                          </a:cubicBezTo>
                          <a:cubicBezTo>
                            <a:pt x="79711" y="48204"/>
                            <a:pt x="80314" y="48559"/>
                            <a:pt x="80523" y="49120"/>
                          </a:cubicBezTo>
                          <a:cubicBezTo>
                            <a:pt x="80653" y="49474"/>
                            <a:pt x="80581" y="49836"/>
                            <a:pt x="80451" y="50175"/>
                          </a:cubicBezTo>
                          <a:cubicBezTo>
                            <a:pt x="80285" y="50609"/>
                            <a:pt x="79923" y="51143"/>
                            <a:pt x="80176" y="51613"/>
                          </a:cubicBezTo>
                          <a:cubicBezTo>
                            <a:pt x="80334" y="51907"/>
                            <a:pt x="80627" y="52041"/>
                            <a:pt x="80927" y="52041"/>
                          </a:cubicBezTo>
                          <a:cubicBezTo>
                            <a:pt x="81188" y="52041"/>
                            <a:pt x="81455" y="51939"/>
                            <a:pt x="81643" y="51751"/>
                          </a:cubicBezTo>
                          <a:cubicBezTo>
                            <a:pt x="82084" y="51317"/>
                            <a:pt x="82062" y="50746"/>
                            <a:pt x="82004" y="50182"/>
                          </a:cubicBezTo>
                          <a:cubicBezTo>
                            <a:pt x="81968" y="49929"/>
                            <a:pt x="81976" y="49677"/>
                            <a:pt x="82019" y="49431"/>
                          </a:cubicBezTo>
                          <a:cubicBezTo>
                            <a:pt x="82113" y="48961"/>
                            <a:pt x="82387" y="48593"/>
                            <a:pt x="82973" y="48470"/>
                          </a:cubicBezTo>
                          <a:cubicBezTo>
                            <a:pt x="83090" y="48444"/>
                            <a:pt x="83206" y="48433"/>
                            <a:pt x="83318" y="48433"/>
                          </a:cubicBezTo>
                          <a:cubicBezTo>
                            <a:pt x="84008" y="48433"/>
                            <a:pt x="84606" y="48871"/>
                            <a:pt x="85141" y="49294"/>
                          </a:cubicBezTo>
                          <a:cubicBezTo>
                            <a:pt x="85969" y="49952"/>
                            <a:pt x="86935" y="50610"/>
                            <a:pt x="88033" y="50610"/>
                          </a:cubicBezTo>
                          <a:cubicBezTo>
                            <a:pt x="88057" y="50610"/>
                            <a:pt x="88080" y="50609"/>
                            <a:pt x="88103" y="50609"/>
                          </a:cubicBezTo>
                          <a:cubicBezTo>
                            <a:pt x="89049" y="50588"/>
                            <a:pt x="89721" y="49730"/>
                            <a:pt x="90646" y="49730"/>
                          </a:cubicBezTo>
                          <a:cubicBezTo>
                            <a:pt x="90682" y="49730"/>
                            <a:pt x="90719" y="49732"/>
                            <a:pt x="90756" y="49734"/>
                          </a:cubicBezTo>
                          <a:cubicBezTo>
                            <a:pt x="91232" y="49763"/>
                            <a:pt x="91652" y="50009"/>
                            <a:pt x="92063" y="50233"/>
                          </a:cubicBezTo>
                          <a:cubicBezTo>
                            <a:pt x="92548" y="50508"/>
                            <a:pt x="93061" y="50753"/>
                            <a:pt x="93617" y="50840"/>
                          </a:cubicBezTo>
                          <a:cubicBezTo>
                            <a:pt x="93739" y="50862"/>
                            <a:pt x="93856" y="50871"/>
                            <a:pt x="93967" y="50871"/>
                          </a:cubicBezTo>
                          <a:cubicBezTo>
                            <a:pt x="94456" y="50871"/>
                            <a:pt x="94862" y="50685"/>
                            <a:pt x="95344" y="50479"/>
                          </a:cubicBezTo>
                          <a:cubicBezTo>
                            <a:pt x="95587" y="50366"/>
                            <a:pt x="95853" y="50306"/>
                            <a:pt x="96119" y="50306"/>
                          </a:cubicBezTo>
                          <a:cubicBezTo>
                            <a:pt x="96193" y="50306"/>
                            <a:pt x="96268" y="50310"/>
                            <a:pt x="96341" y="50320"/>
                          </a:cubicBezTo>
                          <a:cubicBezTo>
                            <a:pt x="98314" y="50551"/>
                            <a:pt x="98777" y="52957"/>
                            <a:pt x="98820" y="54576"/>
                          </a:cubicBezTo>
                          <a:cubicBezTo>
                            <a:pt x="98863" y="56628"/>
                            <a:pt x="98278" y="58637"/>
                            <a:pt x="97714" y="60588"/>
                          </a:cubicBezTo>
                          <a:cubicBezTo>
                            <a:pt x="97418" y="61622"/>
                            <a:pt x="97115" y="62655"/>
                            <a:pt x="96898" y="63710"/>
                          </a:cubicBezTo>
                          <a:cubicBezTo>
                            <a:pt x="96775" y="64281"/>
                            <a:pt x="96681" y="64859"/>
                            <a:pt x="96623" y="65437"/>
                          </a:cubicBezTo>
                          <a:cubicBezTo>
                            <a:pt x="96573" y="65957"/>
                            <a:pt x="96537" y="66550"/>
                            <a:pt x="96826" y="67020"/>
                          </a:cubicBezTo>
                          <a:cubicBezTo>
                            <a:pt x="97144" y="67540"/>
                            <a:pt x="97823" y="67836"/>
                            <a:pt x="98379" y="68024"/>
                          </a:cubicBezTo>
                          <a:cubicBezTo>
                            <a:pt x="98759" y="68157"/>
                            <a:pt x="99160" y="68243"/>
                            <a:pt x="99560" y="68243"/>
                          </a:cubicBezTo>
                          <a:cubicBezTo>
                            <a:pt x="99723" y="68243"/>
                            <a:pt x="99887" y="68229"/>
                            <a:pt x="100049" y="68197"/>
                          </a:cubicBezTo>
                          <a:cubicBezTo>
                            <a:pt x="100995" y="68017"/>
                            <a:pt x="101725" y="67294"/>
                            <a:pt x="102144" y="66463"/>
                          </a:cubicBezTo>
                          <a:cubicBezTo>
                            <a:pt x="103206" y="64360"/>
                            <a:pt x="102267" y="61896"/>
                            <a:pt x="101696" y="59793"/>
                          </a:cubicBezTo>
                          <a:cubicBezTo>
                            <a:pt x="101385" y="58615"/>
                            <a:pt x="101067" y="57445"/>
                            <a:pt x="100749" y="56267"/>
                          </a:cubicBezTo>
                          <a:cubicBezTo>
                            <a:pt x="100475" y="55270"/>
                            <a:pt x="100164" y="54222"/>
                            <a:pt x="100258" y="53174"/>
                          </a:cubicBezTo>
                          <a:cubicBezTo>
                            <a:pt x="100330" y="52365"/>
                            <a:pt x="100656" y="51628"/>
                            <a:pt x="101328" y="51143"/>
                          </a:cubicBezTo>
                          <a:cubicBezTo>
                            <a:pt x="101706" y="50865"/>
                            <a:pt x="102187" y="50674"/>
                            <a:pt x="102663" y="50674"/>
                          </a:cubicBezTo>
                          <a:cubicBezTo>
                            <a:pt x="102842" y="50674"/>
                            <a:pt x="103020" y="50701"/>
                            <a:pt x="103192" y="50761"/>
                          </a:cubicBezTo>
                          <a:cubicBezTo>
                            <a:pt x="105027" y="51396"/>
                            <a:pt x="104103" y="53723"/>
                            <a:pt x="103705" y="54966"/>
                          </a:cubicBezTo>
                          <a:cubicBezTo>
                            <a:pt x="103358" y="56065"/>
                            <a:pt x="103373" y="57430"/>
                            <a:pt x="104637" y="57900"/>
                          </a:cubicBezTo>
                          <a:cubicBezTo>
                            <a:pt x="104833" y="57971"/>
                            <a:pt x="105025" y="58004"/>
                            <a:pt x="105209" y="58004"/>
                          </a:cubicBezTo>
                          <a:cubicBezTo>
                            <a:pt x="106150" y="58004"/>
                            <a:pt x="106887" y="57148"/>
                            <a:pt x="106971" y="56180"/>
                          </a:cubicBezTo>
                          <a:cubicBezTo>
                            <a:pt x="107116" y="54590"/>
                            <a:pt x="105931" y="51989"/>
                            <a:pt x="107947" y="51086"/>
                          </a:cubicBezTo>
                          <a:cubicBezTo>
                            <a:pt x="108138" y="51000"/>
                            <a:pt x="108319" y="50965"/>
                            <a:pt x="108493" y="50965"/>
                          </a:cubicBezTo>
                          <a:cubicBezTo>
                            <a:pt x="109117" y="50965"/>
                            <a:pt x="109657" y="51416"/>
                            <a:pt x="110267" y="51642"/>
                          </a:cubicBezTo>
                          <a:cubicBezTo>
                            <a:pt x="110476" y="51718"/>
                            <a:pt x="110691" y="51754"/>
                            <a:pt x="110904" y="51754"/>
                          </a:cubicBezTo>
                          <a:cubicBezTo>
                            <a:pt x="111626" y="51754"/>
                            <a:pt x="112325" y="51346"/>
                            <a:pt x="112687" y="50710"/>
                          </a:cubicBezTo>
                          <a:cubicBezTo>
                            <a:pt x="112651" y="49084"/>
                            <a:pt x="112637" y="47458"/>
                            <a:pt x="112658" y="45832"/>
                          </a:cubicBezTo>
                          <a:cubicBezTo>
                            <a:pt x="112731" y="38635"/>
                            <a:pt x="113338" y="31452"/>
                            <a:pt x="114472" y="24341"/>
                          </a:cubicBezTo>
                          <a:cubicBezTo>
                            <a:pt x="115043" y="20772"/>
                            <a:pt x="115744" y="17216"/>
                            <a:pt x="116098" y="13618"/>
                          </a:cubicBezTo>
                          <a:cubicBezTo>
                            <a:pt x="116286" y="11825"/>
                            <a:pt x="116351" y="10026"/>
                            <a:pt x="116301" y="8219"/>
                          </a:cubicBezTo>
                          <a:cubicBezTo>
                            <a:pt x="116279" y="7323"/>
                            <a:pt x="116207" y="6427"/>
                            <a:pt x="116098" y="5531"/>
                          </a:cubicBezTo>
                          <a:cubicBezTo>
                            <a:pt x="115990" y="4715"/>
                            <a:pt x="115918" y="3768"/>
                            <a:pt x="115462" y="3053"/>
                          </a:cubicBezTo>
                          <a:cubicBezTo>
                            <a:pt x="114595" y="1701"/>
                            <a:pt x="112449" y="1738"/>
                            <a:pt x="111040" y="1564"/>
                          </a:cubicBezTo>
                          <a:cubicBezTo>
                            <a:pt x="109226" y="1347"/>
                            <a:pt x="107412" y="1152"/>
                            <a:pt x="105591" y="993"/>
                          </a:cubicBezTo>
                          <a:cubicBezTo>
                            <a:pt x="102029" y="682"/>
                            <a:pt x="98459" y="480"/>
                            <a:pt x="94882" y="343"/>
                          </a:cubicBezTo>
                          <a:cubicBezTo>
                            <a:pt x="87641" y="68"/>
                            <a:pt x="80386" y="68"/>
                            <a:pt x="73138" y="47"/>
                          </a:cubicBezTo>
                          <a:cubicBezTo>
                            <a:pt x="65331" y="23"/>
                            <a:pt x="57525" y="0"/>
                            <a:pt x="497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7" name="Google Shape;1147;p35"/>
                    <p:cNvSpPr/>
                    <p:nvPr/>
                  </p:nvSpPr>
                  <p:spPr>
                    <a:xfrm rot="10800000">
                      <a:off x="43599" y="3824077"/>
                      <a:ext cx="332043" cy="283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" h="3457" extrusionOk="0">
                          <a:moveTo>
                            <a:pt x="774" y="0"/>
                          </a:moveTo>
                          <a:cubicBezTo>
                            <a:pt x="1" y="470"/>
                            <a:pt x="232" y="2002"/>
                            <a:pt x="644" y="2616"/>
                          </a:cubicBezTo>
                          <a:cubicBezTo>
                            <a:pt x="926" y="3045"/>
                            <a:pt x="1508" y="3456"/>
                            <a:pt x="2060" y="3456"/>
                          </a:cubicBezTo>
                          <a:cubicBezTo>
                            <a:pt x="2299" y="3456"/>
                            <a:pt x="2532" y="3379"/>
                            <a:pt x="2732" y="3194"/>
                          </a:cubicBezTo>
                          <a:cubicBezTo>
                            <a:pt x="3455" y="2515"/>
                            <a:pt x="2147" y="1864"/>
                            <a:pt x="1858" y="1315"/>
                          </a:cubicBezTo>
                          <a:cubicBezTo>
                            <a:pt x="1721" y="1062"/>
                            <a:pt x="1735" y="846"/>
                            <a:pt x="1800" y="571"/>
                          </a:cubicBezTo>
                          <a:cubicBezTo>
                            <a:pt x="1921" y="63"/>
                            <a:pt x="1623" y="12"/>
                            <a:pt x="1281" y="12"/>
                          </a:cubicBezTo>
                          <a:cubicBezTo>
                            <a:pt x="1196" y="12"/>
                            <a:pt x="1107" y="15"/>
                            <a:pt x="1022" y="15"/>
                          </a:cubicBezTo>
                          <a:cubicBezTo>
                            <a:pt x="939" y="15"/>
                            <a:pt x="860" y="12"/>
                            <a:pt x="78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8" name="Google Shape;1148;p35"/>
                    <p:cNvSpPr/>
                    <p:nvPr/>
                  </p:nvSpPr>
                  <p:spPr>
                    <a:xfrm rot="10800000">
                      <a:off x="20247" y="4784500"/>
                      <a:ext cx="111482" cy="514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" h="627" extrusionOk="0">
                          <a:moveTo>
                            <a:pt x="108" y="1"/>
                          </a:moveTo>
                          <a:cubicBezTo>
                            <a:pt x="43" y="1"/>
                            <a:pt x="1" y="83"/>
                            <a:pt x="64" y="121"/>
                          </a:cubicBezTo>
                          <a:cubicBezTo>
                            <a:pt x="353" y="295"/>
                            <a:pt x="657" y="447"/>
                            <a:pt x="946" y="613"/>
                          </a:cubicBezTo>
                          <a:cubicBezTo>
                            <a:pt x="963" y="622"/>
                            <a:pt x="981" y="626"/>
                            <a:pt x="997" y="626"/>
                          </a:cubicBezTo>
                          <a:cubicBezTo>
                            <a:pt x="1095" y="626"/>
                            <a:pt x="1159" y="482"/>
                            <a:pt x="1054" y="432"/>
                          </a:cubicBezTo>
                          <a:cubicBezTo>
                            <a:pt x="743" y="288"/>
                            <a:pt x="447" y="136"/>
                            <a:pt x="136" y="6"/>
                          </a:cubicBezTo>
                          <a:cubicBezTo>
                            <a:pt x="127" y="2"/>
                            <a:pt x="117" y="1"/>
                            <a:pt x="10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49" name="Google Shape;1149;p35"/>
                    <p:cNvSpPr/>
                    <p:nvPr/>
                  </p:nvSpPr>
                  <p:spPr>
                    <a:xfrm rot="10800000">
                      <a:off x="123463" y="3579188"/>
                      <a:ext cx="188942" cy="146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6" h="1786" extrusionOk="0">
                          <a:moveTo>
                            <a:pt x="810" y="1"/>
                          </a:moveTo>
                          <a:cubicBezTo>
                            <a:pt x="362" y="160"/>
                            <a:pt x="0" y="630"/>
                            <a:pt x="145" y="1128"/>
                          </a:cubicBezTo>
                          <a:cubicBezTo>
                            <a:pt x="253" y="1507"/>
                            <a:pt x="611" y="1785"/>
                            <a:pt x="994" y="1785"/>
                          </a:cubicBezTo>
                          <a:cubicBezTo>
                            <a:pt x="1072" y="1785"/>
                            <a:pt x="1151" y="1774"/>
                            <a:pt x="1229" y="1750"/>
                          </a:cubicBezTo>
                          <a:cubicBezTo>
                            <a:pt x="1727" y="1598"/>
                            <a:pt x="1966" y="1020"/>
                            <a:pt x="1720" y="550"/>
                          </a:cubicBezTo>
                          <a:cubicBezTo>
                            <a:pt x="1525" y="232"/>
                            <a:pt x="1185" y="23"/>
                            <a:pt x="81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0" name="Google Shape;1150;p35"/>
                    <p:cNvSpPr/>
                    <p:nvPr/>
                  </p:nvSpPr>
                  <p:spPr>
                    <a:xfrm rot="10800000">
                      <a:off x="43504" y="4757564"/>
                      <a:ext cx="215467" cy="53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2" h="646" extrusionOk="0">
                          <a:moveTo>
                            <a:pt x="694" y="0"/>
                          </a:moveTo>
                          <a:cubicBezTo>
                            <a:pt x="492" y="0"/>
                            <a:pt x="1" y="7"/>
                            <a:pt x="95" y="333"/>
                          </a:cubicBezTo>
                          <a:cubicBezTo>
                            <a:pt x="104" y="362"/>
                            <a:pt x="128" y="375"/>
                            <a:pt x="152" y="375"/>
                          </a:cubicBezTo>
                          <a:cubicBezTo>
                            <a:pt x="181" y="375"/>
                            <a:pt x="210" y="354"/>
                            <a:pt x="210" y="318"/>
                          </a:cubicBezTo>
                          <a:cubicBezTo>
                            <a:pt x="216" y="215"/>
                            <a:pt x="362" y="182"/>
                            <a:pt x="543" y="182"/>
                          </a:cubicBezTo>
                          <a:cubicBezTo>
                            <a:pt x="818" y="182"/>
                            <a:pt x="1174" y="257"/>
                            <a:pt x="1244" y="275"/>
                          </a:cubicBezTo>
                          <a:cubicBezTo>
                            <a:pt x="1540" y="354"/>
                            <a:pt x="1786" y="499"/>
                            <a:pt x="2053" y="636"/>
                          </a:cubicBezTo>
                          <a:cubicBezTo>
                            <a:pt x="2067" y="643"/>
                            <a:pt x="2082" y="646"/>
                            <a:pt x="2095" y="646"/>
                          </a:cubicBezTo>
                          <a:cubicBezTo>
                            <a:pt x="2183" y="646"/>
                            <a:pt x="2242" y="518"/>
                            <a:pt x="2154" y="455"/>
                          </a:cubicBezTo>
                          <a:cubicBezTo>
                            <a:pt x="1757" y="145"/>
                            <a:pt x="1200" y="7"/>
                            <a:pt x="69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1" name="Google Shape;1151;p35"/>
                    <p:cNvSpPr/>
                    <p:nvPr/>
                  </p:nvSpPr>
                  <p:spPr>
                    <a:xfrm rot="10800000">
                      <a:off x="431093" y="4258095"/>
                      <a:ext cx="120996" cy="47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" h="576" extrusionOk="0">
                          <a:moveTo>
                            <a:pt x="98" y="0"/>
                          </a:moveTo>
                          <a:cubicBezTo>
                            <a:pt x="45" y="0"/>
                            <a:pt x="0" y="63"/>
                            <a:pt x="45" y="113"/>
                          </a:cubicBezTo>
                          <a:cubicBezTo>
                            <a:pt x="326" y="410"/>
                            <a:pt x="717" y="576"/>
                            <a:pt x="1121" y="576"/>
                          </a:cubicBezTo>
                          <a:cubicBezTo>
                            <a:pt x="1256" y="576"/>
                            <a:pt x="1258" y="359"/>
                            <a:pt x="1128" y="359"/>
                          </a:cubicBezTo>
                          <a:cubicBezTo>
                            <a:pt x="1126" y="359"/>
                            <a:pt x="1123" y="359"/>
                            <a:pt x="1121" y="359"/>
                          </a:cubicBezTo>
                          <a:cubicBezTo>
                            <a:pt x="1094" y="361"/>
                            <a:pt x="1067" y="362"/>
                            <a:pt x="1040" y="362"/>
                          </a:cubicBezTo>
                          <a:cubicBezTo>
                            <a:pt x="708" y="362"/>
                            <a:pt x="393" y="240"/>
                            <a:pt x="146" y="19"/>
                          </a:cubicBezTo>
                          <a:cubicBezTo>
                            <a:pt x="131" y="6"/>
                            <a:pt x="114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2" name="Google Shape;1152;p35"/>
                    <p:cNvSpPr/>
                    <p:nvPr/>
                  </p:nvSpPr>
                  <p:spPr>
                    <a:xfrm rot="10800000">
                      <a:off x="494330" y="4222289"/>
                      <a:ext cx="135028" cy="850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5" h="1036" extrusionOk="0">
                          <a:moveTo>
                            <a:pt x="84" y="1"/>
                          </a:moveTo>
                          <a:cubicBezTo>
                            <a:pt x="43" y="1"/>
                            <a:pt x="0" y="35"/>
                            <a:pt x="17" y="87"/>
                          </a:cubicBezTo>
                          <a:cubicBezTo>
                            <a:pt x="138" y="607"/>
                            <a:pt x="640" y="1035"/>
                            <a:pt x="1177" y="1035"/>
                          </a:cubicBezTo>
                          <a:cubicBezTo>
                            <a:pt x="1221" y="1035"/>
                            <a:pt x="1266" y="1032"/>
                            <a:pt x="1311" y="1026"/>
                          </a:cubicBezTo>
                          <a:cubicBezTo>
                            <a:pt x="1405" y="1012"/>
                            <a:pt x="1383" y="867"/>
                            <a:pt x="1289" y="867"/>
                          </a:cubicBezTo>
                          <a:cubicBezTo>
                            <a:pt x="762" y="846"/>
                            <a:pt x="314" y="571"/>
                            <a:pt x="148" y="51"/>
                          </a:cubicBezTo>
                          <a:cubicBezTo>
                            <a:pt x="139" y="16"/>
                            <a:pt x="112" y="1"/>
                            <a:pt x="8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3" name="Google Shape;1153;p35"/>
                    <p:cNvSpPr/>
                    <p:nvPr/>
                  </p:nvSpPr>
                  <p:spPr>
                    <a:xfrm rot="10800000">
                      <a:off x="1282673" y="4496250"/>
                      <a:ext cx="212969" cy="167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43" extrusionOk="0">
                          <a:moveTo>
                            <a:pt x="1010" y="0"/>
                          </a:moveTo>
                          <a:cubicBezTo>
                            <a:pt x="656" y="260"/>
                            <a:pt x="288" y="557"/>
                            <a:pt x="165" y="997"/>
                          </a:cubicBezTo>
                          <a:cubicBezTo>
                            <a:pt x="0" y="1559"/>
                            <a:pt x="310" y="2042"/>
                            <a:pt x="878" y="2042"/>
                          </a:cubicBezTo>
                          <a:cubicBezTo>
                            <a:pt x="909" y="2042"/>
                            <a:pt x="941" y="2041"/>
                            <a:pt x="974" y="2038"/>
                          </a:cubicBezTo>
                          <a:cubicBezTo>
                            <a:pt x="1509" y="1995"/>
                            <a:pt x="2065" y="1575"/>
                            <a:pt x="2138" y="1033"/>
                          </a:cubicBezTo>
                          <a:cubicBezTo>
                            <a:pt x="2216" y="499"/>
                            <a:pt x="1800" y="41"/>
                            <a:pt x="1283" y="41"/>
                          </a:cubicBezTo>
                          <a:cubicBezTo>
                            <a:pt x="1227" y="41"/>
                            <a:pt x="1170" y="47"/>
                            <a:pt x="1111" y="58"/>
                          </a:cubicBezTo>
                          <a:cubicBezTo>
                            <a:pt x="1106" y="59"/>
                            <a:pt x="1100" y="59"/>
                            <a:pt x="1095" y="59"/>
                          </a:cubicBezTo>
                          <a:cubicBezTo>
                            <a:pt x="1058" y="59"/>
                            <a:pt x="1023" y="38"/>
                            <a:pt x="101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4" name="Google Shape;1154;p35"/>
                    <p:cNvSpPr/>
                    <p:nvPr/>
                  </p:nvSpPr>
                  <p:spPr>
                    <a:xfrm rot="10800000">
                      <a:off x="1509672" y="4363704"/>
                      <a:ext cx="92453" cy="70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2" h="861" extrusionOk="0">
                          <a:moveTo>
                            <a:pt x="471" y="1"/>
                          </a:moveTo>
                          <a:lnTo>
                            <a:pt x="471" y="1"/>
                          </a:lnTo>
                          <a:cubicBezTo>
                            <a:pt x="449" y="22"/>
                            <a:pt x="427" y="37"/>
                            <a:pt x="391" y="44"/>
                          </a:cubicBezTo>
                          <a:cubicBezTo>
                            <a:pt x="167" y="80"/>
                            <a:pt x="1" y="275"/>
                            <a:pt x="8" y="499"/>
                          </a:cubicBezTo>
                          <a:cubicBezTo>
                            <a:pt x="15" y="731"/>
                            <a:pt x="211" y="861"/>
                            <a:pt x="420" y="861"/>
                          </a:cubicBezTo>
                          <a:cubicBezTo>
                            <a:pt x="423" y="861"/>
                            <a:pt x="425" y="861"/>
                            <a:pt x="428" y="861"/>
                          </a:cubicBezTo>
                          <a:cubicBezTo>
                            <a:pt x="962" y="861"/>
                            <a:pt x="938" y="123"/>
                            <a:pt x="4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5" name="Google Shape;1155;p35"/>
                    <p:cNvSpPr/>
                    <p:nvPr/>
                  </p:nvSpPr>
                  <p:spPr>
                    <a:xfrm rot="10800000">
                      <a:off x="2297439" y="4924847"/>
                      <a:ext cx="125129" cy="662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2" h="807" extrusionOk="0">
                          <a:moveTo>
                            <a:pt x="85" y="0"/>
                          </a:moveTo>
                          <a:cubicBezTo>
                            <a:pt x="22" y="0"/>
                            <a:pt x="1" y="97"/>
                            <a:pt x="69" y="117"/>
                          </a:cubicBezTo>
                          <a:cubicBezTo>
                            <a:pt x="264" y="189"/>
                            <a:pt x="445" y="276"/>
                            <a:pt x="625" y="392"/>
                          </a:cubicBezTo>
                          <a:cubicBezTo>
                            <a:pt x="791" y="507"/>
                            <a:pt x="943" y="637"/>
                            <a:pt x="1095" y="782"/>
                          </a:cubicBezTo>
                          <a:cubicBezTo>
                            <a:pt x="1115" y="799"/>
                            <a:pt x="1137" y="807"/>
                            <a:pt x="1159" y="807"/>
                          </a:cubicBezTo>
                          <a:cubicBezTo>
                            <a:pt x="1235" y="807"/>
                            <a:pt x="1302" y="711"/>
                            <a:pt x="1239" y="637"/>
                          </a:cubicBezTo>
                          <a:cubicBezTo>
                            <a:pt x="965" y="312"/>
                            <a:pt x="502" y="88"/>
                            <a:pt x="98" y="1"/>
                          </a:cubicBezTo>
                          <a:cubicBezTo>
                            <a:pt x="93" y="1"/>
                            <a:pt x="89" y="0"/>
                            <a:pt x="8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6" name="Google Shape;1156;p35"/>
                    <p:cNvSpPr/>
                    <p:nvPr/>
                  </p:nvSpPr>
                  <p:spPr>
                    <a:xfrm rot="10800000">
                      <a:off x="2305223" y="4907109"/>
                      <a:ext cx="242569" cy="996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4" h="1213" extrusionOk="0">
                          <a:moveTo>
                            <a:pt x="118" y="0"/>
                          </a:moveTo>
                          <a:cubicBezTo>
                            <a:pt x="29" y="0"/>
                            <a:pt x="0" y="136"/>
                            <a:pt x="100" y="163"/>
                          </a:cubicBezTo>
                          <a:cubicBezTo>
                            <a:pt x="895" y="423"/>
                            <a:pt x="1589" y="784"/>
                            <a:pt x="2311" y="1196"/>
                          </a:cubicBezTo>
                          <a:cubicBezTo>
                            <a:pt x="2332" y="1207"/>
                            <a:pt x="2352" y="1213"/>
                            <a:pt x="2371" y="1213"/>
                          </a:cubicBezTo>
                          <a:cubicBezTo>
                            <a:pt x="2468" y="1213"/>
                            <a:pt x="2524" y="1072"/>
                            <a:pt x="2427" y="994"/>
                          </a:cubicBezTo>
                          <a:cubicBezTo>
                            <a:pt x="1776" y="495"/>
                            <a:pt x="938" y="170"/>
                            <a:pt x="143" y="4"/>
                          </a:cubicBezTo>
                          <a:cubicBezTo>
                            <a:pt x="134" y="1"/>
                            <a:pt x="126" y="0"/>
                            <a:pt x="1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7" name="Google Shape;1157;p35"/>
                    <p:cNvSpPr/>
                    <p:nvPr/>
                  </p:nvSpPr>
                  <p:spPr>
                    <a:xfrm rot="10800000">
                      <a:off x="2619389" y="4460280"/>
                      <a:ext cx="141755" cy="109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5" h="1330" extrusionOk="0">
                          <a:moveTo>
                            <a:pt x="506" y="1"/>
                          </a:moveTo>
                          <a:cubicBezTo>
                            <a:pt x="454" y="1"/>
                            <a:pt x="404" y="3"/>
                            <a:pt x="354" y="5"/>
                          </a:cubicBezTo>
                          <a:cubicBezTo>
                            <a:pt x="109" y="200"/>
                            <a:pt x="0" y="518"/>
                            <a:pt x="65" y="822"/>
                          </a:cubicBezTo>
                          <a:cubicBezTo>
                            <a:pt x="162" y="1125"/>
                            <a:pt x="442" y="1330"/>
                            <a:pt x="753" y="1330"/>
                          </a:cubicBezTo>
                          <a:cubicBezTo>
                            <a:pt x="791" y="1330"/>
                            <a:pt x="829" y="1327"/>
                            <a:pt x="867" y="1320"/>
                          </a:cubicBezTo>
                          <a:cubicBezTo>
                            <a:pt x="1265" y="1263"/>
                            <a:pt x="1474" y="836"/>
                            <a:pt x="1373" y="468"/>
                          </a:cubicBezTo>
                          <a:cubicBezTo>
                            <a:pt x="1253" y="83"/>
                            <a:pt x="863" y="1"/>
                            <a:pt x="50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8" name="Google Shape;1158;p35"/>
                    <p:cNvSpPr/>
                    <p:nvPr/>
                  </p:nvSpPr>
                  <p:spPr>
                    <a:xfrm rot="10800000">
                      <a:off x="3192075" y="4192479"/>
                      <a:ext cx="117729" cy="613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5" h="747" extrusionOk="0">
                          <a:moveTo>
                            <a:pt x="73" y="1"/>
                          </a:moveTo>
                          <a:cubicBezTo>
                            <a:pt x="40" y="1"/>
                            <a:pt x="0" y="29"/>
                            <a:pt x="15" y="63"/>
                          </a:cubicBezTo>
                          <a:cubicBezTo>
                            <a:pt x="148" y="450"/>
                            <a:pt x="530" y="747"/>
                            <a:pt x="939" y="747"/>
                          </a:cubicBezTo>
                          <a:cubicBezTo>
                            <a:pt x="996" y="747"/>
                            <a:pt x="1055" y="741"/>
                            <a:pt x="1113" y="728"/>
                          </a:cubicBezTo>
                          <a:cubicBezTo>
                            <a:pt x="1225" y="714"/>
                            <a:pt x="1209" y="547"/>
                            <a:pt x="1098" y="547"/>
                          </a:cubicBezTo>
                          <a:cubicBezTo>
                            <a:pt x="1094" y="547"/>
                            <a:pt x="1089" y="547"/>
                            <a:pt x="1084" y="548"/>
                          </a:cubicBezTo>
                          <a:cubicBezTo>
                            <a:pt x="1046" y="551"/>
                            <a:pt x="1008" y="553"/>
                            <a:pt x="971" y="553"/>
                          </a:cubicBezTo>
                          <a:cubicBezTo>
                            <a:pt x="598" y="553"/>
                            <a:pt x="273" y="388"/>
                            <a:pt x="109" y="20"/>
                          </a:cubicBezTo>
                          <a:cubicBezTo>
                            <a:pt x="102" y="7"/>
                            <a:pt x="88" y="1"/>
                            <a:pt x="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59" name="Google Shape;1159;p35"/>
                    <p:cNvSpPr/>
                    <p:nvPr/>
                  </p:nvSpPr>
                  <p:spPr>
                    <a:xfrm rot="10800000">
                      <a:off x="3794457" y="4679383"/>
                      <a:ext cx="123014" cy="872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0" h="1063" extrusionOk="0">
                          <a:moveTo>
                            <a:pt x="890" y="1"/>
                          </a:moveTo>
                          <a:cubicBezTo>
                            <a:pt x="814" y="1"/>
                            <a:pt x="736" y="28"/>
                            <a:pt x="665" y="87"/>
                          </a:cubicBezTo>
                          <a:cubicBezTo>
                            <a:pt x="658" y="94"/>
                            <a:pt x="651" y="101"/>
                            <a:pt x="644" y="101"/>
                          </a:cubicBezTo>
                          <a:cubicBezTo>
                            <a:pt x="636" y="108"/>
                            <a:pt x="629" y="123"/>
                            <a:pt x="615" y="130"/>
                          </a:cubicBezTo>
                          <a:cubicBezTo>
                            <a:pt x="597" y="151"/>
                            <a:pt x="572" y="162"/>
                            <a:pt x="546" y="162"/>
                          </a:cubicBezTo>
                          <a:cubicBezTo>
                            <a:pt x="519" y="162"/>
                            <a:pt x="492" y="149"/>
                            <a:pt x="477" y="123"/>
                          </a:cubicBezTo>
                          <a:cubicBezTo>
                            <a:pt x="196" y="195"/>
                            <a:pt x="0" y="513"/>
                            <a:pt x="167" y="795"/>
                          </a:cubicBezTo>
                          <a:cubicBezTo>
                            <a:pt x="267" y="966"/>
                            <a:pt x="451" y="1063"/>
                            <a:pt x="639" y="1063"/>
                          </a:cubicBezTo>
                          <a:cubicBezTo>
                            <a:pt x="722" y="1063"/>
                            <a:pt x="805" y="1044"/>
                            <a:pt x="882" y="1004"/>
                          </a:cubicBezTo>
                          <a:cubicBezTo>
                            <a:pt x="1135" y="889"/>
                            <a:pt x="1280" y="614"/>
                            <a:pt x="1243" y="332"/>
                          </a:cubicBezTo>
                          <a:cubicBezTo>
                            <a:pt x="1209" y="129"/>
                            <a:pt x="1055" y="1"/>
                            <a:pt x="89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0" name="Google Shape;1160;p35"/>
                    <p:cNvSpPr/>
                    <p:nvPr/>
                  </p:nvSpPr>
                  <p:spPr>
                    <a:xfrm rot="10800000">
                      <a:off x="4372043" y="5022409"/>
                      <a:ext cx="198553" cy="40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6" h="498" extrusionOk="0">
                          <a:moveTo>
                            <a:pt x="1474" y="1"/>
                          </a:moveTo>
                          <a:cubicBezTo>
                            <a:pt x="1002" y="1"/>
                            <a:pt x="504" y="145"/>
                            <a:pt x="90" y="317"/>
                          </a:cubicBezTo>
                          <a:cubicBezTo>
                            <a:pt x="0" y="355"/>
                            <a:pt x="25" y="497"/>
                            <a:pt x="108" y="497"/>
                          </a:cubicBezTo>
                          <a:cubicBezTo>
                            <a:pt x="118" y="497"/>
                            <a:pt x="129" y="495"/>
                            <a:pt x="141" y="490"/>
                          </a:cubicBezTo>
                          <a:cubicBezTo>
                            <a:pt x="430" y="382"/>
                            <a:pt x="719" y="310"/>
                            <a:pt x="1023" y="266"/>
                          </a:cubicBezTo>
                          <a:cubicBezTo>
                            <a:pt x="1156" y="247"/>
                            <a:pt x="1288" y="243"/>
                            <a:pt x="1420" y="243"/>
                          </a:cubicBezTo>
                          <a:cubicBezTo>
                            <a:pt x="1504" y="243"/>
                            <a:pt x="1587" y="245"/>
                            <a:pt x="1671" y="245"/>
                          </a:cubicBezTo>
                          <a:cubicBezTo>
                            <a:pt x="1755" y="245"/>
                            <a:pt x="1840" y="243"/>
                            <a:pt x="1926" y="237"/>
                          </a:cubicBezTo>
                          <a:cubicBezTo>
                            <a:pt x="1931" y="238"/>
                            <a:pt x="1935" y="238"/>
                            <a:pt x="1940" y="238"/>
                          </a:cubicBezTo>
                          <a:cubicBezTo>
                            <a:pt x="2050" y="238"/>
                            <a:pt x="2066" y="71"/>
                            <a:pt x="1948" y="57"/>
                          </a:cubicBezTo>
                          <a:cubicBezTo>
                            <a:pt x="1796" y="18"/>
                            <a:pt x="1637" y="1"/>
                            <a:pt x="147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1" name="Google Shape;1161;p35"/>
                    <p:cNvSpPr/>
                    <p:nvPr/>
                  </p:nvSpPr>
                  <p:spPr>
                    <a:xfrm rot="10800000">
                      <a:off x="3246758" y="4163079"/>
                      <a:ext cx="121381" cy="1281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3" h="1560" extrusionOk="0">
                          <a:moveTo>
                            <a:pt x="51" y="1"/>
                          </a:moveTo>
                          <a:cubicBezTo>
                            <a:pt x="27" y="1"/>
                            <a:pt x="0" y="17"/>
                            <a:pt x="0" y="49"/>
                          </a:cubicBezTo>
                          <a:cubicBezTo>
                            <a:pt x="37" y="656"/>
                            <a:pt x="470" y="1458"/>
                            <a:pt x="1135" y="1559"/>
                          </a:cubicBezTo>
                          <a:cubicBezTo>
                            <a:pt x="1138" y="1559"/>
                            <a:pt x="1141" y="1559"/>
                            <a:pt x="1144" y="1559"/>
                          </a:cubicBezTo>
                          <a:cubicBezTo>
                            <a:pt x="1225" y="1559"/>
                            <a:pt x="1263" y="1463"/>
                            <a:pt x="1200" y="1407"/>
                          </a:cubicBezTo>
                          <a:cubicBezTo>
                            <a:pt x="954" y="1241"/>
                            <a:pt x="694" y="1125"/>
                            <a:pt x="492" y="887"/>
                          </a:cubicBezTo>
                          <a:cubicBezTo>
                            <a:pt x="290" y="641"/>
                            <a:pt x="152" y="352"/>
                            <a:pt x="94" y="34"/>
                          </a:cubicBezTo>
                          <a:cubicBezTo>
                            <a:pt x="91" y="12"/>
                            <a:pt x="72" y="1"/>
                            <a:pt x="5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2" name="Google Shape;1162;p35"/>
                    <p:cNvSpPr/>
                    <p:nvPr/>
                  </p:nvSpPr>
                  <p:spPr>
                    <a:xfrm rot="10800000">
                      <a:off x="4442391" y="4949566"/>
                      <a:ext cx="247182" cy="598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72" h="729" extrusionOk="0">
                          <a:moveTo>
                            <a:pt x="2441" y="0"/>
                          </a:moveTo>
                          <a:cubicBezTo>
                            <a:pt x="1610" y="22"/>
                            <a:pt x="801" y="232"/>
                            <a:pt x="64" y="615"/>
                          </a:cubicBezTo>
                          <a:cubicBezTo>
                            <a:pt x="0" y="646"/>
                            <a:pt x="43" y="728"/>
                            <a:pt x="103" y="728"/>
                          </a:cubicBezTo>
                          <a:cubicBezTo>
                            <a:pt x="111" y="728"/>
                            <a:pt x="120" y="727"/>
                            <a:pt x="129" y="723"/>
                          </a:cubicBezTo>
                          <a:cubicBezTo>
                            <a:pt x="859" y="398"/>
                            <a:pt x="1646" y="232"/>
                            <a:pt x="2441" y="217"/>
                          </a:cubicBezTo>
                          <a:cubicBezTo>
                            <a:pt x="2571" y="203"/>
                            <a:pt x="2571" y="15"/>
                            <a:pt x="244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3" name="Google Shape;1163;p35"/>
                    <p:cNvSpPr/>
                    <p:nvPr/>
                  </p:nvSpPr>
                  <p:spPr>
                    <a:xfrm rot="10800000">
                      <a:off x="8616425" y="4702092"/>
                      <a:ext cx="133490" cy="10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1232" extrusionOk="0">
                          <a:moveTo>
                            <a:pt x="290" y="0"/>
                          </a:moveTo>
                          <a:cubicBezTo>
                            <a:pt x="80" y="210"/>
                            <a:pt x="1" y="528"/>
                            <a:pt x="95" y="810"/>
                          </a:cubicBezTo>
                          <a:cubicBezTo>
                            <a:pt x="187" y="1059"/>
                            <a:pt x="466" y="1231"/>
                            <a:pt x="738" y="1231"/>
                          </a:cubicBezTo>
                          <a:cubicBezTo>
                            <a:pt x="828" y="1231"/>
                            <a:pt x="917" y="1212"/>
                            <a:pt x="998" y="1171"/>
                          </a:cubicBezTo>
                          <a:cubicBezTo>
                            <a:pt x="1309" y="983"/>
                            <a:pt x="1388" y="571"/>
                            <a:pt x="1171" y="282"/>
                          </a:cubicBezTo>
                          <a:cubicBezTo>
                            <a:pt x="969" y="44"/>
                            <a:pt x="600" y="44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4" name="Google Shape;1164;p35"/>
                    <p:cNvSpPr/>
                    <p:nvPr/>
                  </p:nvSpPr>
                  <p:spPr>
                    <a:xfrm rot="10800000">
                      <a:off x="8780379" y="4613811"/>
                      <a:ext cx="70253" cy="565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1" h="689" extrusionOk="0">
                          <a:moveTo>
                            <a:pt x="239" y="1"/>
                          </a:moveTo>
                          <a:cubicBezTo>
                            <a:pt x="1" y="160"/>
                            <a:pt x="8" y="666"/>
                            <a:pt x="348" y="687"/>
                          </a:cubicBezTo>
                          <a:cubicBezTo>
                            <a:pt x="355" y="688"/>
                            <a:pt x="362" y="688"/>
                            <a:pt x="369" y="688"/>
                          </a:cubicBezTo>
                          <a:cubicBezTo>
                            <a:pt x="540" y="688"/>
                            <a:pt x="674" y="522"/>
                            <a:pt x="709" y="369"/>
                          </a:cubicBezTo>
                          <a:cubicBezTo>
                            <a:pt x="731" y="297"/>
                            <a:pt x="716" y="210"/>
                            <a:pt x="658" y="153"/>
                          </a:cubicBezTo>
                          <a:cubicBezTo>
                            <a:pt x="572" y="102"/>
                            <a:pt x="398" y="88"/>
                            <a:pt x="304" y="59"/>
                          </a:cubicBezTo>
                          <a:cubicBezTo>
                            <a:pt x="275" y="51"/>
                            <a:pt x="246" y="30"/>
                            <a:pt x="23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5" name="Google Shape;1165;p35"/>
                    <p:cNvSpPr/>
                    <p:nvPr/>
                  </p:nvSpPr>
                  <p:spPr>
                    <a:xfrm rot="10800000">
                      <a:off x="6700748" y="4397292"/>
                      <a:ext cx="72655" cy="76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" h="935" extrusionOk="0">
                          <a:moveTo>
                            <a:pt x="651" y="0"/>
                          </a:moveTo>
                          <a:cubicBezTo>
                            <a:pt x="610" y="0"/>
                            <a:pt x="569" y="25"/>
                            <a:pt x="559" y="79"/>
                          </a:cubicBezTo>
                          <a:cubicBezTo>
                            <a:pt x="523" y="224"/>
                            <a:pt x="465" y="368"/>
                            <a:pt x="393" y="498"/>
                          </a:cubicBezTo>
                          <a:cubicBezTo>
                            <a:pt x="299" y="628"/>
                            <a:pt x="184" y="737"/>
                            <a:pt x="46" y="823"/>
                          </a:cubicBezTo>
                          <a:cubicBezTo>
                            <a:pt x="1" y="856"/>
                            <a:pt x="19" y="935"/>
                            <a:pt x="71" y="935"/>
                          </a:cubicBezTo>
                          <a:cubicBezTo>
                            <a:pt x="77" y="935"/>
                            <a:pt x="83" y="934"/>
                            <a:pt x="90" y="932"/>
                          </a:cubicBezTo>
                          <a:cubicBezTo>
                            <a:pt x="415" y="816"/>
                            <a:pt x="740" y="462"/>
                            <a:pt x="747" y="108"/>
                          </a:cubicBezTo>
                          <a:cubicBezTo>
                            <a:pt x="755" y="39"/>
                            <a:pt x="703" y="0"/>
                            <a:pt x="65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6" name="Google Shape;1166;p35"/>
                    <p:cNvSpPr/>
                    <p:nvPr/>
                  </p:nvSpPr>
                  <p:spPr>
                    <a:xfrm rot="10800000">
                      <a:off x="6961287" y="4180653"/>
                      <a:ext cx="97354" cy="704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3" h="858" extrusionOk="0">
                          <a:moveTo>
                            <a:pt x="479" y="1"/>
                          </a:moveTo>
                          <a:cubicBezTo>
                            <a:pt x="469" y="1"/>
                            <a:pt x="459" y="1"/>
                            <a:pt x="449" y="2"/>
                          </a:cubicBezTo>
                          <a:cubicBezTo>
                            <a:pt x="442" y="23"/>
                            <a:pt x="420" y="45"/>
                            <a:pt x="391" y="59"/>
                          </a:cubicBezTo>
                          <a:cubicBezTo>
                            <a:pt x="0" y="241"/>
                            <a:pt x="93" y="857"/>
                            <a:pt x="512" y="857"/>
                          </a:cubicBezTo>
                          <a:cubicBezTo>
                            <a:pt x="542" y="857"/>
                            <a:pt x="574" y="854"/>
                            <a:pt x="608" y="847"/>
                          </a:cubicBezTo>
                          <a:cubicBezTo>
                            <a:pt x="817" y="804"/>
                            <a:pt x="1013" y="616"/>
                            <a:pt x="962" y="385"/>
                          </a:cubicBezTo>
                          <a:cubicBezTo>
                            <a:pt x="907" y="156"/>
                            <a:pt x="705" y="1"/>
                            <a:pt x="47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7" name="Google Shape;1167;p35"/>
                    <p:cNvSpPr/>
                    <p:nvPr/>
                  </p:nvSpPr>
                  <p:spPr>
                    <a:xfrm rot="10800000">
                      <a:off x="7695332" y="4278543"/>
                      <a:ext cx="99469" cy="721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" h="878" extrusionOk="0">
                          <a:moveTo>
                            <a:pt x="461" y="1"/>
                          </a:moveTo>
                          <a:cubicBezTo>
                            <a:pt x="333" y="1"/>
                            <a:pt x="241" y="70"/>
                            <a:pt x="124" y="144"/>
                          </a:cubicBezTo>
                          <a:cubicBezTo>
                            <a:pt x="117" y="151"/>
                            <a:pt x="102" y="159"/>
                            <a:pt x="80" y="159"/>
                          </a:cubicBezTo>
                          <a:cubicBezTo>
                            <a:pt x="8" y="296"/>
                            <a:pt x="1" y="455"/>
                            <a:pt x="52" y="599"/>
                          </a:cubicBezTo>
                          <a:cubicBezTo>
                            <a:pt x="113" y="784"/>
                            <a:pt x="273" y="878"/>
                            <a:pt x="448" y="878"/>
                          </a:cubicBezTo>
                          <a:cubicBezTo>
                            <a:pt x="520" y="878"/>
                            <a:pt x="595" y="862"/>
                            <a:pt x="666" y="831"/>
                          </a:cubicBezTo>
                          <a:cubicBezTo>
                            <a:pt x="904" y="722"/>
                            <a:pt x="1034" y="462"/>
                            <a:pt x="883" y="224"/>
                          </a:cubicBezTo>
                          <a:cubicBezTo>
                            <a:pt x="796" y="108"/>
                            <a:pt x="673" y="28"/>
                            <a:pt x="528" y="7"/>
                          </a:cubicBezTo>
                          <a:cubicBezTo>
                            <a:pt x="505" y="3"/>
                            <a:pt x="482" y="1"/>
                            <a:pt x="46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8" name="Google Shape;1168;p35"/>
                    <p:cNvSpPr/>
                    <p:nvPr/>
                  </p:nvSpPr>
                  <p:spPr>
                    <a:xfrm rot="10800000">
                      <a:off x="6667111" y="4326010"/>
                      <a:ext cx="165781" cy="96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5" h="1169" extrusionOk="0">
                          <a:moveTo>
                            <a:pt x="1599" y="0"/>
                          </a:moveTo>
                          <a:cubicBezTo>
                            <a:pt x="1569" y="0"/>
                            <a:pt x="1540" y="15"/>
                            <a:pt x="1525" y="52"/>
                          </a:cubicBezTo>
                          <a:cubicBezTo>
                            <a:pt x="1277" y="634"/>
                            <a:pt x="770" y="1035"/>
                            <a:pt x="122" y="1035"/>
                          </a:cubicBezTo>
                          <a:cubicBezTo>
                            <a:pt x="110" y="1035"/>
                            <a:pt x="99" y="1035"/>
                            <a:pt x="87" y="1035"/>
                          </a:cubicBezTo>
                          <a:cubicBezTo>
                            <a:pt x="0" y="1035"/>
                            <a:pt x="8" y="1158"/>
                            <a:pt x="87" y="1165"/>
                          </a:cubicBezTo>
                          <a:cubicBezTo>
                            <a:pt x="125" y="1168"/>
                            <a:pt x="163" y="1169"/>
                            <a:pt x="201" y="1169"/>
                          </a:cubicBezTo>
                          <a:cubicBezTo>
                            <a:pt x="856" y="1169"/>
                            <a:pt x="1494" y="760"/>
                            <a:pt x="1706" y="124"/>
                          </a:cubicBezTo>
                          <a:cubicBezTo>
                            <a:pt x="1725" y="57"/>
                            <a:pt x="1659" y="0"/>
                            <a:pt x="159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69" name="Google Shape;1169;p35"/>
                    <p:cNvSpPr/>
                    <p:nvPr/>
                  </p:nvSpPr>
                  <p:spPr>
                    <a:xfrm rot="10800000">
                      <a:off x="7751648" y="4406901"/>
                      <a:ext cx="261213" cy="161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8" h="1961" extrusionOk="0">
                          <a:moveTo>
                            <a:pt x="550" y="1"/>
                          </a:moveTo>
                          <a:cubicBezTo>
                            <a:pt x="167" y="275"/>
                            <a:pt x="1" y="752"/>
                            <a:pt x="117" y="1200"/>
                          </a:cubicBezTo>
                          <a:cubicBezTo>
                            <a:pt x="256" y="1694"/>
                            <a:pt x="736" y="1960"/>
                            <a:pt x="1223" y="1960"/>
                          </a:cubicBezTo>
                          <a:cubicBezTo>
                            <a:pt x="1242" y="1960"/>
                            <a:pt x="1261" y="1960"/>
                            <a:pt x="1280" y="1959"/>
                          </a:cubicBezTo>
                          <a:cubicBezTo>
                            <a:pt x="1952" y="1930"/>
                            <a:pt x="2718" y="1164"/>
                            <a:pt x="2147" y="521"/>
                          </a:cubicBezTo>
                          <a:cubicBezTo>
                            <a:pt x="1764" y="87"/>
                            <a:pt x="1092" y="22"/>
                            <a:pt x="55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0" name="Google Shape;1170;p35"/>
                    <p:cNvSpPr/>
                    <p:nvPr/>
                  </p:nvSpPr>
                  <p:spPr>
                    <a:xfrm rot="10800000">
                      <a:off x="8190173" y="4967797"/>
                      <a:ext cx="130222" cy="846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5" h="1031" extrusionOk="0">
                          <a:moveTo>
                            <a:pt x="121" y="0"/>
                          </a:moveTo>
                          <a:cubicBezTo>
                            <a:pt x="47" y="0"/>
                            <a:pt x="0" y="123"/>
                            <a:pt x="79" y="156"/>
                          </a:cubicBezTo>
                          <a:cubicBezTo>
                            <a:pt x="491" y="329"/>
                            <a:pt x="838" y="611"/>
                            <a:pt x="1091" y="980"/>
                          </a:cubicBezTo>
                          <a:cubicBezTo>
                            <a:pt x="1116" y="1016"/>
                            <a:pt x="1152" y="1031"/>
                            <a:pt x="1187" y="1031"/>
                          </a:cubicBezTo>
                          <a:cubicBezTo>
                            <a:pt x="1272" y="1031"/>
                            <a:pt x="1354" y="946"/>
                            <a:pt x="1293" y="864"/>
                          </a:cubicBezTo>
                          <a:cubicBezTo>
                            <a:pt x="1004" y="467"/>
                            <a:pt x="599" y="170"/>
                            <a:pt x="144" y="4"/>
                          </a:cubicBezTo>
                          <a:cubicBezTo>
                            <a:pt x="136" y="2"/>
                            <a:pt x="129" y="0"/>
                            <a:pt x="12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1" name="Google Shape;1171;p35"/>
                    <p:cNvSpPr/>
                    <p:nvPr/>
                  </p:nvSpPr>
                  <p:spPr>
                    <a:xfrm rot="10800000">
                      <a:off x="8198725" y="4938315"/>
                      <a:ext cx="265058" cy="111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58" h="1352" extrusionOk="0">
                          <a:moveTo>
                            <a:pt x="76" y="1"/>
                          </a:moveTo>
                          <a:cubicBezTo>
                            <a:pt x="21" y="1"/>
                            <a:pt x="0" y="83"/>
                            <a:pt x="61" y="103"/>
                          </a:cubicBezTo>
                          <a:cubicBezTo>
                            <a:pt x="935" y="407"/>
                            <a:pt x="1773" y="826"/>
                            <a:pt x="2547" y="1332"/>
                          </a:cubicBezTo>
                          <a:cubicBezTo>
                            <a:pt x="2566" y="1345"/>
                            <a:pt x="2586" y="1351"/>
                            <a:pt x="2604" y="1351"/>
                          </a:cubicBezTo>
                          <a:cubicBezTo>
                            <a:pt x="2695" y="1351"/>
                            <a:pt x="2757" y="1210"/>
                            <a:pt x="2655" y="1144"/>
                          </a:cubicBezTo>
                          <a:cubicBezTo>
                            <a:pt x="1875" y="616"/>
                            <a:pt x="1000" y="233"/>
                            <a:pt x="90" y="2"/>
                          </a:cubicBezTo>
                          <a:cubicBezTo>
                            <a:pt x="85" y="1"/>
                            <a:pt x="81" y="1"/>
                            <a:pt x="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2" name="Google Shape;1172;p35"/>
                    <p:cNvSpPr/>
                    <p:nvPr/>
                  </p:nvSpPr>
                  <p:spPr>
                    <a:xfrm rot="10800000">
                      <a:off x="6023789" y="3710338"/>
                      <a:ext cx="148194" cy="82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2" h="1007" extrusionOk="0">
                          <a:moveTo>
                            <a:pt x="56" y="1"/>
                          </a:moveTo>
                          <a:cubicBezTo>
                            <a:pt x="28" y="1"/>
                            <a:pt x="0" y="25"/>
                            <a:pt x="10" y="60"/>
                          </a:cubicBezTo>
                          <a:cubicBezTo>
                            <a:pt x="277" y="609"/>
                            <a:pt x="819" y="971"/>
                            <a:pt x="1426" y="1007"/>
                          </a:cubicBezTo>
                          <a:cubicBezTo>
                            <a:pt x="1429" y="1007"/>
                            <a:pt x="1431" y="1007"/>
                            <a:pt x="1433" y="1007"/>
                          </a:cubicBezTo>
                          <a:cubicBezTo>
                            <a:pt x="1542" y="1007"/>
                            <a:pt x="1533" y="840"/>
                            <a:pt x="1426" y="833"/>
                          </a:cubicBezTo>
                          <a:cubicBezTo>
                            <a:pt x="877" y="783"/>
                            <a:pt x="386" y="479"/>
                            <a:pt x="90" y="17"/>
                          </a:cubicBezTo>
                          <a:cubicBezTo>
                            <a:pt x="81" y="6"/>
                            <a:pt x="68" y="1"/>
                            <a:pt x="5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3" name="Google Shape;1173;p35"/>
                    <p:cNvSpPr/>
                    <p:nvPr/>
                  </p:nvSpPr>
                  <p:spPr>
                    <a:xfrm rot="10800000">
                      <a:off x="8899614" y="3498462"/>
                      <a:ext cx="305422" cy="3816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8" h="4647" extrusionOk="0">
                          <a:moveTo>
                            <a:pt x="2798" y="0"/>
                          </a:moveTo>
                          <a:cubicBezTo>
                            <a:pt x="2740" y="0"/>
                            <a:pt x="2681" y="48"/>
                            <a:pt x="2694" y="123"/>
                          </a:cubicBezTo>
                          <a:cubicBezTo>
                            <a:pt x="3178" y="2074"/>
                            <a:pt x="2166" y="4170"/>
                            <a:pt x="78" y="4516"/>
                          </a:cubicBezTo>
                          <a:cubicBezTo>
                            <a:pt x="1" y="4530"/>
                            <a:pt x="19" y="4647"/>
                            <a:pt x="93" y="4647"/>
                          </a:cubicBezTo>
                          <a:cubicBezTo>
                            <a:pt x="95" y="4647"/>
                            <a:pt x="97" y="4647"/>
                            <a:pt x="99" y="4646"/>
                          </a:cubicBezTo>
                          <a:cubicBezTo>
                            <a:pt x="1089" y="4618"/>
                            <a:pt x="1949" y="4061"/>
                            <a:pt x="2491" y="3230"/>
                          </a:cubicBezTo>
                          <a:cubicBezTo>
                            <a:pt x="3098" y="2291"/>
                            <a:pt x="3171" y="1127"/>
                            <a:pt x="2889" y="65"/>
                          </a:cubicBezTo>
                          <a:cubicBezTo>
                            <a:pt x="2872" y="20"/>
                            <a:pt x="2835" y="0"/>
                            <a:pt x="27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74" name="Google Shape;1174;p35"/>
                    <p:cNvSpPr/>
                    <p:nvPr/>
                  </p:nvSpPr>
                  <p:spPr>
                    <a:xfrm rot="10800000">
                      <a:off x="6090869" y="3687097"/>
                      <a:ext cx="212969" cy="165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11" extrusionOk="0">
                          <a:moveTo>
                            <a:pt x="46" y="1"/>
                          </a:moveTo>
                          <a:cubicBezTo>
                            <a:pt x="23" y="1"/>
                            <a:pt x="0" y="21"/>
                            <a:pt x="9" y="51"/>
                          </a:cubicBezTo>
                          <a:cubicBezTo>
                            <a:pt x="146" y="980"/>
                            <a:pt x="1065" y="2010"/>
                            <a:pt x="2065" y="2010"/>
                          </a:cubicBezTo>
                          <a:cubicBezTo>
                            <a:pt x="2069" y="2010"/>
                            <a:pt x="2072" y="2010"/>
                            <a:pt x="2076" y="2010"/>
                          </a:cubicBezTo>
                          <a:cubicBezTo>
                            <a:pt x="2081" y="2010"/>
                            <a:pt x="2085" y="2010"/>
                            <a:pt x="2089" y="2010"/>
                          </a:cubicBezTo>
                          <a:cubicBezTo>
                            <a:pt x="2200" y="2010"/>
                            <a:pt x="2216" y="1843"/>
                            <a:pt x="2105" y="1829"/>
                          </a:cubicBezTo>
                          <a:cubicBezTo>
                            <a:pt x="1635" y="1670"/>
                            <a:pt x="1223" y="1554"/>
                            <a:pt x="847" y="1215"/>
                          </a:cubicBezTo>
                          <a:cubicBezTo>
                            <a:pt x="486" y="897"/>
                            <a:pt x="226" y="485"/>
                            <a:pt x="81" y="30"/>
                          </a:cubicBezTo>
                          <a:cubicBezTo>
                            <a:pt x="76" y="9"/>
                            <a:pt x="61" y="1"/>
                            <a:pt x="4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175" name="Google Shape;1175;p35"/>
              <p:cNvSpPr/>
              <p:nvPr/>
            </p:nvSpPr>
            <p:spPr>
              <a:xfrm rot="10800000">
                <a:off x="1228375" y="7734422"/>
                <a:ext cx="148002" cy="1995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 rot="10800000">
                <a:off x="1243270" y="7658541"/>
                <a:ext cx="251603" cy="54201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 rot="10800000">
                <a:off x="5607561" y="6959843"/>
                <a:ext cx="155882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 rot="10800000">
                <a:off x="5641196" y="6929457"/>
                <a:ext cx="296100" cy="36298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35"/>
            <p:cNvSpPr/>
            <p:nvPr/>
          </p:nvSpPr>
          <p:spPr>
            <a:xfrm>
              <a:off x="21717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77724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36"/>
          <p:cNvGrpSpPr/>
          <p:nvPr/>
        </p:nvGrpSpPr>
        <p:grpSpPr>
          <a:xfrm rot="10800000" flipH="1">
            <a:off x="-1161710" y="-4053565"/>
            <a:ext cx="11182009" cy="6208215"/>
            <a:chOff x="-571160" y="2728235"/>
            <a:chExt cx="11182009" cy="6208215"/>
          </a:xfrm>
        </p:grpSpPr>
        <p:grpSp>
          <p:nvGrpSpPr>
            <p:cNvPr id="1183" name="Google Shape;1183;p36"/>
            <p:cNvGrpSpPr/>
            <p:nvPr/>
          </p:nvGrpSpPr>
          <p:grpSpPr>
            <a:xfrm>
              <a:off x="-571160" y="2728235"/>
              <a:ext cx="11182009" cy="6208215"/>
              <a:chOff x="-571160" y="2728235"/>
              <a:chExt cx="11182009" cy="6208215"/>
            </a:xfrm>
          </p:grpSpPr>
          <p:grpSp>
            <p:nvGrpSpPr>
              <p:cNvPr id="1184" name="Google Shape;1184;p36"/>
              <p:cNvGrpSpPr/>
              <p:nvPr/>
            </p:nvGrpSpPr>
            <p:grpSpPr>
              <a:xfrm>
                <a:off x="-571160" y="2728235"/>
                <a:ext cx="11182009" cy="6208215"/>
                <a:chOff x="-571160" y="2728235"/>
                <a:chExt cx="11182009" cy="6208215"/>
              </a:xfrm>
            </p:grpSpPr>
            <p:sp>
              <p:nvSpPr>
                <p:cNvPr id="1185" name="Google Shape;1185;p36"/>
                <p:cNvSpPr/>
                <p:nvPr/>
              </p:nvSpPr>
              <p:spPr>
                <a:xfrm rot="10800000">
                  <a:off x="1081816" y="3399832"/>
                  <a:ext cx="145599" cy="75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" h="923" extrusionOk="0">
                      <a:moveTo>
                        <a:pt x="93" y="1"/>
                      </a:moveTo>
                      <a:cubicBezTo>
                        <a:pt x="47" y="1"/>
                        <a:pt x="0" y="53"/>
                        <a:pt x="33" y="97"/>
                      </a:cubicBezTo>
                      <a:cubicBezTo>
                        <a:pt x="337" y="560"/>
                        <a:pt x="828" y="863"/>
                        <a:pt x="1377" y="921"/>
                      </a:cubicBezTo>
                      <a:cubicBezTo>
                        <a:pt x="1384" y="922"/>
                        <a:pt x="1391" y="923"/>
                        <a:pt x="1397" y="923"/>
                      </a:cubicBezTo>
                      <a:cubicBezTo>
                        <a:pt x="1502" y="923"/>
                        <a:pt x="1515" y="761"/>
                        <a:pt x="1399" y="740"/>
                      </a:cubicBezTo>
                      <a:cubicBezTo>
                        <a:pt x="893" y="646"/>
                        <a:pt x="467" y="430"/>
                        <a:pt x="134" y="18"/>
                      </a:cubicBezTo>
                      <a:cubicBezTo>
                        <a:pt x="122" y="6"/>
                        <a:pt x="108" y="1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6"/>
                <p:cNvSpPr/>
                <p:nvPr/>
              </p:nvSpPr>
              <p:spPr>
                <a:xfrm rot="10800000">
                  <a:off x="1172058" y="3391456"/>
                  <a:ext cx="107830" cy="11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457" extrusionOk="0">
                      <a:moveTo>
                        <a:pt x="121" y="1"/>
                      </a:moveTo>
                      <a:cubicBezTo>
                        <a:pt x="104" y="1"/>
                        <a:pt x="84" y="12"/>
                        <a:pt x="80" y="31"/>
                      </a:cubicBezTo>
                      <a:cubicBezTo>
                        <a:pt x="1" y="638"/>
                        <a:pt x="377" y="1324"/>
                        <a:pt x="998" y="1454"/>
                      </a:cubicBezTo>
                      <a:cubicBezTo>
                        <a:pt x="1005" y="1456"/>
                        <a:pt x="1012" y="1457"/>
                        <a:pt x="1018" y="1457"/>
                      </a:cubicBezTo>
                      <a:cubicBezTo>
                        <a:pt x="1097" y="1457"/>
                        <a:pt x="1122" y="1336"/>
                        <a:pt x="1042" y="1310"/>
                      </a:cubicBezTo>
                      <a:cubicBezTo>
                        <a:pt x="492" y="1100"/>
                        <a:pt x="102" y="645"/>
                        <a:pt x="146" y="31"/>
                      </a:cubicBezTo>
                      <a:cubicBezTo>
                        <a:pt x="149" y="10"/>
                        <a:pt x="136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rgbClr val="FFF2E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7" name="Google Shape;1187;p36"/>
                <p:cNvGrpSpPr/>
                <p:nvPr/>
              </p:nvGrpSpPr>
              <p:grpSpPr>
                <a:xfrm>
                  <a:off x="-571160" y="2728235"/>
                  <a:ext cx="11182009" cy="6208215"/>
                  <a:chOff x="-571160" y="2728235"/>
                  <a:chExt cx="11182009" cy="6208215"/>
                </a:xfrm>
              </p:grpSpPr>
              <p:sp>
                <p:nvSpPr>
                  <p:cNvPr id="1188" name="Google Shape;1188;p36"/>
                  <p:cNvSpPr/>
                  <p:nvPr/>
                </p:nvSpPr>
                <p:spPr>
                  <a:xfrm rot="10800000">
                    <a:off x="-80758" y="5771612"/>
                    <a:ext cx="52473" cy="184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6" h="2247" extrusionOk="0">
                        <a:moveTo>
                          <a:pt x="94" y="1"/>
                        </a:moveTo>
                        <a:cubicBezTo>
                          <a:pt x="47" y="1"/>
                          <a:pt x="0" y="39"/>
                          <a:pt x="18" y="96"/>
                        </a:cubicBezTo>
                        <a:cubicBezTo>
                          <a:pt x="90" y="487"/>
                          <a:pt x="170" y="877"/>
                          <a:pt x="206" y="1274"/>
                        </a:cubicBezTo>
                        <a:cubicBezTo>
                          <a:pt x="242" y="1578"/>
                          <a:pt x="235" y="1889"/>
                          <a:pt x="300" y="2185"/>
                        </a:cubicBezTo>
                        <a:cubicBezTo>
                          <a:pt x="309" y="2228"/>
                          <a:pt x="338" y="2246"/>
                          <a:pt x="369" y="2246"/>
                        </a:cubicBezTo>
                        <a:cubicBezTo>
                          <a:pt x="411" y="2246"/>
                          <a:pt x="458" y="2213"/>
                          <a:pt x="466" y="2163"/>
                        </a:cubicBezTo>
                        <a:cubicBezTo>
                          <a:pt x="545" y="1506"/>
                          <a:pt x="357" y="682"/>
                          <a:pt x="170" y="53"/>
                        </a:cubicBezTo>
                        <a:cubicBezTo>
                          <a:pt x="155" y="16"/>
                          <a:pt x="125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6"/>
                  <p:cNvSpPr/>
                  <p:nvPr/>
                </p:nvSpPr>
                <p:spPr>
                  <a:xfrm rot="10800000">
                    <a:off x="-33474" y="5778593"/>
                    <a:ext cx="17395" cy="947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" h="1154" extrusionOk="0">
                        <a:moveTo>
                          <a:pt x="91" y="1"/>
                        </a:moveTo>
                        <a:cubicBezTo>
                          <a:pt x="56" y="1"/>
                          <a:pt x="22" y="24"/>
                          <a:pt x="22" y="71"/>
                        </a:cubicBezTo>
                        <a:cubicBezTo>
                          <a:pt x="15" y="404"/>
                          <a:pt x="8" y="736"/>
                          <a:pt x="0" y="1061"/>
                        </a:cubicBezTo>
                        <a:cubicBezTo>
                          <a:pt x="0" y="1123"/>
                          <a:pt x="45" y="1153"/>
                          <a:pt x="91" y="1153"/>
                        </a:cubicBezTo>
                        <a:cubicBezTo>
                          <a:pt x="136" y="1153"/>
                          <a:pt x="181" y="1123"/>
                          <a:pt x="181" y="1061"/>
                        </a:cubicBezTo>
                        <a:cubicBezTo>
                          <a:pt x="174" y="736"/>
                          <a:pt x="166" y="404"/>
                          <a:pt x="159" y="71"/>
                        </a:cubicBezTo>
                        <a:cubicBezTo>
                          <a:pt x="159" y="24"/>
                          <a:pt x="125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6"/>
                  <p:cNvSpPr/>
                  <p:nvPr/>
                </p:nvSpPr>
                <p:spPr>
                  <a:xfrm rot="10800000">
                    <a:off x="8653011" y="5925510"/>
                    <a:ext cx="192979" cy="215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263" extrusionOk="0">
                        <a:moveTo>
                          <a:pt x="71" y="1"/>
                        </a:moveTo>
                        <a:cubicBezTo>
                          <a:pt x="12" y="1"/>
                          <a:pt x="1" y="95"/>
                          <a:pt x="63" y="109"/>
                        </a:cubicBezTo>
                        <a:cubicBezTo>
                          <a:pt x="540" y="214"/>
                          <a:pt x="1030" y="262"/>
                          <a:pt x="1523" y="262"/>
                        </a:cubicBezTo>
                        <a:cubicBezTo>
                          <a:pt x="1643" y="262"/>
                          <a:pt x="1764" y="260"/>
                          <a:pt x="1884" y="254"/>
                        </a:cubicBezTo>
                        <a:cubicBezTo>
                          <a:pt x="2005" y="247"/>
                          <a:pt x="2007" y="51"/>
                          <a:pt x="1891" y="51"/>
                        </a:cubicBezTo>
                        <a:cubicBezTo>
                          <a:pt x="1889" y="51"/>
                          <a:pt x="1887" y="51"/>
                          <a:pt x="1884" y="52"/>
                        </a:cubicBezTo>
                        <a:cubicBezTo>
                          <a:pt x="1687" y="63"/>
                          <a:pt x="1490" y="69"/>
                          <a:pt x="1293" y="69"/>
                        </a:cubicBezTo>
                        <a:cubicBezTo>
                          <a:pt x="887" y="69"/>
                          <a:pt x="482" y="45"/>
                          <a:pt x="78" y="1"/>
                        </a:cubicBezTo>
                        <a:cubicBezTo>
                          <a:pt x="76" y="1"/>
                          <a:pt x="73" y="1"/>
                          <a:pt x="7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6"/>
                  <p:cNvSpPr/>
                  <p:nvPr/>
                </p:nvSpPr>
                <p:spPr>
                  <a:xfrm rot="10800000">
                    <a:off x="8717592" y="5885845"/>
                    <a:ext cx="286873" cy="652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5" h="794" extrusionOk="0">
                        <a:moveTo>
                          <a:pt x="86" y="0"/>
                        </a:moveTo>
                        <a:cubicBezTo>
                          <a:pt x="37" y="0"/>
                          <a:pt x="1" y="74"/>
                          <a:pt x="58" y="100"/>
                        </a:cubicBezTo>
                        <a:cubicBezTo>
                          <a:pt x="919" y="548"/>
                          <a:pt x="1880" y="793"/>
                          <a:pt x="2855" y="793"/>
                        </a:cubicBezTo>
                        <a:cubicBezTo>
                          <a:pt x="2869" y="793"/>
                          <a:pt x="2883" y="793"/>
                          <a:pt x="2897" y="793"/>
                        </a:cubicBezTo>
                        <a:cubicBezTo>
                          <a:pt x="2984" y="786"/>
                          <a:pt x="2984" y="663"/>
                          <a:pt x="2897" y="656"/>
                        </a:cubicBezTo>
                        <a:cubicBezTo>
                          <a:pt x="1929" y="649"/>
                          <a:pt x="975" y="432"/>
                          <a:pt x="108" y="6"/>
                        </a:cubicBezTo>
                        <a:cubicBezTo>
                          <a:pt x="101" y="2"/>
                          <a:pt x="93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6"/>
                  <p:cNvSpPr/>
                  <p:nvPr/>
                </p:nvSpPr>
                <p:spPr>
                  <a:xfrm rot="10800000">
                    <a:off x="9227330" y="2728235"/>
                    <a:ext cx="152230" cy="1161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4" h="1414" extrusionOk="0">
                        <a:moveTo>
                          <a:pt x="824" y="1"/>
                        </a:moveTo>
                        <a:cubicBezTo>
                          <a:pt x="586" y="1"/>
                          <a:pt x="350" y="124"/>
                          <a:pt x="188" y="309"/>
                        </a:cubicBezTo>
                        <a:cubicBezTo>
                          <a:pt x="174" y="323"/>
                          <a:pt x="152" y="337"/>
                          <a:pt x="123" y="337"/>
                        </a:cubicBezTo>
                        <a:cubicBezTo>
                          <a:pt x="1" y="612"/>
                          <a:pt x="37" y="937"/>
                          <a:pt x="232" y="1176"/>
                        </a:cubicBezTo>
                        <a:cubicBezTo>
                          <a:pt x="369" y="1332"/>
                          <a:pt x="583" y="1414"/>
                          <a:pt x="795" y="1414"/>
                        </a:cubicBezTo>
                        <a:cubicBezTo>
                          <a:pt x="986" y="1414"/>
                          <a:pt x="1175" y="1348"/>
                          <a:pt x="1308" y="1212"/>
                        </a:cubicBezTo>
                        <a:cubicBezTo>
                          <a:pt x="1583" y="916"/>
                          <a:pt x="1547" y="366"/>
                          <a:pt x="1215" y="128"/>
                        </a:cubicBezTo>
                        <a:cubicBezTo>
                          <a:pt x="1092" y="39"/>
                          <a:pt x="958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6"/>
                  <p:cNvSpPr/>
                  <p:nvPr/>
                </p:nvSpPr>
                <p:spPr>
                  <a:xfrm rot="10800000">
                    <a:off x="9398202" y="2908411"/>
                    <a:ext cx="364046" cy="381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8" h="4642" extrusionOk="0">
                        <a:moveTo>
                          <a:pt x="1096" y="3073"/>
                        </a:moveTo>
                        <a:cubicBezTo>
                          <a:pt x="1111" y="3073"/>
                          <a:pt x="1126" y="3081"/>
                          <a:pt x="1135" y="3100"/>
                        </a:cubicBezTo>
                        <a:lnTo>
                          <a:pt x="1135" y="3093"/>
                        </a:lnTo>
                        <a:cubicBezTo>
                          <a:pt x="1273" y="3389"/>
                          <a:pt x="1511" y="3613"/>
                          <a:pt x="1836" y="3635"/>
                        </a:cubicBezTo>
                        <a:cubicBezTo>
                          <a:pt x="1966" y="3649"/>
                          <a:pt x="1947" y="3825"/>
                          <a:pt x="1834" y="3825"/>
                        </a:cubicBezTo>
                        <a:cubicBezTo>
                          <a:pt x="1828" y="3825"/>
                          <a:pt x="1821" y="3824"/>
                          <a:pt x="1815" y="3823"/>
                        </a:cubicBezTo>
                        <a:cubicBezTo>
                          <a:pt x="1453" y="3779"/>
                          <a:pt x="1106" y="3505"/>
                          <a:pt x="1041" y="3136"/>
                        </a:cubicBezTo>
                        <a:cubicBezTo>
                          <a:pt x="1037" y="3103"/>
                          <a:pt x="1067" y="3073"/>
                          <a:pt x="1096" y="3073"/>
                        </a:cubicBezTo>
                        <a:close/>
                        <a:moveTo>
                          <a:pt x="772" y="2902"/>
                        </a:moveTo>
                        <a:cubicBezTo>
                          <a:pt x="798" y="2902"/>
                          <a:pt x="824" y="2922"/>
                          <a:pt x="810" y="2956"/>
                        </a:cubicBezTo>
                        <a:cubicBezTo>
                          <a:pt x="702" y="3245"/>
                          <a:pt x="731" y="3570"/>
                          <a:pt x="897" y="3837"/>
                        </a:cubicBezTo>
                        <a:cubicBezTo>
                          <a:pt x="1078" y="4105"/>
                          <a:pt x="1359" y="4162"/>
                          <a:pt x="1663" y="4191"/>
                        </a:cubicBezTo>
                        <a:cubicBezTo>
                          <a:pt x="1764" y="4206"/>
                          <a:pt x="1807" y="4365"/>
                          <a:pt x="1685" y="4394"/>
                        </a:cubicBezTo>
                        <a:cubicBezTo>
                          <a:pt x="1617" y="4409"/>
                          <a:pt x="1551" y="4417"/>
                          <a:pt x="1487" y="4417"/>
                        </a:cubicBezTo>
                        <a:cubicBezTo>
                          <a:pt x="781" y="4417"/>
                          <a:pt x="340" y="3516"/>
                          <a:pt x="738" y="2920"/>
                        </a:cubicBezTo>
                        <a:cubicBezTo>
                          <a:pt x="745" y="2907"/>
                          <a:pt x="759" y="2902"/>
                          <a:pt x="772" y="2902"/>
                        </a:cubicBezTo>
                        <a:close/>
                        <a:moveTo>
                          <a:pt x="2537" y="0"/>
                        </a:moveTo>
                        <a:cubicBezTo>
                          <a:pt x="1648" y="383"/>
                          <a:pt x="1056" y="1113"/>
                          <a:pt x="630" y="1966"/>
                        </a:cubicBezTo>
                        <a:cubicBezTo>
                          <a:pt x="189" y="2862"/>
                          <a:pt x="1" y="4473"/>
                          <a:pt x="1374" y="4632"/>
                        </a:cubicBezTo>
                        <a:cubicBezTo>
                          <a:pt x="1429" y="4638"/>
                          <a:pt x="1484" y="4641"/>
                          <a:pt x="1539" y="4641"/>
                        </a:cubicBezTo>
                        <a:cubicBezTo>
                          <a:pt x="2571" y="4641"/>
                          <a:pt x="3357" y="3565"/>
                          <a:pt x="3556" y="2645"/>
                        </a:cubicBezTo>
                        <a:cubicBezTo>
                          <a:pt x="3787" y="1640"/>
                          <a:pt x="3383" y="593"/>
                          <a:pt x="253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6"/>
                  <p:cNvSpPr/>
                  <p:nvPr/>
                </p:nvSpPr>
                <p:spPr>
                  <a:xfrm rot="10800000">
                    <a:off x="9573210" y="2975505"/>
                    <a:ext cx="89282" cy="620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" h="755" extrusionOk="0">
                        <a:moveTo>
                          <a:pt x="61" y="0"/>
                        </a:moveTo>
                        <a:cubicBezTo>
                          <a:pt x="32" y="0"/>
                          <a:pt x="1" y="32"/>
                          <a:pt x="11" y="66"/>
                        </a:cubicBezTo>
                        <a:cubicBezTo>
                          <a:pt x="76" y="435"/>
                          <a:pt x="415" y="702"/>
                          <a:pt x="777" y="753"/>
                        </a:cubicBezTo>
                        <a:cubicBezTo>
                          <a:pt x="783" y="754"/>
                          <a:pt x="790" y="755"/>
                          <a:pt x="796" y="755"/>
                        </a:cubicBezTo>
                        <a:cubicBezTo>
                          <a:pt x="909" y="755"/>
                          <a:pt x="929" y="579"/>
                          <a:pt x="806" y="565"/>
                        </a:cubicBezTo>
                        <a:cubicBezTo>
                          <a:pt x="473" y="543"/>
                          <a:pt x="235" y="319"/>
                          <a:pt x="97" y="23"/>
                        </a:cubicBezTo>
                        <a:cubicBezTo>
                          <a:pt x="88" y="7"/>
                          <a:pt x="75" y="0"/>
                          <a:pt x="6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6"/>
                  <p:cNvSpPr/>
                  <p:nvPr/>
                </p:nvSpPr>
                <p:spPr>
                  <a:xfrm rot="10800000">
                    <a:off x="9588491" y="2926725"/>
                    <a:ext cx="140986" cy="1240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7" h="1511" extrusionOk="0">
                        <a:moveTo>
                          <a:pt x="430" y="1"/>
                        </a:moveTo>
                        <a:cubicBezTo>
                          <a:pt x="417" y="1"/>
                          <a:pt x="405" y="6"/>
                          <a:pt x="397" y="19"/>
                        </a:cubicBezTo>
                        <a:cubicBezTo>
                          <a:pt x="0" y="613"/>
                          <a:pt x="438" y="1510"/>
                          <a:pt x="1140" y="1510"/>
                        </a:cubicBezTo>
                        <a:cubicBezTo>
                          <a:pt x="1206" y="1510"/>
                          <a:pt x="1274" y="1502"/>
                          <a:pt x="1344" y="1486"/>
                        </a:cubicBezTo>
                        <a:cubicBezTo>
                          <a:pt x="1466" y="1457"/>
                          <a:pt x="1423" y="1298"/>
                          <a:pt x="1322" y="1291"/>
                        </a:cubicBezTo>
                        <a:cubicBezTo>
                          <a:pt x="1018" y="1254"/>
                          <a:pt x="737" y="1197"/>
                          <a:pt x="556" y="929"/>
                        </a:cubicBezTo>
                        <a:cubicBezTo>
                          <a:pt x="390" y="662"/>
                          <a:pt x="361" y="337"/>
                          <a:pt x="469" y="48"/>
                        </a:cubicBezTo>
                        <a:cubicBezTo>
                          <a:pt x="479" y="20"/>
                          <a:pt x="454" y="1"/>
                          <a:pt x="4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6"/>
                  <p:cNvSpPr/>
                  <p:nvPr/>
                </p:nvSpPr>
                <p:spPr>
                  <a:xfrm rot="10800000">
                    <a:off x="9061742" y="3524659"/>
                    <a:ext cx="290045" cy="113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8" h="1383" extrusionOk="0">
                        <a:moveTo>
                          <a:pt x="2868" y="1"/>
                        </a:moveTo>
                        <a:cubicBezTo>
                          <a:pt x="2842" y="1"/>
                          <a:pt x="2814" y="10"/>
                          <a:pt x="2790" y="32"/>
                        </a:cubicBezTo>
                        <a:cubicBezTo>
                          <a:pt x="2027" y="746"/>
                          <a:pt x="1243" y="1211"/>
                          <a:pt x="175" y="1211"/>
                        </a:cubicBezTo>
                        <a:cubicBezTo>
                          <a:pt x="151" y="1211"/>
                          <a:pt x="126" y="1211"/>
                          <a:pt x="102" y="1210"/>
                        </a:cubicBezTo>
                        <a:cubicBezTo>
                          <a:pt x="1" y="1210"/>
                          <a:pt x="8" y="1347"/>
                          <a:pt x="102" y="1362"/>
                        </a:cubicBezTo>
                        <a:cubicBezTo>
                          <a:pt x="220" y="1376"/>
                          <a:pt x="340" y="1383"/>
                          <a:pt x="462" y="1383"/>
                        </a:cubicBezTo>
                        <a:cubicBezTo>
                          <a:pt x="1409" y="1383"/>
                          <a:pt x="2438" y="963"/>
                          <a:pt x="2963" y="162"/>
                        </a:cubicBezTo>
                        <a:cubicBezTo>
                          <a:pt x="3017" y="82"/>
                          <a:pt x="2947" y="1"/>
                          <a:pt x="28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rgbClr val="FFF2E9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97" name="Google Shape;1197;p36"/>
                  <p:cNvGrpSpPr/>
                  <p:nvPr/>
                </p:nvGrpSpPr>
                <p:grpSpPr>
                  <a:xfrm>
                    <a:off x="-571160" y="3332081"/>
                    <a:ext cx="11182009" cy="5604368"/>
                    <a:chOff x="-571160" y="3332081"/>
                    <a:chExt cx="11182009" cy="5604368"/>
                  </a:xfrm>
                </p:grpSpPr>
                <p:sp>
                  <p:nvSpPr>
                    <p:cNvPr id="1198" name="Google Shape;1198;p36"/>
                    <p:cNvSpPr/>
                    <p:nvPr/>
                  </p:nvSpPr>
                  <p:spPr>
                    <a:xfrm rot="10800000">
                      <a:off x="9962817" y="4820798"/>
                      <a:ext cx="171547" cy="486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5" h="593" extrusionOk="0">
                          <a:moveTo>
                            <a:pt x="1403" y="0"/>
                          </a:moveTo>
                          <a:cubicBezTo>
                            <a:pt x="943" y="0"/>
                            <a:pt x="432" y="181"/>
                            <a:pt x="72" y="421"/>
                          </a:cubicBezTo>
                          <a:cubicBezTo>
                            <a:pt x="1" y="466"/>
                            <a:pt x="34" y="593"/>
                            <a:pt x="109" y="593"/>
                          </a:cubicBezTo>
                          <a:cubicBezTo>
                            <a:pt x="118" y="593"/>
                            <a:pt x="127" y="591"/>
                            <a:pt x="137" y="587"/>
                          </a:cubicBezTo>
                          <a:cubicBezTo>
                            <a:pt x="383" y="472"/>
                            <a:pt x="628" y="385"/>
                            <a:pt x="888" y="320"/>
                          </a:cubicBezTo>
                          <a:cubicBezTo>
                            <a:pt x="1148" y="262"/>
                            <a:pt x="1416" y="269"/>
                            <a:pt x="1676" y="233"/>
                          </a:cubicBezTo>
                          <a:cubicBezTo>
                            <a:pt x="1784" y="204"/>
                            <a:pt x="1784" y="52"/>
                            <a:pt x="1676" y="23"/>
                          </a:cubicBezTo>
                          <a:cubicBezTo>
                            <a:pt x="1588" y="8"/>
                            <a:pt x="1497" y="0"/>
                            <a:pt x="140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9" name="Google Shape;1199;p36"/>
                    <p:cNvSpPr/>
                    <p:nvPr/>
                  </p:nvSpPr>
                  <p:spPr>
                    <a:xfrm rot="10800000">
                      <a:off x="9966276" y="4700735"/>
                      <a:ext cx="238148" cy="1212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8" h="1476" extrusionOk="0">
                          <a:moveTo>
                            <a:pt x="2376" y="1"/>
                          </a:moveTo>
                          <a:cubicBezTo>
                            <a:pt x="1458" y="1"/>
                            <a:pt x="526" y="651"/>
                            <a:pt x="28" y="1388"/>
                          </a:cubicBezTo>
                          <a:cubicBezTo>
                            <a:pt x="0" y="1432"/>
                            <a:pt x="39" y="1476"/>
                            <a:pt x="81" y="1476"/>
                          </a:cubicBezTo>
                          <a:cubicBezTo>
                            <a:pt x="95" y="1476"/>
                            <a:pt x="109" y="1471"/>
                            <a:pt x="122" y="1461"/>
                          </a:cubicBezTo>
                          <a:cubicBezTo>
                            <a:pt x="418" y="1128"/>
                            <a:pt x="765" y="846"/>
                            <a:pt x="1148" y="615"/>
                          </a:cubicBezTo>
                          <a:cubicBezTo>
                            <a:pt x="1545" y="391"/>
                            <a:pt x="1964" y="297"/>
                            <a:pt x="2398" y="153"/>
                          </a:cubicBezTo>
                          <a:cubicBezTo>
                            <a:pt x="2477" y="131"/>
                            <a:pt x="2463" y="8"/>
                            <a:pt x="23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0" name="Google Shape;1200;p36"/>
                    <p:cNvSpPr/>
                    <p:nvPr/>
                  </p:nvSpPr>
                  <p:spPr>
                    <a:xfrm rot="10800000">
                      <a:off x="-571160" y="3332081"/>
                      <a:ext cx="11182009" cy="56043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352" h="68244" extrusionOk="0">
                          <a:moveTo>
                            <a:pt x="9155" y="5594"/>
                          </a:moveTo>
                          <a:cubicBezTo>
                            <a:pt x="9527" y="5594"/>
                            <a:pt x="9896" y="5619"/>
                            <a:pt x="10240" y="5676"/>
                          </a:cubicBezTo>
                          <a:cubicBezTo>
                            <a:pt x="10348" y="5690"/>
                            <a:pt x="10305" y="5835"/>
                            <a:pt x="10218" y="5842"/>
                          </a:cubicBezTo>
                          <a:lnTo>
                            <a:pt x="10218" y="5849"/>
                          </a:lnTo>
                          <a:cubicBezTo>
                            <a:pt x="9763" y="5877"/>
                            <a:pt x="9310" y="5892"/>
                            <a:pt x="8857" y="5892"/>
                          </a:cubicBezTo>
                          <a:cubicBezTo>
                            <a:pt x="8497" y="5892"/>
                            <a:pt x="8137" y="5883"/>
                            <a:pt x="7776" y="5864"/>
                          </a:cubicBezTo>
                          <a:cubicBezTo>
                            <a:pt x="7689" y="5864"/>
                            <a:pt x="7660" y="5719"/>
                            <a:pt x="7754" y="5705"/>
                          </a:cubicBezTo>
                          <a:cubicBezTo>
                            <a:pt x="8194" y="5636"/>
                            <a:pt x="8676" y="5594"/>
                            <a:pt x="9155" y="5594"/>
                          </a:cubicBezTo>
                          <a:close/>
                          <a:moveTo>
                            <a:pt x="72548" y="5842"/>
                          </a:moveTo>
                          <a:cubicBezTo>
                            <a:pt x="72820" y="5842"/>
                            <a:pt x="73092" y="5846"/>
                            <a:pt x="73362" y="5856"/>
                          </a:cubicBezTo>
                          <a:cubicBezTo>
                            <a:pt x="73470" y="5856"/>
                            <a:pt x="73470" y="6015"/>
                            <a:pt x="73362" y="6015"/>
                          </a:cubicBezTo>
                          <a:cubicBezTo>
                            <a:pt x="73092" y="6026"/>
                            <a:pt x="72820" y="6030"/>
                            <a:pt x="72548" y="6030"/>
                          </a:cubicBezTo>
                          <a:cubicBezTo>
                            <a:pt x="71854" y="6030"/>
                            <a:pt x="71157" y="6004"/>
                            <a:pt x="70471" y="5994"/>
                          </a:cubicBezTo>
                          <a:cubicBezTo>
                            <a:pt x="70392" y="5994"/>
                            <a:pt x="70392" y="5878"/>
                            <a:pt x="70471" y="5878"/>
                          </a:cubicBezTo>
                          <a:cubicBezTo>
                            <a:pt x="71157" y="5868"/>
                            <a:pt x="71854" y="5842"/>
                            <a:pt x="72548" y="5842"/>
                          </a:cubicBezTo>
                          <a:close/>
                          <a:moveTo>
                            <a:pt x="10486" y="6182"/>
                          </a:moveTo>
                          <a:cubicBezTo>
                            <a:pt x="10637" y="6182"/>
                            <a:pt x="10637" y="6406"/>
                            <a:pt x="10486" y="6406"/>
                          </a:cubicBezTo>
                          <a:lnTo>
                            <a:pt x="10493" y="6406"/>
                          </a:lnTo>
                          <a:cubicBezTo>
                            <a:pt x="10338" y="6406"/>
                            <a:pt x="10183" y="6406"/>
                            <a:pt x="10027" y="6406"/>
                          </a:cubicBezTo>
                          <a:cubicBezTo>
                            <a:pt x="9638" y="6406"/>
                            <a:pt x="9247" y="6403"/>
                            <a:pt x="8860" y="6377"/>
                          </a:cubicBezTo>
                          <a:cubicBezTo>
                            <a:pt x="8773" y="6355"/>
                            <a:pt x="8773" y="6225"/>
                            <a:pt x="8860" y="6203"/>
                          </a:cubicBezTo>
                          <a:cubicBezTo>
                            <a:pt x="9402" y="6182"/>
                            <a:pt x="9944" y="6182"/>
                            <a:pt x="10486" y="6182"/>
                          </a:cubicBezTo>
                          <a:close/>
                          <a:moveTo>
                            <a:pt x="73448" y="6406"/>
                          </a:moveTo>
                          <a:cubicBezTo>
                            <a:pt x="73542" y="6406"/>
                            <a:pt x="73542" y="6550"/>
                            <a:pt x="73448" y="6550"/>
                          </a:cubicBezTo>
                          <a:cubicBezTo>
                            <a:pt x="72964" y="6550"/>
                            <a:pt x="72487" y="6543"/>
                            <a:pt x="72003" y="6536"/>
                          </a:cubicBezTo>
                          <a:cubicBezTo>
                            <a:pt x="71924" y="6536"/>
                            <a:pt x="71924" y="6420"/>
                            <a:pt x="72003" y="6420"/>
                          </a:cubicBezTo>
                          <a:cubicBezTo>
                            <a:pt x="72487" y="6413"/>
                            <a:pt x="72964" y="6406"/>
                            <a:pt x="73448" y="6406"/>
                          </a:cubicBezTo>
                          <a:close/>
                          <a:moveTo>
                            <a:pt x="97229" y="14394"/>
                          </a:moveTo>
                          <a:cubicBezTo>
                            <a:pt x="97309" y="14394"/>
                            <a:pt x="97389" y="14395"/>
                            <a:pt x="97469" y="14398"/>
                          </a:cubicBezTo>
                          <a:cubicBezTo>
                            <a:pt x="97628" y="14398"/>
                            <a:pt x="97628" y="14629"/>
                            <a:pt x="97469" y="14629"/>
                          </a:cubicBezTo>
                          <a:cubicBezTo>
                            <a:pt x="97374" y="14634"/>
                            <a:pt x="97280" y="14636"/>
                            <a:pt x="97185" y="14636"/>
                          </a:cubicBezTo>
                          <a:cubicBezTo>
                            <a:pt x="96860" y="14636"/>
                            <a:pt x="96534" y="14613"/>
                            <a:pt x="96204" y="14608"/>
                          </a:cubicBezTo>
                          <a:lnTo>
                            <a:pt x="96211" y="14608"/>
                          </a:lnTo>
                          <a:cubicBezTo>
                            <a:pt x="96089" y="14608"/>
                            <a:pt x="96089" y="14427"/>
                            <a:pt x="96204" y="14427"/>
                          </a:cubicBezTo>
                          <a:cubicBezTo>
                            <a:pt x="96549" y="14415"/>
                            <a:pt x="96889" y="14394"/>
                            <a:pt x="97229" y="14394"/>
                          </a:cubicBezTo>
                          <a:close/>
                          <a:moveTo>
                            <a:pt x="97330" y="14902"/>
                          </a:moveTo>
                          <a:cubicBezTo>
                            <a:pt x="97421" y="14902"/>
                            <a:pt x="97473" y="15039"/>
                            <a:pt x="97382" y="15106"/>
                          </a:cubicBezTo>
                          <a:cubicBezTo>
                            <a:pt x="96975" y="15414"/>
                            <a:pt x="96469" y="15560"/>
                            <a:pt x="95962" y="15560"/>
                          </a:cubicBezTo>
                          <a:cubicBezTo>
                            <a:pt x="95614" y="15560"/>
                            <a:pt x="95265" y="15491"/>
                            <a:pt x="94947" y="15359"/>
                          </a:cubicBezTo>
                          <a:cubicBezTo>
                            <a:pt x="94856" y="15320"/>
                            <a:pt x="94882" y="15188"/>
                            <a:pt x="94961" y="15188"/>
                          </a:cubicBezTo>
                          <a:cubicBezTo>
                            <a:pt x="94970" y="15188"/>
                            <a:pt x="94980" y="15189"/>
                            <a:pt x="94990" y="15193"/>
                          </a:cubicBezTo>
                          <a:cubicBezTo>
                            <a:pt x="95283" y="15300"/>
                            <a:pt x="95569" y="15351"/>
                            <a:pt x="95849" y="15351"/>
                          </a:cubicBezTo>
                          <a:cubicBezTo>
                            <a:pt x="96340" y="15351"/>
                            <a:pt x="96813" y="15195"/>
                            <a:pt x="97274" y="14918"/>
                          </a:cubicBezTo>
                          <a:cubicBezTo>
                            <a:pt x="97293" y="14907"/>
                            <a:pt x="97312" y="14902"/>
                            <a:pt x="97330" y="14902"/>
                          </a:cubicBezTo>
                          <a:close/>
                          <a:moveTo>
                            <a:pt x="50505" y="23590"/>
                          </a:moveTo>
                          <a:cubicBezTo>
                            <a:pt x="51018" y="23597"/>
                            <a:pt x="51524" y="23713"/>
                            <a:pt x="51986" y="23937"/>
                          </a:cubicBezTo>
                          <a:cubicBezTo>
                            <a:pt x="52061" y="23968"/>
                            <a:pt x="52018" y="24068"/>
                            <a:pt x="51949" y="24068"/>
                          </a:cubicBezTo>
                          <a:cubicBezTo>
                            <a:pt x="51938" y="24068"/>
                            <a:pt x="51926" y="24066"/>
                            <a:pt x="51914" y="24059"/>
                          </a:cubicBezTo>
                          <a:cubicBezTo>
                            <a:pt x="51473" y="23843"/>
                            <a:pt x="50996" y="23720"/>
                            <a:pt x="50505" y="23691"/>
                          </a:cubicBezTo>
                          <a:cubicBezTo>
                            <a:pt x="50440" y="23684"/>
                            <a:pt x="50440" y="23590"/>
                            <a:pt x="50505" y="23590"/>
                          </a:cubicBezTo>
                          <a:close/>
                          <a:moveTo>
                            <a:pt x="50148" y="23997"/>
                          </a:moveTo>
                          <a:cubicBezTo>
                            <a:pt x="50653" y="23997"/>
                            <a:pt x="51156" y="24080"/>
                            <a:pt x="51618" y="24262"/>
                          </a:cubicBezTo>
                          <a:cubicBezTo>
                            <a:pt x="51711" y="24302"/>
                            <a:pt x="51688" y="24439"/>
                            <a:pt x="51594" y="24439"/>
                          </a:cubicBezTo>
                          <a:cubicBezTo>
                            <a:pt x="51586" y="24439"/>
                            <a:pt x="51577" y="24438"/>
                            <a:pt x="51567" y="24435"/>
                          </a:cubicBezTo>
                          <a:cubicBezTo>
                            <a:pt x="50988" y="24271"/>
                            <a:pt x="50435" y="24177"/>
                            <a:pt x="49873" y="24177"/>
                          </a:cubicBezTo>
                          <a:cubicBezTo>
                            <a:pt x="49494" y="24177"/>
                            <a:pt x="49111" y="24219"/>
                            <a:pt x="48713" y="24312"/>
                          </a:cubicBezTo>
                          <a:cubicBezTo>
                            <a:pt x="48708" y="24313"/>
                            <a:pt x="48704" y="24314"/>
                            <a:pt x="48700" y="24314"/>
                          </a:cubicBezTo>
                          <a:cubicBezTo>
                            <a:pt x="48651" y="24314"/>
                            <a:pt x="48631" y="24239"/>
                            <a:pt x="48684" y="24226"/>
                          </a:cubicBezTo>
                          <a:cubicBezTo>
                            <a:pt x="49147" y="24078"/>
                            <a:pt x="49649" y="23997"/>
                            <a:pt x="50148" y="23997"/>
                          </a:cubicBezTo>
                          <a:close/>
                          <a:moveTo>
                            <a:pt x="18429" y="36394"/>
                          </a:moveTo>
                          <a:cubicBezTo>
                            <a:pt x="18431" y="36394"/>
                            <a:pt x="18433" y="36394"/>
                            <a:pt x="18435" y="36395"/>
                          </a:cubicBezTo>
                          <a:cubicBezTo>
                            <a:pt x="18844" y="36444"/>
                            <a:pt x="19258" y="36466"/>
                            <a:pt x="19670" y="36466"/>
                          </a:cubicBezTo>
                          <a:cubicBezTo>
                            <a:pt x="19861" y="36466"/>
                            <a:pt x="20051" y="36462"/>
                            <a:pt x="20241" y="36453"/>
                          </a:cubicBezTo>
                          <a:cubicBezTo>
                            <a:pt x="20244" y="36452"/>
                            <a:pt x="20246" y="36452"/>
                            <a:pt x="20248" y="36452"/>
                          </a:cubicBezTo>
                          <a:cubicBezTo>
                            <a:pt x="20371" y="36452"/>
                            <a:pt x="20369" y="36641"/>
                            <a:pt x="20241" y="36648"/>
                          </a:cubicBezTo>
                          <a:lnTo>
                            <a:pt x="20248" y="36655"/>
                          </a:lnTo>
                          <a:cubicBezTo>
                            <a:pt x="20128" y="36661"/>
                            <a:pt x="20007" y="36663"/>
                            <a:pt x="19887" y="36663"/>
                          </a:cubicBezTo>
                          <a:cubicBezTo>
                            <a:pt x="19394" y="36663"/>
                            <a:pt x="18902" y="36615"/>
                            <a:pt x="18420" y="36510"/>
                          </a:cubicBezTo>
                          <a:cubicBezTo>
                            <a:pt x="18364" y="36496"/>
                            <a:pt x="18376" y="36394"/>
                            <a:pt x="18429" y="36394"/>
                          </a:cubicBezTo>
                          <a:close/>
                          <a:moveTo>
                            <a:pt x="16794" y="36350"/>
                          </a:moveTo>
                          <a:cubicBezTo>
                            <a:pt x="16803" y="36350"/>
                            <a:pt x="16813" y="36353"/>
                            <a:pt x="16823" y="36359"/>
                          </a:cubicBezTo>
                          <a:cubicBezTo>
                            <a:pt x="17690" y="36778"/>
                            <a:pt x="18644" y="37002"/>
                            <a:pt x="19612" y="37002"/>
                          </a:cubicBezTo>
                          <a:cubicBezTo>
                            <a:pt x="19699" y="37016"/>
                            <a:pt x="19699" y="37139"/>
                            <a:pt x="19612" y="37146"/>
                          </a:cubicBezTo>
                          <a:lnTo>
                            <a:pt x="19612" y="37153"/>
                          </a:lnTo>
                          <a:cubicBezTo>
                            <a:pt x="18622" y="37146"/>
                            <a:pt x="17647" y="36908"/>
                            <a:pt x="16773" y="36445"/>
                          </a:cubicBezTo>
                          <a:cubicBezTo>
                            <a:pt x="16718" y="36421"/>
                            <a:pt x="16745" y="36350"/>
                            <a:pt x="16794" y="36350"/>
                          </a:cubicBezTo>
                          <a:close/>
                          <a:moveTo>
                            <a:pt x="110664" y="37300"/>
                          </a:moveTo>
                          <a:cubicBezTo>
                            <a:pt x="110697" y="37300"/>
                            <a:pt x="110729" y="37323"/>
                            <a:pt x="110729" y="37370"/>
                          </a:cubicBezTo>
                          <a:cubicBezTo>
                            <a:pt x="110743" y="37703"/>
                            <a:pt x="110751" y="38035"/>
                            <a:pt x="110758" y="38360"/>
                          </a:cubicBezTo>
                          <a:cubicBezTo>
                            <a:pt x="110758" y="38422"/>
                            <a:pt x="110713" y="38452"/>
                            <a:pt x="110668" y="38452"/>
                          </a:cubicBezTo>
                          <a:cubicBezTo>
                            <a:pt x="110622" y="38452"/>
                            <a:pt x="110577" y="38422"/>
                            <a:pt x="110577" y="38360"/>
                          </a:cubicBezTo>
                          <a:lnTo>
                            <a:pt x="110570" y="38360"/>
                          </a:lnTo>
                          <a:cubicBezTo>
                            <a:pt x="110577" y="38035"/>
                            <a:pt x="110585" y="37703"/>
                            <a:pt x="110599" y="37370"/>
                          </a:cubicBezTo>
                          <a:cubicBezTo>
                            <a:pt x="110599" y="37323"/>
                            <a:pt x="110631" y="37300"/>
                            <a:pt x="110664" y="37300"/>
                          </a:cubicBezTo>
                          <a:close/>
                          <a:moveTo>
                            <a:pt x="110804" y="36295"/>
                          </a:moveTo>
                          <a:cubicBezTo>
                            <a:pt x="110832" y="36295"/>
                            <a:pt x="110859" y="36310"/>
                            <a:pt x="110874" y="36344"/>
                          </a:cubicBezTo>
                          <a:cubicBezTo>
                            <a:pt x="111061" y="36973"/>
                            <a:pt x="111257" y="37797"/>
                            <a:pt x="111170" y="38454"/>
                          </a:cubicBezTo>
                          <a:cubicBezTo>
                            <a:pt x="111166" y="38504"/>
                            <a:pt x="111119" y="38537"/>
                            <a:pt x="111075" y="38537"/>
                          </a:cubicBezTo>
                          <a:cubicBezTo>
                            <a:pt x="111043" y="38537"/>
                            <a:pt x="111013" y="38519"/>
                            <a:pt x="111004" y="38476"/>
                          </a:cubicBezTo>
                          <a:cubicBezTo>
                            <a:pt x="110946" y="38180"/>
                            <a:pt x="110946" y="37869"/>
                            <a:pt x="110917" y="37565"/>
                          </a:cubicBezTo>
                          <a:lnTo>
                            <a:pt x="110910" y="37565"/>
                          </a:lnTo>
                          <a:cubicBezTo>
                            <a:pt x="110874" y="37168"/>
                            <a:pt x="110794" y="36778"/>
                            <a:pt x="110729" y="36387"/>
                          </a:cubicBezTo>
                          <a:cubicBezTo>
                            <a:pt x="110720" y="36331"/>
                            <a:pt x="110762" y="36295"/>
                            <a:pt x="110804" y="36295"/>
                          </a:cubicBezTo>
                          <a:close/>
                          <a:moveTo>
                            <a:pt x="64328" y="47171"/>
                          </a:moveTo>
                          <a:cubicBezTo>
                            <a:pt x="64492" y="47171"/>
                            <a:pt x="64652" y="47188"/>
                            <a:pt x="64806" y="47227"/>
                          </a:cubicBezTo>
                          <a:cubicBezTo>
                            <a:pt x="64917" y="47241"/>
                            <a:pt x="64901" y="47408"/>
                            <a:pt x="64791" y="47408"/>
                          </a:cubicBezTo>
                          <a:cubicBezTo>
                            <a:pt x="64786" y="47408"/>
                            <a:pt x="64782" y="47408"/>
                            <a:pt x="64777" y="47408"/>
                          </a:cubicBezTo>
                          <a:lnTo>
                            <a:pt x="64777" y="47400"/>
                          </a:lnTo>
                          <a:cubicBezTo>
                            <a:pt x="64473" y="47422"/>
                            <a:pt x="64177" y="47393"/>
                            <a:pt x="63874" y="47436"/>
                          </a:cubicBezTo>
                          <a:cubicBezTo>
                            <a:pt x="63570" y="47473"/>
                            <a:pt x="63274" y="47552"/>
                            <a:pt x="62992" y="47660"/>
                          </a:cubicBezTo>
                          <a:cubicBezTo>
                            <a:pt x="62982" y="47664"/>
                            <a:pt x="62972" y="47666"/>
                            <a:pt x="62962" y="47666"/>
                          </a:cubicBezTo>
                          <a:cubicBezTo>
                            <a:pt x="62877" y="47666"/>
                            <a:pt x="62850" y="47526"/>
                            <a:pt x="62941" y="47487"/>
                          </a:cubicBezTo>
                          <a:cubicBezTo>
                            <a:pt x="63355" y="47315"/>
                            <a:pt x="63853" y="47171"/>
                            <a:pt x="64328" y="47171"/>
                          </a:cubicBezTo>
                          <a:close/>
                          <a:moveTo>
                            <a:pt x="23954" y="47295"/>
                          </a:moveTo>
                          <a:cubicBezTo>
                            <a:pt x="23962" y="47295"/>
                            <a:pt x="23969" y="47297"/>
                            <a:pt x="23977" y="47299"/>
                          </a:cubicBezTo>
                          <a:cubicBezTo>
                            <a:pt x="24432" y="47465"/>
                            <a:pt x="24837" y="47762"/>
                            <a:pt x="25126" y="48159"/>
                          </a:cubicBezTo>
                          <a:cubicBezTo>
                            <a:pt x="25187" y="48241"/>
                            <a:pt x="25105" y="48326"/>
                            <a:pt x="25020" y="48326"/>
                          </a:cubicBezTo>
                          <a:cubicBezTo>
                            <a:pt x="24985" y="48326"/>
                            <a:pt x="24949" y="48311"/>
                            <a:pt x="24924" y="48275"/>
                          </a:cubicBezTo>
                          <a:cubicBezTo>
                            <a:pt x="24671" y="47906"/>
                            <a:pt x="24324" y="47624"/>
                            <a:pt x="23912" y="47451"/>
                          </a:cubicBezTo>
                          <a:cubicBezTo>
                            <a:pt x="23833" y="47418"/>
                            <a:pt x="23880" y="47295"/>
                            <a:pt x="23954" y="47295"/>
                          </a:cubicBezTo>
                          <a:close/>
                          <a:moveTo>
                            <a:pt x="64054" y="47819"/>
                          </a:moveTo>
                          <a:cubicBezTo>
                            <a:pt x="64184" y="47834"/>
                            <a:pt x="64184" y="48022"/>
                            <a:pt x="64054" y="48036"/>
                          </a:cubicBezTo>
                          <a:cubicBezTo>
                            <a:pt x="63259" y="48043"/>
                            <a:pt x="62472" y="48217"/>
                            <a:pt x="61742" y="48542"/>
                          </a:cubicBezTo>
                          <a:cubicBezTo>
                            <a:pt x="61733" y="48546"/>
                            <a:pt x="61724" y="48547"/>
                            <a:pt x="61716" y="48547"/>
                          </a:cubicBezTo>
                          <a:cubicBezTo>
                            <a:pt x="61656" y="48547"/>
                            <a:pt x="61613" y="48464"/>
                            <a:pt x="61677" y="48426"/>
                          </a:cubicBezTo>
                          <a:cubicBezTo>
                            <a:pt x="62414" y="48051"/>
                            <a:pt x="63223" y="47841"/>
                            <a:pt x="64054" y="47819"/>
                          </a:cubicBezTo>
                          <a:close/>
                          <a:moveTo>
                            <a:pt x="22417" y="47334"/>
                          </a:moveTo>
                          <a:cubicBezTo>
                            <a:pt x="22422" y="47334"/>
                            <a:pt x="22426" y="47334"/>
                            <a:pt x="22431" y="47335"/>
                          </a:cubicBezTo>
                          <a:cubicBezTo>
                            <a:pt x="23341" y="47566"/>
                            <a:pt x="24216" y="47949"/>
                            <a:pt x="24996" y="48477"/>
                          </a:cubicBezTo>
                          <a:cubicBezTo>
                            <a:pt x="25093" y="48537"/>
                            <a:pt x="25033" y="48684"/>
                            <a:pt x="24943" y="48684"/>
                          </a:cubicBezTo>
                          <a:cubicBezTo>
                            <a:pt x="24925" y="48684"/>
                            <a:pt x="24907" y="48678"/>
                            <a:pt x="24888" y="48665"/>
                          </a:cubicBezTo>
                          <a:cubicBezTo>
                            <a:pt x="24114" y="48159"/>
                            <a:pt x="23276" y="47740"/>
                            <a:pt x="22402" y="47436"/>
                          </a:cubicBezTo>
                          <a:cubicBezTo>
                            <a:pt x="22341" y="47416"/>
                            <a:pt x="22362" y="47334"/>
                            <a:pt x="22417" y="47334"/>
                          </a:cubicBezTo>
                          <a:close/>
                          <a:moveTo>
                            <a:pt x="86296" y="48823"/>
                          </a:moveTo>
                          <a:cubicBezTo>
                            <a:pt x="86296" y="48823"/>
                            <a:pt x="86297" y="48823"/>
                            <a:pt x="86297" y="48824"/>
                          </a:cubicBezTo>
                          <a:cubicBezTo>
                            <a:pt x="86301" y="48827"/>
                            <a:pt x="86305" y="48831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05" y="48830"/>
                            <a:pt x="86300" y="48826"/>
                            <a:pt x="86296" y="48823"/>
                          </a:cubicBezTo>
                          <a:close/>
                          <a:moveTo>
                            <a:pt x="84017" y="47852"/>
                          </a:moveTo>
                          <a:cubicBezTo>
                            <a:pt x="84025" y="47852"/>
                            <a:pt x="84034" y="47853"/>
                            <a:pt x="84042" y="47856"/>
                          </a:cubicBezTo>
                          <a:cubicBezTo>
                            <a:pt x="84825" y="48019"/>
                            <a:pt x="85650" y="48337"/>
                            <a:pt x="86296" y="48823"/>
                          </a:cubicBezTo>
                          <a:lnTo>
                            <a:pt x="86296" y="48823"/>
                          </a:lnTo>
                          <a:cubicBezTo>
                            <a:pt x="86152" y="48679"/>
                            <a:pt x="85993" y="48549"/>
                            <a:pt x="85827" y="48434"/>
                          </a:cubicBezTo>
                          <a:cubicBezTo>
                            <a:pt x="85654" y="48325"/>
                            <a:pt x="85466" y="48231"/>
                            <a:pt x="85271" y="48159"/>
                          </a:cubicBezTo>
                          <a:cubicBezTo>
                            <a:pt x="85203" y="48139"/>
                            <a:pt x="85231" y="48042"/>
                            <a:pt x="85294" y="48042"/>
                          </a:cubicBezTo>
                          <a:cubicBezTo>
                            <a:pt x="85298" y="48042"/>
                            <a:pt x="85302" y="48043"/>
                            <a:pt x="85307" y="48043"/>
                          </a:cubicBezTo>
                          <a:lnTo>
                            <a:pt x="85300" y="48043"/>
                          </a:lnTo>
                          <a:cubicBezTo>
                            <a:pt x="85704" y="48130"/>
                            <a:pt x="86167" y="48354"/>
                            <a:pt x="86441" y="48679"/>
                          </a:cubicBezTo>
                          <a:cubicBezTo>
                            <a:pt x="86509" y="48753"/>
                            <a:pt x="86440" y="48849"/>
                            <a:pt x="86362" y="48849"/>
                          </a:cubicBezTo>
                          <a:cubicBezTo>
                            <a:pt x="86344" y="48849"/>
                            <a:pt x="86327" y="48844"/>
                            <a:pt x="86310" y="48833"/>
                          </a:cubicBezTo>
                          <a:lnTo>
                            <a:pt x="86310" y="48833"/>
                          </a:lnTo>
                          <a:cubicBezTo>
                            <a:pt x="86315" y="48837"/>
                            <a:pt x="86320" y="48841"/>
                            <a:pt x="86326" y="48846"/>
                          </a:cubicBezTo>
                          <a:cubicBezTo>
                            <a:pt x="86423" y="48919"/>
                            <a:pt x="86366" y="49064"/>
                            <a:pt x="86268" y="49064"/>
                          </a:cubicBezTo>
                          <a:cubicBezTo>
                            <a:pt x="86250" y="49064"/>
                            <a:pt x="86230" y="49059"/>
                            <a:pt x="86210" y="49048"/>
                          </a:cubicBezTo>
                          <a:cubicBezTo>
                            <a:pt x="85480" y="48629"/>
                            <a:pt x="84801" y="48275"/>
                            <a:pt x="83999" y="48007"/>
                          </a:cubicBezTo>
                          <a:cubicBezTo>
                            <a:pt x="83906" y="47981"/>
                            <a:pt x="83935" y="47852"/>
                            <a:pt x="84017" y="47852"/>
                          </a:cubicBezTo>
                          <a:close/>
                          <a:moveTo>
                            <a:pt x="6368" y="49519"/>
                          </a:moveTo>
                          <a:cubicBezTo>
                            <a:pt x="6459" y="49519"/>
                            <a:pt x="6548" y="49525"/>
                            <a:pt x="6634" y="49539"/>
                          </a:cubicBezTo>
                          <a:cubicBezTo>
                            <a:pt x="6735" y="49568"/>
                            <a:pt x="6735" y="49713"/>
                            <a:pt x="6634" y="49749"/>
                          </a:cubicBezTo>
                          <a:lnTo>
                            <a:pt x="6634" y="49756"/>
                          </a:lnTo>
                          <a:cubicBezTo>
                            <a:pt x="6374" y="49792"/>
                            <a:pt x="6106" y="49785"/>
                            <a:pt x="5846" y="49836"/>
                          </a:cubicBezTo>
                          <a:cubicBezTo>
                            <a:pt x="5586" y="49901"/>
                            <a:pt x="5341" y="49995"/>
                            <a:pt x="5095" y="50103"/>
                          </a:cubicBezTo>
                          <a:cubicBezTo>
                            <a:pt x="5083" y="50108"/>
                            <a:pt x="5072" y="50110"/>
                            <a:pt x="5062" y="50110"/>
                          </a:cubicBezTo>
                          <a:cubicBezTo>
                            <a:pt x="4985" y="50110"/>
                            <a:pt x="4960" y="49981"/>
                            <a:pt x="5030" y="49937"/>
                          </a:cubicBezTo>
                          <a:cubicBezTo>
                            <a:pt x="5387" y="49695"/>
                            <a:pt x="5901" y="49519"/>
                            <a:pt x="6368" y="49519"/>
                          </a:cubicBezTo>
                          <a:close/>
                          <a:moveTo>
                            <a:pt x="109146" y="49929"/>
                          </a:moveTo>
                          <a:cubicBezTo>
                            <a:pt x="109155" y="49929"/>
                            <a:pt x="109165" y="49932"/>
                            <a:pt x="109175" y="49937"/>
                          </a:cubicBezTo>
                          <a:cubicBezTo>
                            <a:pt x="109486" y="50067"/>
                            <a:pt x="109790" y="50226"/>
                            <a:pt x="110093" y="50363"/>
                          </a:cubicBezTo>
                          <a:cubicBezTo>
                            <a:pt x="110198" y="50413"/>
                            <a:pt x="110134" y="50557"/>
                            <a:pt x="110041" y="50557"/>
                          </a:cubicBezTo>
                          <a:cubicBezTo>
                            <a:pt x="110025" y="50557"/>
                            <a:pt x="110009" y="50553"/>
                            <a:pt x="109992" y="50544"/>
                          </a:cubicBezTo>
                          <a:lnTo>
                            <a:pt x="109985" y="50544"/>
                          </a:lnTo>
                          <a:cubicBezTo>
                            <a:pt x="109696" y="50378"/>
                            <a:pt x="109392" y="50226"/>
                            <a:pt x="109110" y="50052"/>
                          </a:cubicBezTo>
                          <a:cubicBezTo>
                            <a:pt x="109042" y="50015"/>
                            <a:pt x="109086" y="49929"/>
                            <a:pt x="109146" y="49929"/>
                          </a:cubicBezTo>
                          <a:close/>
                          <a:moveTo>
                            <a:pt x="108417" y="50240"/>
                          </a:moveTo>
                          <a:cubicBezTo>
                            <a:pt x="108915" y="50247"/>
                            <a:pt x="109472" y="50385"/>
                            <a:pt x="109876" y="50695"/>
                          </a:cubicBezTo>
                          <a:lnTo>
                            <a:pt x="109869" y="50695"/>
                          </a:lnTo>
                          <a:cubicBezTo>
                            <a:pt x="109962" y="50757"/>
                            <a:pt x="109906" y="50888"/>
                            <a:pt x="109816" y="50888"/>
                          </a:cubicBezTo>
                          <a:cubicBezTo>
                            <a:pt x="109801" y="50888"/>
                            <a:pt x="109785" y="50884"/>
                            <a:pt x="109768" y="50876"/>
                          </a:cubicBezTo>
                          <a:cubicBezTo>
                            <a:pt x="109508" y="50746"/>
                            <a:pt x="109255" y="50602"/>
                            <a:pt x="108966" y="50522"/>
                          </a:cubicBezTo>
                          <a:cubicBezTo>
                            <a:pt x="108895" y="50504"/>
                            <a:pt x="108528" y="50425"/>
                            <a:pt x="108249" y="50425"/>
                          </a:cubicBezTo>
                          <a:cubicBezTo>
                            <a:pt x="108072" y="50425"/>
                            <a:pt x="107931" y="50457"/>
                            <a:pt x="107925" y="50558"/>
                          </a:cubicBezTo>
                          <a:cubicBezTo>
                            <a:pt x="107925" y="50594"/>
                            <a:pt x="107896" y="50615"/>
                            <a:pt x="107868" y="50615"/>
                          </a:cubicBezTo>
                          <a:cubicBezTo>
                            <a:pt x="107845" y="50615"/>
                            <a:pt x="107823" y="50602"/>
                            <a:pt x="107817" y="50573"/>
                          </a:cubicBezTo>
                          <a:cubicBezTo>
                            <a:pt x="107716" y="50240"/>
                            <a:pt x="108214" y="50240"/>
                            <a:pt x="108417" y="50240"/>
                          </a:cubicBezTo>
                          <a:close/>
                          <a:moveTo>
                            <a:pt x="6605" y="50096"/>
                          </a:moveTo>
                          <a:cubicBezTo>
                            <a:pt x="6692" y="50103"/>
                            <a:pt x="6706" y="50226"/>
                            <a:pt x="6620" y="50255"/>
                          </a:cubicBezTo>
                          <a:lnTo>
                            <a:pt x="6627" y="50255"/>
                          </a:lnTo>
                          <a:cubicBezTo>
                            <a:pt x="6193" y="50399"/>
                            <a:pt x="5774" y="50493"/>
                            <a:pt x="5377" y="50710"/>
                          </a:cubicBezTo>
                          <a:cubicBezTo>
                            <a:pt x="4994" y="50941"/>
                            <a:pt x="4647" y="51223"/>
                            <a:pt x="4343" y="51555"/>
                          </a:cubicBezTo>
                          <a:cubicBezTo>
                            <a:pt x="4332" y="51568"/>
                            <a:pt x="4319" y="51574"/>
                            <a:pt x="4305" y="51574"/>
                          </a:cubicBezTo>
                          <a:cubicBezTo>
                            <a:pt x="4264" y="51574"/>
                            <a:pt x="4224" y="51526"/>
                            <a:pt x="4257" y="51483"/>
                          </a:cubicBezTo>
                          <a:cubicBezTo>
                            <a:pt x="4748" y="50746"/>
                            <a:pt x="5687" y="50096"/>
                            <a:pt x="6605" y="50096"/>
                          </a:cubicBezTo>
                          <a:close/>
                          <a:moveTo>
                            <a:pt x="40582" y="54338"/>
                          </a:moveTo>
                          <a:cubicBezTo>
                            <a:pt x="40633" y="54338"/>
                            <a:pt x="40685" y="54377"/>
                            <a:pt x="40677" y="54446"/>
                          </a:cubicBezTo>
                          <a:cubicBezTo>
                            <a:pt x="40670" y="54800"/>
                            <a:pt x="40345" y="55154"/>
                            <a:pt x="40027" y="55270"/>
                          </a:cubicBezTo>
                          <a:cubicBezTo>
                            <a:pt x="40019" y="55272"/>
                            <a:pt x="40013" y="55273"/>
                            <a:pt x="40006" y="55273"/>
                          </a:cubicBezTo>
                          <a:cubicBezTo>
                            <a:pt x="39949" y="55273"/>
                            <a:pt x="39931" y="55194"/>
                            <a:pt x="39976" y="55161"/>
                          </a:cubicBezTo>
                          <a:cubicBezTo>
                            <a:pt x="40114" y="55075"/>
                            <a:pt x="40236" y="54966"/>
                            <a:pt x="40323" y="54829"/>
                          </a:cubicBezTo>
                          <a:cubicBezTo>
                            <a:pt x="40395" y="54699"/>
                            <a:pt x="40453" y="54562"/>
                            <a:pt x="40497" y="54417"/>
                          </a:cubicBezTo>
                          <a:cubicBezTo>
                            <a:pt x="40503" y="54363"/>
                            <a:pt x="40542" y="54338"/>
                            <a:pt x="40582" y="54338"/>
                          </a:cubicBezTo>
                          <a:close/>
                          <a:moveTo>
                            <a:pt x="40904" y="54968"/>
                          </a:moveTo>
                          <a:cubicBezTo>
                            <a:pt x="40965" y="54968"/>
                            <a:pt x="41034" y="55024"/>
                            <a:pt x="41010" y="55096"/>
                          </a:cubicBezTo>
                          <a:cubicBezTo>
                            <a:pt x="40806" y="55727"/>
                            <a:pt x="40170" y="56135"/>
                            <a:pt x="39519" y="56135"/>
                          </a:cubicBezTo>
                          <a:cubicBezTo>
                            <a:pt x="39476" y="56135"/>
                            <a:pt x="39434" y="56133"/>
                            <a:pt x="39391" y="56130"/>
                          </a:cubicBezTo>
                          <a:cubicBezTo>
                            <a:pt x="39311" y="56122"/>
                            <a:pt x="39311" y="56007"/>
                            <a:pt x="39391" y="56007"/>
                          </a:cubicBezTo>
                          <a:cubicBezTo>
                            <a:pt x="39402" y="56007"/>
                            <a:pt x="39414" y="56007"/>
                            <a:pt x="39425" y="56007"/>
                          </a:cubicBezTo>
                          <a:cubicBezTo>
                            <a:pt x="40074" y="56007"/>
                            <a:pt x="40580" y="55606"/>
                            <a:pt x="40829" y="55017"/>
                          </a:cubicBezTo>
                          <a:cubicBezTo>
                            <a:pt x="40844" y="54983"/>
                            <a:pt x="40873" y="54968"/>
                            <a:pt x="40904" y="54968"/>
                          </a:cubicBezTo>
                          <a:close/>
                          <a:moveTo>
                            <a:pt x="104763" y="56392"/>
                          </a:moveTo>
                          <a:cubicBezTo>
                            <a:pt x="104779" y="56392"/>
                            <a:pt x="104796" y="56398"/>
                            <a:pt x="104811" y="56411"/>
                          </a:cubicBezTo>
                          <a:cubicBezTo>
                            <a:pt x="105058" y="56632"/>
                            <a:pt x="105379" y="56754"/>
                            <a:pt x="105706" y="56754"/>
                          </a:cubicBezTo>
                          <a:cubicBezTo>
                            <a:pt x="105733" y="56754"/>
                            <a:pt x="105759" y="56753"/>
                            <a:pt x="105786" y="56751"/>
                          </a:cubicBezTo>
                          <a:cubicBezTo>
                            <a:pt x="105789" y="56751"/>
                            <a:pt x="105791" y="56751"/>
                            <a:pt x="105793" y="56751"/>
                          </a:cubicBezTo>
                          <a:cubicBezTo>
                            <a:pt x="105931" y="56751"/>
                            <a:pt x="105928" y="56968"/>
                            <a:pt x="105786" y="56968"/>
                          </a:cubicBezTo>
                          <a:cubicBezTo>
                            <a:pt x="105382" y="56968"/>
                            <a:pt x="104991" y="56802"/>
                            <a:pt x="104710" y="56505"/>
                          </a:cubicBezTo>
                          <a:cubicBezTo>
                            <a:pt x="104665" y="56455"/>
                            <a:pt x="104710" y="56392"/>
                            <a:pt x="104763" y="56392"/>
                          </a:cubicBezTo>
                          <a:close/>
                          <a:moveTo>
                            <a:pt x="103947" y="56369"/>
                          </a:moveTo>
                          <a:cubicBezTo>
                            <a:pt x="103974" y="56369"/>
                            <a:pt x="104000" y="56384"/>
                            <a:pt x="104009" y="56419"/>
                          </a:cubicBezTo>
                          <a:cubicBezTo>
                            <a:pt x="104175" y="56939"/>
                            <a:pt x="104630" y="57214"/>
                            <a:pt x="105158" y="57235"/>
                          </a:cubicBezTo>
                          <a:cubicBezTo>
                            <a:pt x="105244" y="57235"/>
                            <a:pt x="105266" y="57380"/>
                            <a:pt x="105179" y="57394"/>
                          </a:cubicBezTo>
                          <a:lnTo>
                            <a:pt x="105172" y="57394"/>
                          </a:lnTo>
                          <a:cubicBezTo>
                            <a:pt x="105127" y="57400"/>
                            <a:pt x="105082" y="57403"/>
                            <a:pt x="105038" y="57403"/>
                          </a:cubicBezTo>
                          <a:cubicBezTo>
                            <a:pt x="104501" y="57403"/>
                            <a:pt x="103999" y="56975"/>
                            <a:pt x="103878" y="56455"/>
                          </a:cubicBezTo>
                          <a:cubicBezTo>
                            <a:pt x="103865" y="56403"/>
                            <a:pt x="103907" y="56369"/>
                            <a:pt x="103947" y="56369"/>
                          </a:cubicBezTo>
                          <a:close/>
                          <a:moveTo>
                            <a:pt x="76041" y="57023"/>
                          </a:moveTo>
                          <a:cubicBezTo>
                            <a:pt x="76059" y="57023"/>
                            <a:pt x="76076" y="57030"/>
                            <a:pt x="76086" y="57047"/>
                          </a:cubicBezTo>
                          <a:cubicBezTo>
                            <a:pt x="76253" y="57415"/>
                            <a:pt x="76586" y="57578"/>
                            <a:pt x="76967" y="57578"/>
                          </a:cubicBezTo>
                          <a:cubicBezTo>
                            <a:pt x="76998" y="57578"/>
                            <a:pt x="77030" y="57577"/>
                            <a:pt x="77062" y="57575"/>
                          </a:cubicBezTo>
                          <a:cubicBezTo>
                            <a:pt x="77068" y="57574"/>
                            <a:pt x="77074" y="57573"/>
                            <a:pt x="77080" y="57573"/>
                          </a:cubicBezTo>
                          <a:cubicBezTo>
                            <a:pt x="77180" y="57573"/>
                            <a:pt x="77199" y="57735"/>
                            <a:pt x="77083" y="57756"/>
                          </a:cubicBezTo>
                          <a:cubicBezTo>
                            <a:pt x="77029" y="57767"/>
                            <a:pt x="76975" y="57772"/>
                            <a:pt x="76921" y="57772"/>
                          </a:cubicBezTo>
                          <a:cubicBezTo>
                            <a:pt x="76512" y="57772"/>
                            <a:pt x="76120" y="57473"/>
                            <a:pt x="75992" y="57083"/>
                          </a:cubicBezTo>
                          <a:lnTo>
                            <a:pt x="75985" y="57083"/>
                          </a:lnTo>
                          <a:cubicBezTo>
                            <a:pt x="75971" y="57050"/>
                            <a:pt x="76007" y="57023"/>
                            <a:pt x="76041" y="57023"/>
                          </a:cubicBezTo>
                          <a:close/>
                          <a:moveTo>
                            <a:pt x="75419" y="56566"/>
                          </a:moveTo>
                          <a:cubicBezTo>
                            <a:pt x="75438" y="56566"/>
                            <a:pt x="75458" y="56577"/>
                            <a:pt x="75465" y="56599"/>
                          </a:cubicBezTo>
                          <a:cubicBezTo>
                            <a:pt x="75515" y="56917"/>
                            <a:pt x="75653" y="57206"/>
                            <a:pt x="75862" y="57452"/>
                          </a:cubicBezTo>
                          <a:cubicBezTo>
                            <a:pt x="76064" y="57690"/>
                            <a:pt x="76317" y="57806"/>
                            <a:pt x="76570" y="57972"/>
                          </a:cubicBezTo>
                          <a:cubicBezTo>
                            <a:pt x="76626" y="58028"/>
                            <a:pt x="76594" y="58124"/>
                            <a:pt x="76514" y="58124"/>
                          </a:cubicBezTo>
                          <a:cubicBezTo>
                            <a:pt x="76511" y="58124"/>
                            <a:pt x="76508" y="58124"/>
                            <a:pt x="76505" y="58124"/>
                          </a:cubicBezTo>
                          <a:cubicBezTo>
                            <a:pt x="75833" y="58023"/>
                            <a:pt x="75407" y="57228"/>
                            <a:pt x="75371" y="56614"/>
                          </a:cubicBezTo>
                          <a:cubicBezTo>
                            <a:pt x="75371" y="56582"/>
                            <a:pt x="75395" y="56566"/>
                            <a:pt x="75419" y="56566"/>
                          </a:cubicBezTo>
                          <a:close/>
                          <a:moveTo>
                            <a:pt x="46245" y="62630"/>
                          </a:moveTo>
                          <a:cubicBezTo>
                            <a:pt x="46257" y="62630"/>
                            <a:pt x="46269" y="62635"/>
                            <a:pt x="46278" y="62648"/>
                          </a:cubicBezTo>
                          <a:cubicBezTo>
                            <a:pt x="46574" y="63117"/>
                            <a:pt x="47065" y="63414"/>
                            <a:pt x="47614" y="63464"/>
                          </a:cubicBezTo>
                          <a:cubicBezTo>
                            <a:pt x="47721" y="63478"/>
                            <a:pt x="47730" y="63638"/>
                            <a:pt x="47622" y="63638"/>
                          </a:cubicBezTo>
                          <a:cubicBezTo>
                            <a:pt x="47619" y="63638"/>
                            <a:pt x="47617" y="63638"/>
                            <a:pt x="47614" y="63638"/>
                          </a:cubicBezTo>
                          <a:cubicBezTo>
                            <a:pt x="47007" y="63602"/>
                            <a:pt x="46465" y="63240"/>
                            <a:pt x="46198" y="62698"/>
                          </a:cubicBezTo>
                          <a:cubicBezTo>
                            <a:pt x="46183" y="62662"/>
                            <a:pt x="46215" y="62630"/>
                            <a:pt x="46245" y="62630"/>
                          </a:cubicBezTo>
                          <a:close/>
                          <a:moveTo>
                            <a:pt x="44858" y="61908"/>
                          </a:moveTo>
                          <a:cubicBezTo>
                            <a:pt x="44874" y="61908"/>
                            <a:pt x="44891" y="61918"/>
                            <a:pt x="44897" y="61940"/>
                          </a:cubicBezTo>
                          <a:cubicBezTo>
                            <a:pt x="45042" y="62395"/>
                            <a:pt x="45302" y="62807"/>
                            <a:pt x="45656" y="63125"/>
                          </a:cubicBezTo>
                          <a:cubicBezTo>
                            <a:pt x="46039" y="63457"/>
                            <a:pt x="46451" y="63573"/>
                            <a:pt x="46913" y="63732"/>
                          </a:cubicBezTo>
                          <a:cubicBezTo>
                            <a:pt x="47029" y="63752"/>
                            <a:pt x="47017" y="63914"/>
                            <a:pt x="46912" y="63914"/>
                          </a:cubicBezTo>
                          <a:cubicBezTo>
                            <a:pt x="46905" y="63914"/>
                            <a:pt x="46899" y="63914"/>
                            <a:pt x="46892" y="63912"/>
                          </a:cubicBezTo>
                          <a:lnTo>
                            <a:pt x="46892" y="63920"/>
                          </a:lnTo>
                          <a:cubicBezTo>
                            <a:pt x="46888" y="63920"/>
                            <a:pt x="46885" y="63920"/>
                            <a:pt x="46881" y="63920"/>
                          </a:cubicBezTo>
                          <a:cubicBezTo>
                            <a:pt x="45881" y="63920"/>
                            <a:pt x="44962" y="62890"/>
                            <a:pt x="44825" y="61954"/>
                          </a:cubicBezTo>
                          <a:cubicBezTo>
                            <a:pt x="44817" y="61925"/>
                            <a:pt x="44837" y="61908"/>
                            <a:pt x="44858" y="61908"/>
                          </a:cubicBezTo>
                          <a:close/>
                          <a:moveTo>
                            <a:pt x="15962" y="64514"/>
                          </a:moveTo>
                          <a:cubicBezTo>
                            <a:pt x="16041" y="64514"/>
                            <a:pt x="16119" y="64596"/>
                            <a:pt x="16064" y="64678"/>
                          </a:cubicBezTo>
                          <a:cubicBezTo>
                            <a:pt x="15542" y="65474"/>
                            <a:pt x="14522" y="65894"/>
                            <a:pt x="13580" y="65894"/>
                          </a:cubicBezTo>
                          <a:cubicBezTo>
                            <a:pt x="13452" y="65894"/>
                            <a:pt x="13326" y="65886"/>
                            <a:pt x="13203" y="65871"/>
                          </a:cubicBezTo>
                          <a:cubicBezTo>
                            <a:pt x="13109" y="65863"/>
                            <a:pt x="13102" y="65726"/>
                            <a:pt x="13203" y="65726"/>
                          </a:cubicBezTo>
                          <a:cubicBezTo>
                            <a:pt x="13220" y="65726"/>
                            <a:pt x="13236" y="65726"/>
                            <a:pt x="13253" y="65726"/>
                          </a:cubicBezTo>
                          <a:cubicBezTo>
                            <a:pt x="14333" y="65726"/>
                            <a:pt x="15122" y="65267"/>
                            <a:pt x="15891" y="64541"/>
                          </a:cubicBezTo>
                          <a:cubicBezTo>
                            <a:pt x="15912" y="64522"/>
                            <a:pt x="15937" y="64514"/>
                            <a:pt x="15962" y="64514"/>
                          </a:cubicBezTo>
                          <a:close/>
                          <a:moveTo>
                            <a:pt x="17426" y="61564"/>
                          </a:moveTo>
                          <a:cubicBezTo>
                            <a:pt x="17463" y="61564"/>
                            <a:pt x="17500" y="61584"/>
                            <a:pt x="17517" y="61629"/>
                          </a:cubicBezTo>
                          <a:cubicBezTo>
                            <a:pt x="17791" y="62698"/>
                            <a:pt x="17726" y="63862"/>
                            <a:pt x="17119" y="64801"/>
                          </a:cubicBezTo>
                          <a:cubicBezTo>
                            <a:pt x="16585" y="65632"/>
                            <a:pt x="15717" y="66189"/>
                            <a:pt x="14720" y="66217"/>
                          </a:cubicBezTo>
                          <a:cubicBezTo>
                            <a:pt x="14641" y="66217"/>
                            <a:pt x="14626" y="66095"/>
                            <a:pt x="14699" y="66080"/>
                          </a:cubicBezTo>
                          <a:cubicBezTo>
                            <a:pt x="16794" y="65733"/>
                            <a:pt x="17806" y="63638"/>
                            <a:pt x="17322" y="61687"/>
                          </a:cubicBezTo>
                          <a:cubicBezTo>
                            <a:pt x="17309" y="61612"/>
                            <a:pt x="17368" y="61564"/>
                            <a:pt x="17426" y="61564"/>
                          </a:cubicBezTo>
                          <a:close/>
                          <a:moveTo>
                            <a:pt x="97733" y="66494"/>
                          </a:moveTo>
                          <a:cubicBezTo>
                            <a:pt x="97747" y="66494"/>
                            <a:pt x="97762" y="66500"/>
                            <a:pt x="97772" y="66514"/>
                          </a:cubicBezTo>
                          <a:cubicBezTo>
                            <a:pt x="98105" y="66926"/>
                            <a:pt x="98531" y="67135"/>
                            <a:pt x="99044" y="67236"/>
                          </a:cubicBezTo>
                          <a:cubicBezTo>
                            <a:pt x="99162" y="67250"/>
                            <a:pt x="99140" y="67418"/>
                            <a:pt x="99035" y="67418"/>
                          </a:cubicBezTo>
                          <a:cubicBezTo>
                            <a:pt x="99031" y="67418"/>
                            <a:pt x="99027" y="67418"/>
                            <a:pt x="99022" y="67417"/>
                          </a:cubicBezTo>
                          <a:lnTo>
                            <a:pt x="99015" y="67424"/>
                          </a:lnTo>
                          <a:cubicBezTo>
                            <a:pt x="98466" y="67359"/>
                            <a:pt x="97975" y="67056"/>
                            <a:pt x="97671" y="66593"/>
                          </a:cubicBezTo>
                          <a:cubicBezTo>
                            <a:pt x="97638" y="66550"/>
                            <a:pt x="97688" y="66494"/>
                            <a:pt x="97733" y="66494"/>
                          </a:cubicBezTo>
                          <a:close/>
                          <a:moveTo>
                            <a:pt x="97210" y="66065"/>
                          </a:moveTo>
                          <a:cubicBezTo>
                            <a:pt x="97224" y="66065"/>
                            <a:pt x="97238" y="66074"/>
                            <a:pt x="97238" y="66095"/>
                          </a:cubicBezTo>
                          <a:cubicBezTo>
                            <a:pt x="97194" y="66709"/>
                            <a:pt x="97584" y="67164"/>
                            <a:pt x="98134" y="67374"/>
                          </a:cubicBezTo>
                          <a:cubicBezTo>
                            <a:pt x="98214" y="67400"/>
                            <a:pt x="98189" y="67521"/>
                            <a:pt x="98110" y="67521"/>
                          </a:cubicBezTo>
                          <a:cubicBezTo>
                            <a:pt x="98104" y="67521"/>
                            <a:pt x="98097" y="67520"/>
                            <a:pt x="98090" y="67518"/>
                          </a:cubicBezTo>
                          <a:cubicBezTo>
                            <a:pt x="97469" y="67381"/>
                            <a:pt x="97093" y="66694"/>
                            <a:pt x="97172" y="66095"/>
                          </a:cubicBezTo>
                          <a:cubicBezTo>
                            <a:pt x="97176" y="66076"/>
                            <a:pt x="97194" y="66065"/>
                            <a:pt x="97210" y="66065"/>
                          </a:cubicBezTo>
                          <a:close/>
                          <a:moveTo>
                            <a:pt x="49718" y="0"/>
                          </a:moveTo>
                          <a:cubicBezTo>
                            <a:pt x="42919" y="0"/>
                            <a:pt x="36119" y="18"/>
                            <a:pt x="29317" y="68"/>
                          </a:cubicBezTo>
                          <a:cubicBezTo>
                            <a:pt x="25690" y="90"/>
                            <a:pt x="22055" y="126"/>
                            <a:pt x="18427" y="177"/>
                          </a:cubicBezTo>
                          <a:cubicBezTo>
                            <a:pt x="14850" y="220"/>
                            <a:pt x="11266" y="184"/>
                            <a:pt x="7696" y="365"/>
                          </a:cubicBezTo>
                          <a:cubicBezTo>
                            <a:pt x="6374" y="430"/>
                            <a:pt x="4994" y="581"/>
                            <a:pt x="3787" y="1152"/>
                          </a:cubicBezTo>
                          <a:cubicBezTo>
                            <a:pt x="2378" y="1810"/>
                            <a:pt x="1539" y="3002"/>
                            <a:pt x="1229" y="4505"/>
                          </a:cubicBezTo>
                          <a:cubicBezTo>
                            <a:pt x="882" y="6153"/>
                            <a:pt x="969" y="7916"/>
                            <a:pt x="911" y="9585"/>
                          </a:cubicBezTo>
                          <a:cubicBezTo>
                            <a:pt x="860" y="11356"/>
                            <a:pt x="802" y="13126"/>
                            <a:pt x="752" y="14897"/>
                          </a:cubicBezTo>
                          <a:cubicBezTo>
                            <a:pt x="521" y="22210"/>
                            <a:pt x="195" y="29530"/>
                            <a:pt x="109" y="36843"/>
                          </a:cubicBezTo>
                          <a:cubicBezTo>
                            <a:pt x="65" y="40290"/>
                            <a:pt x="0" y="43751"/>
                            <a:pt x="210" y="47191"/>
                          </a:cubicBezTo>
                          <a:cubicBezTo>
                            <a:pt x="412" y="50428"/>
                            <a:pt x="954" y="53694"/>
                            <a:pt x="2479" y="56592"/>
                          </a:cubicBezTo>
                          <a:cubicBezTo>
                            <a:pt x="2732" y="55552"/>
                            <a:pt x="3021" y="54518"/>
                            <a:pt x="3483" y="53557"/>
                          </a:cubicBezTo>
                          <a:cubicBezTo>
                            <a:pt x="3989" y="52495"/>
                            <a:pt x="4741" y="51483"/>
                            <a:pt x="5803" y="50934"/>
                          </a:cubicBezTo>
                          <a:cubicBezTo>
                            <a:pt x="6429" y="50610"/>
                            <a:pt x="7143" y="50429"/>
                            <a:pt x="7857" y="50429"/>
                          </a:cubicBezTo>
                          <a:cubicBezTo>
                            <a:pt x="8148" y="50429"/>
                            <a:pt x="8438" y="50459"/>
                            <a:pt x="8722" y="50522"/>
                          </a:cubicBezTo>
                          <a:cubicBezTo>
                            <a:pt x="9669" y="50739"/>
                            <a:pt x="10442" y="51360"/>
                            <a:pt x="10782" y="52278"/>
                          </a:cubicBezTo>
                          <a:cubicBezTo>
                            <a:pt x="11288" y="53622"/>
                            <a:pt x="10861" y="55255"/>
                            <a:pt x="10608" y="56614"/>
                          </a:cubicBezTo>
                          <a:cubicBezTo>
                            <a:pt x="10334" y="58124"/>
                            <a:pt x="9900" y="59620"/>
                            <a:pt x="9676" y="61130"/>
                          </a:cubicBezTo>
                          <a:cubicBezTo>
                            <a:pt x="9452" y="62633"/>
                            <a:pt x="9481" y="64288"/>
                            <a:pt x="10536" y="65495"/>
                          </a:cubicBezTo>
                          <a:cubicBezTo>
                            <a:pt x="11370" y="66443"/>
                            <a:pt x="12521" y="66880"/>
                            <a:pt x="13686" y="66880"/>
                          </a:cubicBezTo>
                          <a:cubicBezTo>
                            <a:pt x="15076" y="66880"/>
                            <a:pt x="16486" y="66258"/>
                            <a:pt x="17394" y="65141"/>
                          </a:cubicBezTo>
                          <a:cubicBezTo>
                            <a:pt x="18276" y="64057"/>
                            <a:pt x="18449" y="62706"/>
                            <a:pt x="18073" y="61383"/>
                          </a:cubicBezTo>
                          <a:cubicBezTo>
                            <a:pt x="17669" y="59988"/>
                            <a:pt x="16838" y="58767"/>
                            <a:pt x="16274" y="57438"/>
                          </a:cubicBezTo>
                          <a:cubicBezTo>
                            <a:pt x="15291" y="55132"/>
                            <a:pt x="15313" y="52307"/>
                            <a:pt x="16881" y="50255"/>
                          </a:cubicBezTo>
                          <a:cubicBezTo>
                            <a:pt x="17893" y="48936"/>
                            <a:pt x="19565" y="48098"/>
                            <a:pt x="21228" y="48098"/>
                          </a:cubicBezTo>
                          <a:cubicBezTo>
                            <a:pt x="21834" y="48098"/>
                            <a:pt x="22438" y="48209"/>
                            <a:pt x="23009" y="48448"/>
                          </a:cubicBezTo>
                          <a:cubicBezTo>
                            <a:pt x="24324" y="48997"/>
                            <a:pt x="25213" y="50168"/>
                            <a:pt x="26427" y="50883"/>
                          </a:cubicBezTo>
                          <a:cubicBezTo>
                            <a:pt x="26961" y="51203"/>
                            <a:pt x="27579" y="51442"/>
                            <a:pt x="28201" y="51442"/>
                          </a:cubicBezTo>
                          <a:cubicBezTo>
                            <a:pt x="28396" y="51442"/>
                            <a:pt x="28590" y="51419"/>
                            <a:pt x="28783" y="51368"/>
                          </a:cubicBezTo>
                          <a:cubicBezTo>
                            <a:pt x="29375" y="51209"/>
                            <a:pt x="29874" y="50811"/>
                            <a:pt x="30358" y="50464"/>
                          </a:cubicBezTo>
                          <a:cubicBezTo>
                            <a:pt x="30806" y="50146"/>
                            <a:pt x="31261" y="49821"/>
                            <a:pt x="31818" y="49713"/>
                          </a:cubicBezTo>
                          <a:cubicBezTo>
                            <a:pt x="31938" y="49688"/>
                            <a:pt x="32055" y="49677"/>
                            <a:pt x="32169" y="49677"/>
                          </a:cubicBezTo>
                          <a:cubicBezTo>
                            <a:pt x="32587" y="49677"/>
                            <a:pt x="32975" y="49824"/>
                            <a:pt x="33371" y="49995"/>
                          </a:cubicBezTo>
                          <a:cubicBezTo>
                            <a:pt x="33707" y="50140"/>
                            <a:pt x="34037" y="50286"/>
                            <a:pt x="34400" y="50286"/>
                          </a:cubicBezTo>
                          <a:cubicBezTo>
                            <a:pt x="34451" y="50286"/>
                            <a:pt x="34503" y="50283"/>
                            <a:pt x="34556" y="50276"/>
                          </a:cubicBezTo>
                          <a:cubicBezTo>
                            <a:pt x="34874" y="50226"/>
                            <a:pt x="35178" y="50117"/>
                            <a:pt x="35460" y="49958"/>
                          </a:cubicBezTo>
                          <a:cubicBezTo>
                            <a:pt x="35922" y="49734"/>
                            <a:pt x="36385" y="49438"/>
                            <a:pt x="36912" y="49373"/>
                          </a:cubicBezTo>
                          <a:cubicBezTo>
                            <a:pt x="36979" y="49365"/>
                            <a:pt x="37045" y="49360"/>
                            <a:pt x="37108" y="49360"/>
                          </a:cubicBezTo>
                          <a:cubicBezTo>
                            <a:pt x="38012" y="49360"/>
                            <a:pt x="38521" y="50200"/>
                            <a:pt x="38582" y="51064"/>
                          </a:cubicBezTo>
                          <a:cubicBezTo>
                            <a:pt x="38675" y="52451"/>
                            <a:pt x="37505" y="53665"/>
                            <a:pt x="37830" y="55053"/>
                          </a:cubicBezTo>
                          <a:cubicBezTo>
                            <a:pt x="38052" y="55996"/>
                            <a:pt x="38869" y="56494"/>
                            <a:pt x="39698" y="56494"/>
                          </a:cubicBezTo>
                          <a:cubicBezTo>
                            <a:pt x="40322" y="56494"/>
                            <a:pt x="40954" y="56211"/>
                            <a:pt x="41342" y="55624"/>
                          </a:cubicBezTo>
                          <a:cubicBezTo>
                            <a:pt x="42108" y="54468"/>
                            <a:pt x="41291" y="53073"/>
                            <a:pt x="40959" y="51909"/>
                          </a:cubicBezTo>
                          <a:cubicBezTo>
                            <a:pt x="40684" y="50956"/>
                            <a:pt x="40706" y="49872"/>
                            <a:pt x="41595" y="49243"/>
                          </a:cubicBezTo>
                          <a:cubicBezTo>
                            <a:pt x="41991" y="48963"/>
                            <a:pt x="42465" y="48830"/>
                            <a:pt x="42940" y="48830"/>
                          </a:cubicBezTo>
                          <a:cubicBezTo>
                            <a:pt x="43471" y="48830"/>
                            <a:pt x="44004" y="48996"/>
                            <a:pt x="44435" y="49308"/>
                          </a:cubicBezTo>
                          <a:cubicBezTo>
                            <a:pt x="46863" y="51064"/>
                            <a:pt x="45642" y="54670"/>
                            <a:pt x="45143" y="57033"/>
                          </a:cubicBezTo>
                          <a:cubicBezTo>
                            <a:pt x="44970" y="57857"/>
                            <a:pt x="44796" y="58680"/>
                            <a:pt x="44623" y="59512"/>
                          </a:cubicBezTo>
                          <a:cubicBezTo>
                            <a:pt x="44507" y="60010"/>
                            <a:pt x="44420" y="60523"/>
                            <a:pt x="44363" y="61036"/>
                          </a:cubicBezTo>
                          <a:cubicBezTo>
                            <a:pt x="44341" y="61318"/>
                            <a:pt x="44334" y="61600"/>
                            <a:pt x="44348" y="61875"/>
                          </a:cubicBezTo>
                          <a:cubicBezTo>
                            <a:pt x="44442" y="63204"/>
                            <a:pt x="45280" y="64230"/>
                            <a:pt x="46559" y="64606"/>
                          </a:cubicBezTo>
                          <a:cubicBezTo>
                            <a:pt x="46873" y="64697"/>
                            <a:pt x="47196" y="64743"/>
                            <a:pt x="47516" y="64743"/>
                          </a:cubicBezTo>
                          <a:cubicBezTo>
                            <a:pt x="48319" y="64743"/>
                            <a:pt x="49102" y="64451"/>
                            <a:pt x="49659" y="63826"/>
                          </a:cubicBezTo>
                          <a:cubicBezTo>
                            <a:pt x="50556" y="62828"/>
                            <a:pt x="50678" y="61390"/>
                            <a:pt x="50490" y="60111"/>
                          </a:cubicBezTo>
                          <a:cubicBezTo>
                            <a:pt x="50288" y="58724"/>
                            <a:pt x="49681" y="57459"/>
                            <a:pt x="49139" y="56180"/>
                          </a:cubicBezTo>
                          <a:cubicBezTo>
                            <a:pt x="48604" y="54923"/>
                            <a:pt x="48012" y="53463"/>
                            <a:pt x="48185" y="52061"/>
                          </a:cubicBezTo>
                          <a:cubicBezTo>
                            <a:pt x="48269" y="51352"/>
                            <a:pt x="48738" y="50384"/>
                            <a:pt x="49532" y="50384"/>
                          </a:cubicBezTo>
                          <a:cubicBezTo>
                            <a:pt x="49627" y="50384"/>
                            <a:pt x="49728" y="50398"/>
                            <a:pt x="49833" y="50428"/>
                          </a:cubicBezTo>
                          <a:cubicBezTo>
                            <a:pt x="50664" y="50667"/>
                            <a:pt x="50830" y="51685"/>
                            <a:pt x="51278" y="52292"/>
                          </a:cubicBezTo>
                          <a:cubicBezTo>
                            <a:pt x="51495" y="52583"/>
                            <a:pt x="51709" y="52698"/>
                            <a:pt x="51916" y="52698"/>
                          </a:cubicBezTo>
                          <a:cubicBezTo>
                            <a:pt x="52518" y="52698"/>
                            <a:pt x="53065" y="51734"/>
                            <a:pt x="53468" y="51310"/>
                          </a:cubicBezTo>
                          <a:cubicBezTo>
                            <a:pt x="53766" y="50983"/>
                            <a:pt x="54134" y="50775"/>
                            <a:pt x="54579" y="50775"/>
                          </a:cubicBezTo>
                          <a:cubicBezTo>
                            <a:pt x="54587" y="50775"/>
                            <a:pt x="54595" y="50775"/>
                            <a:pt x="54602" y="50775"/>
                          </a:cubicBezTo>
                          <a:cubicBezTo>
                            <a:pt x="55282" y="50789"/>
                            <a:pt x="55881" y="51187"/>
                            <a:pt x="56553" y="51245"/>
                          </a:cubicBezTo>
                          <a:cubicBezTo>
                            <a:pt x="56641" y="51252"/>
                            <a:pt x="56728" y="51256"/>
                            <a:pt x="56814" y="51256"/>
                          </a:cubicBezTo>
                          <a:cubicBezTo>
                            <a:pt x="57956" y="51256"/>
                            <a:pt x="59010" y="50616"/>
                            <a:pt x="59957" y="50045"/>
                          </a:cubicBezTo>
                          <a:cubicBezTo>
                            <a:pt x="60961" y="49438"/>
                            <a:pt x="61988" y="48766"/>
                            <a:pt x="63151" y="48520"/>
                          </a:cubicBezTo>
                          <a:cubicBezTo>
                            <a:pt x="63478" y="48451"/>
                            <a:pt x="63809" y="48422"/>
                            <a:pt x="64143" y="48422"/>
                          </a:cubicBezTo>
                          <a:cubicBezTo>
                            <a:pt x="66003" y="48422"/>
                            <a:pt x="67960" y="49326"/>
                            <a:pt x="69796" y="49326"/>
                          </a:cubicBezTo>
                          <a:cubicBezTo>
                            <a:pt x="70603" y="49326"/>
                            <a:pt x="71385" y="49152"/>
                            <a:pt x="72126" y="48650"/>
                          </a:cubicBezTo>
                          <a:cubicBezTo>
                            <a:pt x="72155" y="48636"/>
                            <a:pt x="72177" y="48622"/>
                            <a:pt x="72206" y="48622"/>
                          </a:cubicBezTo>
                          <a:cubicBezTo>
                            <a:pt x="72227" y="48585"/>
                            <a:pt x="72249" y="48556"/>
                            <a:pt x="72271" y="48528"/>
                          </a:cubicBezTo>
                          <a:cubicBezTo>
                            <a:pt x="72625" y="48043"/>
                            <a:pt x="73174" y="47747"/>
                            <a:pt x="73774" y="47711"/>
                          </a:cubicBezTo>
                          <a:cubicBezTo>
                            <a:pt x="73786" y="47711"/>
                            <a:pt x="73799" y="47711"/>
                            <a:pt x="73812" y="47711"/>
                          </a:cubicBezTo>
                          <a:cubicBezTo>
                            <a:pt x="74585" y="47711"/>
                            <a:pt x="75290" y="48141"/>
                            <a:pt x="75645" y="48831"/>
                          </a:cubicBezTo>
                          <a:cubicBezTo>
                            <a:pt x="76072" y="49684"/>
                            <a:pt x="76007" y="50811"/>
                            <a:pt x="75891" y="51722"/>
                          </a:cubicBezTo>
                          <a:cubicBezTo>
                            <a:pt x="75674" y="53348"/>
                            <a:pt x="74554" y="55248"/>
                            <a:pt x="75031" y="56896"/>
                          </a:cubicBezTo>
                          <a:cubicBezTo>
                            <a:pt x="75118" y="57192"/>
                            <a:pt x="75255" y="57474"/>
                            <a:pt x="75436" y="57719"/>
                          </a:cubicBezTo>
                          <a:cubicBezTo>
                            <a:pt x="75789" y="58211"/>
                            <a:pt x="76308" y="58485"/>
                            <a:pt x="76835" y="58485"/>
                          </a:cubicBezTo>
                          <a:cubicBezTo>
                            <a:pt x="77215" y="58485"/>
                            <a:pt x="77599" y="58343"/>
                            <a:pt x="77929" y="58037"/>
                          </a:cubicBezTo>
                          <a:cubicBezTo>
                            <a:pt x="78630" y="57387"/>
                            <a:pt x="78861" y="56383"/>
                            <a:pt x="78716" y="55465"/>
                          </a:cubicBezTo>
                          <a:cubicBezTo>
                            <a:pt x="78427" y="53543"/>
                            <a:pt x="76664" y="51555"/>
                            <a:pt x="77423" y="49554"/>
                          </a:cubicBezTo>
                          <a:cubicBezTo>
                            <a:pt x="77676" y="48903"/>
                            <a:pt x="78225" y="48304"/>
                            <a:pt x="78940" y="48217"/>
                          </a:cubicBezTo>
                          <a:cubicBezTo>
                            <a:pt x="79002" y="48208"/>
                            <a:pt x="79065" y="48204"/>
                            <a:pt x="79128" y="48204"/>
                          </a:cubicBezTo>
                          <a:cubicBezTo>
                            <a:pt x="79711" y="48204"/>
                            <a:pt x="80314" y="48559"/>
                            <a:pt x="80523" y="49120"/>
                          </a:cubicBezTo>
                          <a:cubicBezTo>
                            <a:pt x="80653" y="49474"/>
                            <a:pt x="80581" y="49836"/>
                            <a:pt x="80451" y="50175"/>
                          </a:cubicBezTo>
                          <a:cubicBezTo>
                            <a:pt x="80285" y="50609"/>
                            <a:pt x="79923" y="51143"/>
                            <a:pt x="80176" y="51613"/>
                          </a:cubicBezTo>
                          <a:cubicBezTo>
                            <a:pt x="80334" y="51907"/>
                            <a:pt x="80627" y="52041"/>
                            <a:pt x="80927" y="52041"/>
                          </a:cubicBezTo>
                          <a:cubicBezTo>
                            <a:pt x="81188" y="52041"/>
                            <a:pt x="81455" y="51939"/>
                            <a:pt x="81643" y="51751"/>
                          </a:cubicBezTo>
                          <a:cubicBezTo>
                            <a:pt x="82084" y="51317"/>
                            <a:pt x="82062" y="50746"/>
                            <a:pt x="82004" y="50182"/>
                          </a:cubicBezTo>
                          <a:cubicBezTo>
                            <a:pt x="81968" y="49929"/>
                            <a:pt x="81976" y="49677"/>
                            <a:pt x="82019" y="49431"/>
                          </a:cubicBezTo>
                          <a:cubicBezTo>
                            <a:pt x="82113" y="48961"/>
                            <a:pt x="82387" y="48593"/>
                            <a:pt x="82973" y="48470"/>
                          </a:cubicBezTo>
                          <a:cubicBezTo>
                            <a:pt x="83090" y="48444"/>
                            <a:pt x="83206" y="48433"/>
                            <a:pt x="83318" y="48433"/>
                          </a:cubicBezTo>
                          <a:cubicBezTo>
                            <a:pt x="84008" y="48433"/>
                            <a:pt x="84606" y="48871"/>
                            <a:pt x="85141" y="49294"/>
                          </a:cubicBezTo>
                          <a:cubicBezTo>
                            <a:pt x="85969" y="49952"/>
                            <a:pt x="86935" y="50610"/>
                            <a:pt x="88033" y="50610"/>
                          </a:cubicBezTo>
                          <a:cubicBezTo>
                            <a:pt x="88057" y="50610"/>
                            <a:pt x="88080" y="50609"/>
                            <a:pt x="88103" y="50609"/>
                          </a:cubicBezTo>
                          <a:cubicBezTo>
                            <a:pt x="89049" y="50588"/>
                            <a:pt x="89721" y="49730"/>
                            <a:pt x="90646" y="49730"/>
                          </a:cubicBezTo>
                          <a:cubicBezTo>
                            <a:pt x="90682" y="49730"/>
                            <a:pt x="90719" y="49732"/>
                            <a:pt x="90756" y="49734"/>
                          </a:cubicBezTo>
                          <a:cubicBezTo>
                            <a:pt x="91232" y="49763"/>
                            <a:pt x="91652" y="50009"/>
                            <a:pt x="92063" y="50233"/>
                          </a:cubicBezTo>
                          <a:cubicBezTo>
                            <a:pt x="92548" y="50508"/>
                            <a:pt x="93061" y="50753"/>
                            <a:pt x="93617" y="50840"/>
                          </a:cubicBezTo>
                          <a:cubicBezTo>
                            <a:pt x="93739" y="50862"/>
                            <a:pt x="93856" y="50871"/>
                            <a:pt x="93967" y="50871"/>
                          </a:cubicBezTo>
                          <a:cubicBezTo>
                            <a:pt x="94456" y="50871"/>
                            <a:pt x="94862" y="50685"/>
                            <a:pt x="95344" y="50479"/>
                          </a:cubicBezTo>
                          <a:cubicBezTo>
                            <a:pt x="95587" y="50366"/>
                            <a:pt x="95853" y="50306"/>
                            <a:pt x="96119" y="50306"/>
                          </a:cubicBezTo>
                          <a:cubicBezTo>
                            <a:pt x="96193" y="50306"/>
                            <a:pt x="96268" y="50310"/>
                            <a:pt x="96341" y="50320"/>
                          </a:cubicBezTo>
                          <a:cubicBezTo>
                            <a:pt x="98314" y="50551"/>
                            <a:pt x="98777" y="52957"/>
                            <a:pt x="98820" y="54576"/>
                          </a:cubicBezTo>
                          <a:cubicBezTo>
                            <a:pt x="98863" y="56628"/>
                            <a:pt x="98278" y="58637"/>
                            <a:pt x="97714" y="60588"/>
                          </a:cubicBezTo>
                          <a:cubicBezTo>
                            <a:pt x="97418" y="61622"/>
                            <a:pt x="97115" y="62655"/>
                            <a:pt x="96898" y="63710"/>
                          </a:cubicBezTo>
                          <a:cubicBezTo>
                            <a:pt x="96775" y="64281"/>
                            <a:pt x="96681" y="64859"/>
                            <a:pt x="96623" y="65437"/>
                          </a:cubicBezTo>
                          <a:cubicBezTo>
                            <a:pt x="96573" y="65957"/>
                            <a:pt x="96537" y="66550"/>
                            <a:pt x="96826" y="67020"/>
                          </a:cubicBezTo>
                          <a:cubicBezTo>
                            <a:pt x="97144" y="67540"/>
                            <a:pt x="97823" y="67836"/>
                            <a:pt x="98379" y="68024"/>
                          </a:cubicBezTo>
                          <a:cubicBezTo>
                            <a:pt x="98759" y="68157"/>
                            <a:pt x="99160" y="68243"/>
                            <a:pt x="99560" y="68243"/>
                          </a:cubicBezTo>
                          <a:cubicBezTo>
                            <a:pt x="99723" y="68243"/>
                            <a:pt x="99887" y="68229"/>
                            <a:pt x="100049" y="68197"/>
                          </a:cubicBezTo>
                          <a:cubicBezTo>
                            <a:pt x="100995" y="68017"/>
                            <a:pt x="101725" y="67294"/>
                            <a:pt x="102144" y="66463"/>
                          </a:cubicBezTo>
                          <a:cubicBezTo>
                            <a:pt x="103206" y="64360"/>
                            <a:pt x="102267" y="61896"/>
                            <a:pt x="101696" y="59793"/>
                          </a:cubicBezTo>
                          <a:cubicBezTo>
                            <a:pt x="101385" y="58615"/>
                            <a:pt x="101067" y="57445"/>
                            <a:pt x="100749" y="56267"/>
                          </a:cubicBezTo>
                          <a:cubicBezTo>
                            <a:pt x="100475" y="55270"/>
                            <a:pt x="100164" y="54222"/>
                            <a:pt x="100258" y="53174"/>
                          </a:cubicBezTo>
                          <a:cubicBezTo>
                            <a:pt x="100330" y="52365"/>
                            <a:pt x="100656" y="51628"/>
                            <a:pt x="101328" y="51143"/>
                          </a:cubicBezTo>
                          <a:cubicBezTo>
                            <a:pt x="101706" y="50865"/>
                            <a:pt x="102187" y="50674"/>
                            <a:pt x="102663" y="50674"/>
                          </a:cubicBezTo>
                          <a:cubicBezTo>
                            <a:pt x="102842" y="50674"/>
                            <a:pt x="103020" y="50701"/>
                            <a:pt x="103192" y="50761"/>
                          </a:cubicBezTo>
                          <a:cubicBezTo>
                            <a:pt x="105027" y="51396"/>
                            <a:pt x="104103" y="53723"/>
                            <a:pt x="103705" y="54966"/>
                          </a:cubicBezTo>
                          <a:cubicBezTo>
                            <a:pt x="103358" y="56065"/>
                            <a:pt x="103373" y="57430"/>
                            <a:pt x="104637" y="57900"/>
                          </a:cubicBezTo>
                          <a:cubicBezTo>
                            <a:pt x="104833" y="57971"/>
                            <a:pt x="105025" y="58004"/>
                            <a:pt x="105209" y="58004"/>
                          </a:cubicBezTo>
                          <a:cubicBezTo>
                            <a:pt x="106150" y="58004"/>
                            <a:pt x="106887" y="57148"/>
                            <a:pt x="106971" y="56180"/>
                          </a:cubicBezTo>
                          <a:cubicBezTo>
                            <a:pt x="107116" y="54590"/>
                            <a:pt x="105931" y="51989"/>
                            <a:pt x="107947" y="51086"/>
                          </a:cubicBezTo>
                          <a:cubicBezTo>
                            <a:pt x="108138" y="51000"/>
                            <a:pt x="108319" y="50965"/>
                            <a:pt x="108493" y="50965"/>
                          </a:cubicBezTo>
                          <a:cubicBezTo>
                            <a:pt x="109117" y="50965"/>
                            <a:pt x="109657" y="51416"/>
                            <a:pt x="110267" y="51642"/>
                          </a:cubicBezTo>
                          <a:cubicBezTo>
                            <a:pt x="110476" y="51718"/>
                            <a:pt x="110691" y="51754"/>
                            <a:pt x="110904" y="51754"/>
                          </a:cubicBezTo>
                          <a:cubicBezTo>
                            <a:pt x="111626" y="51754"/>
                            <a:pt x="112325" y="51346"/>
                            <a:pt x="112687" y="50710"/>
                          </a:cubicBezTo>
                          <a:cubicBezTo>
                            <a:pt x="112651" y="49084"/>
                            <a:pt x="112637" y="47458"/>
                            <a:pt x="112658" y="45832"/>
                          </a:cubicBezTo>
                          <a:cubicBezTo>
                            <a:pt x="112731" y="38635"/>
                            <a:pt x="113338" y="31452"/>
                            <a:pt x="114472" y="24341"/>
                          </a:cubicBezTo>
                          <a:cubicBezTo>
                            <a:pt x="115043" y="20772"/>
                            <a:pt x="115744" y="17216"/>
                            <a:pt x="116098" y="13618"/>
                          </a:cubicBezTo>
                          <a:cubicBezTo>
                            <a:pt x="116286" y="11825"/>
                            <a:pt x="116351" y="10026"/>
                            <a:pt x="116301" y="8219"/>
                          </a:cubicBezTo>
                          <a:cubicBezTo>
                            <a:pt x="116279" y="7323"/>
                            <a:pt x="116207" y="6427"/>
                            <a:pt x="116098" y="5531"/>
                          </a:cubicBezTo>
                          <a:cubicBezTo>
                            <a:pt x="115990" y="4715"/>
                            <a:pt x="115918" y="3768"/>
                            <a:pt x="115462" y="3053"/>
                          </a:cubicBezTo>
                          <a:cubicBezTo>
                            <a:pt x="114595" y="1701"/>
                            <a:pt x="112449" y="1738"/>
                            <a:pt x="111040" y="1564"/>
                          </a:cubicBezTo>
                          <a:cubicBezTo>
                            <a:pt x="109226" y="1347"/>
                            <a:pt x="107412" y="1152"/>
                            <a:pt x="105591" y="993"/>
                          </a:cubicBezTo>
                          <a:cubicBezTo>
                            <a:pt x="102029" y="682"/>
                            <a:pt x="98459" y="480"/>
                            <a:pt x="94882" y="343"/>
                          </a:cubicBezTo>
                          <a:cubicBezTo>
                            <a:pt x="87641" y="68"/>
                            <a:pt x="80386" y="68"/>
                            <a:pt x="73138" y="47"/>
                          </a:cubicBezTo>
                          <a:cubicBezTo>
                            <a:pt x="65331" y="23"/>
                            <a:pt x="57525" y="0"/>
                            <a:pt x="497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1" name="Google Shape;1201;p36"/>
                    <p:cNvSpPr/>
                    <p:nvPr/>
                  </p:nvSpPr>
                  <p:spPr>
                    <a:xfrm rot="10800000">
                      <a:off x="43599" y="3824077"/>
                      <a:ext cx="332043" cy="283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55" h="3457" extrusionOk="0">
                          <a:moveTo>
                            <a:pt x="774" y="0"/>
                          </a:moveTo>
                          <a:cubicBezTo>
                            <a:pt x="1" y="470"/>
                            <a:pt x="232" y="2002"/>
                            <a:pt x="644" y="2616"/>
                          </a:cubicBezTo>
                          <a:cubicBezTo>
                            <a:pt x="926" y="3045"/>
                            <a:pt x="1508" y="3456"/>
                            <a:pt x="2060" y="3456"/>
                          </a:cubicBezTo>
                          <a:cubicBezTo>
                            <a:pt x="2299" y="3456"/>
                            <a:pt x="2532" y="3379"/>
                            <a:pt x="2732" y="3194"/>
                          </a:cubicBezTo>
                          <a:cubicBezTo>
                            <a:pt x="3455" y="2515"/>
                            <a:pt x="2147" y="1864"/>
                            <a:pt x="1858" y="1315"/>
                          </a:cubicBezTo>
                          <a:cubicBezTo>
                            <a:pt x="1721" y="1062"/>
                            <a:pt x="1735" y="846"/>
                            <a:pt x="1800" y="571"/>
                          </a:cubicBezTo>
                          <a:cubicBezTo>
                            <a:pt x="1921" y="63"/>
                            <a:pt x="1623" y="12"/>
                            <a:pt x="1281" y="12"/>
                          </a:cubicBezTo>
                          <a:cubicBezTo>
                            <a:pt x="1196" y="12"/>
                            <a:pt x="1107" y="15"/>
                            <a:pt x="1022" y="15"/>
                          </a:cubicBezTo>
                          <a:cubicBezTo>
                            <a:pt x="939" y="15"/>
                            <a:pt x="860" y="12"/>
                            <a:pt x="78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2" name="Google Shape;1202;p36"/>
                    <p:cNvSpPr/>
                    <p:nvPr/>
                  </p:nvSpPr>
                  <p:spPr>
                    <a:xfrm rot="10800000">
                      <a:off x="20247" y="4784500"/>
                      <a:ext cx="111482" cy="514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60" h="627" extrusionOk="0">
                          <a:moveTo>
                            <a:pt x="108" y="1"/>
                          </a:moveTo>
                          <a:cubicBezTo>
                            <a:pt x="43" y="1"/>
                            <a:pt x="1" y="83"/>
                            <a:pt x="64" y="121"/>
                          </a:cubicBezTo>
                          <a:cubicBezTo>
                            <a:pt x="353" y="295"/>
                            <a:pt x="657" y="447"/>
                            <a:pt x="946" y="613"/>
                          </a:cubicBezTo>
                          <a:cubicBezTo>
                            <a:pt x="963" y="622"/>
                            <a:pt x="981" y="626"/>
                            <a:pt x="997" y="626"/>
                          </a:cubicBezTo>
                          <a:cubicBezTo>
                            <a:pt x="1095" y="626"/>
                            <a:pt x="1159" y="482"/>
                            <a:pt x="1054" y="432"/>
                          </a:cubicBezTo>
                          <a:cubicBezTo>
                            <a:pt x="743" y="288"/>
                            <a:pt x="447" y="136"/>
                            <a:pt x="136" y="6"/>
                          </a:cubicBezTo>
                          <a:cubicBezTo>
                            <a:pt x="127" y="2"/>
                            <a:pt x="117" y="1"/>
                            <a:pt x="108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3" name="Google Shape;1203;p36"/>
                    <p:cNvSpPr/>
                    <p:nvPr/>
                  </p:nvSpPr>
                  <p:spPr>
                    <a:xfrm rot="10800000">
                      <a:off x="123463" y="3579188"/>
                      <a:ext cx="188942" cy="146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66" h="1786" extrusionOk="0">
                          <a:moveTo>
                            <a:pt x="810" y="1"/>
                          </a:moveTo>
                          <a:cubicBezTo>
                            <a:pt x="362" y="160"/>
                            <a:pt x="0" y="630"/>
                            <a:pt x="145" y="1128"/>
                          </a:cubicBezTo>
                          <a:cubicBezTo>
                            <a:pt x="253" y="1507"/>
                            <a:pt x="611" y="1785"/>
                            <a:pt x="994" y="1785"/>
                          </a:cubicBezTo>
                          <a:cubicBezTo>
                            <a:pt x="1072" y="1785"/>
                            <a:pt x="1151" y="1774"/>
                            <a:pt x="1229" y="1750"/>
                          </a:cubicBezTo>
                          <a:cubicBezTo>
                            <a:pt x="1727" y="1598"/>
                            <a:pt x="1966" y="1020"/>
                            <a:pt x="1720" y="550"/>
                          </a:cubicBezTo>
                          <a:cubicBezTo>
                            <a:pt x="1525" y="232"/>
                            <a:pt x="1185" y="23"/>
                            <a:pt x="81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4" name="Google Shape;1204;p36"/>
                    <p:cNvSpPr/>
                    <p:nvPr/>
                  </p:nvSpPr>
                  <p:spPr>
                    <a:xfrm rot="10800000">
                      <a:off x="43504" y="4757564"/>
                      <a:ext cx="215467" cy="530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42" h="646" extrusionOk="0">
                          <a:moveTo>
                            <a:pt x="694" y="0"/>
                          </a:moveTo>
                          <a:cubicBezTo>
                            <a:pt x="492" y="0"/>
                            <a:pt x="1" y="7"/>
                            <a:pt x="95" y="333"/>
                          </a:cubicBezTo>
                          <a:cubicBezTo>
                            <a:pt x="104" y="362"/>
                            <a:pt x="128" y="375"/>
                            <a:pt x="152" y="375"/>
                          </a:cubicBezTo>
                          <a:cubicBezTo>
                            <a:pt x="181" y="375"/>
                            <a:pt x="210" y="354"/>
                            <a:pt x="210" y="318"/>
                          </a:cubicBezTo>
                          <a:cubicBezTo>
                            <a:pt x="216" y="215"/>
                            <a:pt x="362" y="182"/>
                            <a:pt x="543" y="182"/>
                          </a:cubicBezTo>
                          <a:cubicBezTo>
                            <a:pt x="818" y="182"/>
                            <a:pt x="1174" y="257"/>
                            <a:pt x="1244" y="275"/>
                          </a:cubicBezTo>
                          <a:cubicBezTo>
                            <a:pt x="1540" y="354"/>
                            <a:pt x="1786" y="499"/>
                            <a:pt x="2053" y="636"/>
                          </a:cubicBezTo>
                          <a:cubicBezTo>
                            <a:pt x="2067" y="643"/>
                            <a:pt x="2082" y="646"/>
                            <a:pt x="2095" y="646"/>
                          </a:cubicBezTo>
                          <a:cubicBezTo>
                            <a:pt x="2183" y="646"/>
                            <a:pt x="2242" y="518"/>
                            <a:pt x="2154" y="455"/>
                          </a:cubicBezTo>
                          <a:cubicBezTo>
                            <a:pt x="1757" y="145"/>
                            <a:pt x="1200" y="7"/>
                            <a:pt x="694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5" name="Google Shape;1205;p36"/>
                    <p:cNvSpPr/>
                    <p:nvPr/>
                  </p:nvSpPr>
                  <p:spPr>
                    <a:xfrm rot="10800000">
                      <a:off x="431093" y="4258095"/>
                      <a:ext cx="120996" cy="473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" h="576" extrusionOk="0">
                          <a:moveTo>
                            <a:pt x="98" y="0"/>
                          </a:moveTo>
                          <a:cubicBezTo>
                            <a:pt x="45" y="0"/>
                            <a:pt x="0" y="63"/>
                            <a:pt x="45" y="113"/>
                          </a:cubicBezTo>
                          <a:cubicBezTo>
                            <a:pt x="326" y="410"/>
                            <a:pt x="717" y="576"/>
                            <a:pt x="1121" y="576"/>
                          </a:cubicBezTo>
                          <a:cubicBezTo>
                            <a:pt x="1256" y="576"/>
                            <a:pt x="1258" y="359"/>
                            <a:pt x="1128" y="359"/>
                          </a:cubicBezTo>
                          <a:cubicBezTo>
                            <a:pt x="1126" y="359"/>
                            <a:pt x="1123" y="359"/>
                            <a:pt x="1121" y="359"/>
                          </a:cubicBezTo>
                          <a:cubicBezTo>
                            <a:pt x="1094" y="361"/>
                            <a:pt x="1067" y="362"/>
                            <a:pt x="1040" y="362"/>
                          </a:cubicBezTo>
                          <a:cubicBezTo>
                            <a:pt x="708" y="362"/>
                            <a:pt x="393" y="240"/>
                            <a:pt x="146" y="19"/>
                          </a:cubicBezTo>
                          <a:cubicBezTo>
                            <a:pt x="131" y="6"/>
                            <a:pt x="114" y="0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6" name="Google Shape;1206;p36"/>
                    <p:cNvSpPr/>
                    <p:nvPr/>
                  </p:nvSpPr>
                  <p:spPr>
                    <a:xfrm rot="10800000">
                      <a:off x="494330" y="4222289"/>
                      <a:ext cx="135028" cy="850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05" h="1036" extrusionOk="0">
                          <a:moveTo>
                            <a:pt x="84" y="1"/>
                          </a:moveTo>
                          <a:cubicBezTo>
                            <a:pt x="43" y="1"/>
                            <a:pt x="0" y="35"/>
                            <a:pt x="17" y="87"/>
                          </a:cubicBezTo>
                          <a:cubicBezTo>
                            <a:pt x="138" y="607"/>
                            <a:pt x="640" y="1035"/>
                            <a:pt x="1177" y="1035"/>
                          </a:cubicBezTo>
                          <a:cubicBezTo>
                            <a:pt x="1221" y="1035"/>
                            <a:pt x="1266" y="1032"/>
                            <a:pt x="1311" y="1026"/>
                          </a:cubicBezTo>
                          <a:cubicBezTo>
                            <a:pt x="1405" y="1012"/>
                            <a:pt x="1383" y="867"/>
                            <a:pt x="1289" y="867"/>
                          </a:cubicBezTo>
                          <a:cubicBezTo>
                            <a:pt x="762" y="846"/>
                            <a:pt x="314" y="571"/>
                            <a:pt x="148" y="51"/>
                          </a:cubicBezTo>
                          <a:cubicBezTo>
                            <a:pt x="139" y="16"/>
                            <a:pt x="112" y="1"/>
                            <a:pt x="8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7" name="Google Shape;1207;p36"/>
                    <p:cNvSpPr/>
                    <p:nvPr/>
                  </p:nvSpPr>
                  <p:spPr>
                    <a:xfrm rot="10800000">
                      <a:off x="1282673" y="4496250"/>
                      <a:ext cx="212969" cy="1677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43" extrusionOk="0">
                          <a:moveTo>
                            <a:pt x="1010" y="0"/>
                          </a:moveTo>
                          <a:cubicBezTo>
                            <a:pt x="656" y="260"/>
                            <a:pt x="288" y="557"/>
                            <a:pt x="165" y="997"/>
                          </a:cubicBezTo>
                          <a:cubicBezTo>
                            <a:pt x="0" y="1559"/>
                            <a:pt x="310" y="2042"/>
                            <a:pt x="878" y="2042"/>
                          </a:cubicBezTo>
                          <a:cubicBezTo>
                            <a:pt x="909" y="2042"/>
                            <a:pt x="941" y="2041"/>
                            <a:pt x="974" y="2038"/>
                          </a:cubicBezTo>
                          <a:cubicBezTo>
                            <a:pt x="1509" y="1995"/>
                            <a:pt x="2065" y="1575"/>
                            <a:pt x="2138" y="1033"/>
                          </a:cubicBezTo>
                          <a:cubicBezTo>
                            <a:pt x="2216" y="499"/>
                            <a:pt x="1800" y="41"/>
                            <a:pt x="1283" y="41"/>
                          </a:cubicBezTo>
                          <a:cubicBezTo>
                            <a:pt x="1227" y="41"/>
                            <a:pt x="1170" y="47"/>
                            <a:pt x="1111" y="58"/>
                          </a:cubicBezTo>
                          <a:cubicBezTo>
                            <a:pt x="1106" y="59"/>
                            <a:pt x="1100" y="59"/>
                            <a:pt x="1095" y="59"/>
                          </a:cubicBezTo>
                          <a:cubicBezTo>
                            <a:pt x="1058" y="59"/>
                            <a:pt x="1023" y="38"/>
                            <a:pt x="101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8" name="Google Shape;1208;p36"/>
                    <p:cNvSpPr/>
                    <p:nvPr/>
                  </p:nvSpPr>
                  <p:spPr>
                    <a:xfrm rot="10800000">
                      <a:off x="1509672" y="4363704"/>
                      <a:ext cx="92453" cy="707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2" h="861" extrusionOk="0">
                          <a:moveTo>
                            <a:pt x="471" y="1"/>
                          </a:moveTo>
                          <a:lnTo>
                            <a:pt x="471" y="1"/>
                          </a:lnTo>
                          <a:cubicBezTo>
                            <a:pt x="449" y="22"/>
                            <a:pt x="427" y="37"/>
                            <a:pt x="391" y="44"/>
                          </a:cubicBezTo>
                          <a:cubicBezTo>
                            <a:pt x="167" y="80"/>
                            <a:pt x="1" y="275"/>
                            <a:pt x="8" y="499"/>
                          </a:cubicBezTo>
                          <a:cubicBezTo>
                            <a:pt x="15" y="731"/>
                            <a:pt x="211" y="861"/>
                            <a:pt x="420" y="861"/>
                          </a:cubicBezTo>
                          <a:cubicBezTo>
                            <a:pt x="423" y="861"/>
                            <a:pt x="425" y="861"/>
                            <a:pt x="428" y="861"/>
                          </a:cubicBezTo>
                          <a:cubicBezTo>
                            <a:pt x="962" y="861"/>
                            <a:pt x="938" y="123"/>
                            <a:pt x="47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09" name="Google Shape;1209;p36"/>
                    <p:cNvSpPr/>
                    <p:nvPr/>
                  </p:nvSpPr>
                  <p:spPr>
                    <a:xfrm rot="10800000">
                      <a:off x="2297439" y="4924847"/>
                      <a:ext cx="125129" cy="662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02" h="807" extrusionOk="0">
                          <a:moveTo>
                            <a:pt x="85" y="0"/>
                          </a:moveTo>
                          <a:cubicBezTo>
                            <a:pt x="22" y="0"/>
                            <a:pt x="1" y="97"/>
                            <a:pt x="69" y="117"/>
                          </a:cubicBezTo>
                          <a:cubicBezTo>
                            <a:pt x="264" y="189"/>
                            <a:pt x="445" y="276"/>
                            <a:pt x="625" y="392"/>
                          </a:cubicBezTo>
                          <a:cubicBezTo>
                            <a:pt x="791" y="507"/>
                            <a:pt x="943" y="637"/>
                            <a:pt x="1095" y="782"/>
                          </a:cubicBezTo>
                          <a:cubicBezTo>
                            <a:pt x="1115" y="799"/>
                            <a:pt x="1137" y="807"/>
                            <a:pt x="1159" y="807"/>
                          </a:cubicBezTo>
                          <a:cubicBezTo>
                            <a:pt x="1235" y="807"/>
                            <a:pt x="1302" y="711"/>
                            <a:pt x="1239" y="637"/>
                          </a:cubicBezTo>
                          <a:cubicBezTo>
                            <a:pt x="965" y="312"/>
                            <a:pt x="502" y="88"/>
                            <a:pt x="98" y="1"/>
                          </a:cubicBezTo>
                          <a:cubicBezTo>
                            <a:pt x="93" y="1"/>
                            <a:pt x="89" y="0"/>
                            <a:pt x="85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0" name="Google Shape;1210;p36"/>
                    <p:cNvSpPr/>
                    <p:nvPr/>
                  </p:nvSpPr>
                  <p:spPr>
                    <a:xfrm rot="10800000">
                      <a:off x="2305223" y="4907109"/>
                      <a:ext cx="242569" cy="9961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24" h="1213" extrusionOk="0">
                          <a:moveTo>
                            <a:pt x="118" y="0"/>
                          </a:moveTo>
                          <a:cubicBezTo>
                            <a:pt x="29" y="0"/>
                            <a:pt x="0" y="136"/>
                            <a:pt x="100" y="163"/>
                          </a:cubicBezTo>
                          <a:cubicBezTo>
                            <a:pt x="895" y="423"/>
                            <a:pt x="1589" y="784"/>
                            <a:pt x="2311" y="1196"/>
                          </a:cubicBezTo>
                          <a:cubicBezTo>
                            <a:pt x="2332" y="1207"/>
                            <a:pt x="2352" y="1213"/>
                            <a:pt x="2371" y="1213"/>
                          </a:cubicBezTo>
                          <a:cubicBezTo>
                            <a:pt x="2468" y="1213"/>
                            <a:pt x="2524" y="1072"/>
                            <a:pt x="2427" y="994"/>
                          </a:cubicBezTo>
                          <a:cubicBezTo>
                            <a:pt x="1776" y="495"/>
                            <a:pt x="938" y="170"/>
                            <a:pt x="143" y="4"/>
                          </a:cubicBezTo>
                          <a:cubicBezTo>
                            <a:pt x="134" y="1"/>
                            <a:pt x="126" y="0"/>
                            <a:pt x="11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1" name="Google Shape;1211;p36"/>
                    <p:cNvSpPr/>
                    <p:nvPr/>
                  </p:nvSpPr>
                  <p:spPr>
                    <a:xfrm rot="10800000">
                      <a:off x="2619389" y="4460280"/>
                      <a:ext cx="141755" cy="1092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5" h="1330" extrusionOk="0">
                          <a:moveTo>
                            <a:pt x="506" y="1"/>
                          </a:moveTo>
                          <a:cubicBezTo>
                            <a:pt x="454" y="1"/>
                            <a:pt x="404" y="3"/>
                            <a:pt x="354" y="5"/>
                          </a:cubicBezTo>
                          <a:cubicBezTo>
                            <a:pt x="109" y="200"/>
                            <a:pt x="0" y="518"/>
                            <a:pt x="65" y="822"/>
                          </a:cubicBezTo>
                          <a:cubicBezTo>
                            <a:pt x="162" y="1125"/>
                            <a:pt x="442" y="1330"/>
                            <a:pt x="753" y="1330"/>
                          </a:cubicBezTo>
                          <a:cubicBezTo>
                            <a:pt x="791" y="1330"/>
                            <a:pt x="829" y="1327"/>
                            <a:pt x="867" y="1320"/>
                          </a:cubicBezTo>
                          <a:cubicBezTo>
                            <a:pt x="1265" y="1263"/>
                            <a:pt x="1474" y="836"/>
                            <a:pt x="1373" y="468"/>
                          </a:cubicBezTo>
                          <a:cubicBezTo>
                            <a:pt x="1253" y="83"/>
                            <a:pt x="863" y="1"/>
                            <a:pt x="50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2" name="Google Shape;1212;p36"/>
                    <p:cNvSpPr/>
                    <p:nvPr/>
                  </p:nvSpPr>
                  <p:spPr>
                    <a:xfrm rot="10800000">
                      <a:off x="3192075" y="4192479"/>
                      <a:ext cx="117729" cy="6134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5" h="747" extrusionOk="0">
                          <a:moveTo>
                            <a:pt x="73" y="1"/>
                          </a:moveTo>
                          <a:cubicBezTo>
                            <a:pt x="40" y="1"/>
                            <a:pt x="0" y="29"/>
                            <a:pt x="15" y="63"/>
                          </a:cubicBezTo>
                          <a:cubicBezTo>
                            <a:pt x="148" y="450"/>
                            <a:pt x="530" y="747"/>
                            <a:pt x="939" y="747"/>
                          </a:cubicBezTo>
                          <a:cubicBezTo>
                            <a:pt x="996" y="747"/>
                            <a:pt x="1055" y="741"/>
                            <a:pt x="1113" y="728"/>
                          </a:cubicBezTo>
                          <a:cubicBezTo>
                            <a:pt x="1225" y="714"/>
                            <a:pt x="1209" y="547"/>
                            <a:pt x="1098" y="547"/>
                          </a:cubicBezTo>
                          <a:cubicBezTo>
                            <a:pt x="1094" y="547"/>
                            <a:pt x="1089" y="547"/>
                            <a:pt x="1084" y="548"/>
                          </a:cubicBezTo>
                          <a:cubicBezTo>
                            <a:pt x="1046" y="551"/>
                            <a:pt x="1008" y="553"/>
                            <a:pt x="971" y="553"/>
                          </a:cubicBezTo>
                          <a:cubicBezTo>
                            <a:pt x="598" y="553"/>
                            <a:pt x="273" y="388"/>
                            <a:pt x="109" y="20"/>
                          </a:cubicBezTo>
                          <a:cubicBezTo>
                            <a:pt x="102" y="7"/>
                            <a:pt x="88" y="1"/>
                            <a:pt x="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3" name="Google Shape;1213;p36"/>
                    <p:cNvSpPr/>
                    <p:nvPr/>
                  </p:nvSpPr>
                  <p:spPr>
                    <a:xfrm rot="10800000">
                      <a:off x="3794457" y="4679383"/>
                      <a:ext cx="123014" cy="8729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0" h="1063" extrusionOk="0">
                          <a:moveTo>
                            <a:pt x="890" y="1"/>
                          </a:moveTo>
                          <a:cubicBezTo>
                            <a:pt x="814" y="1"/>
                            <a:pt x="736" y="28"/>
                            <a:pt x="665" y="87"/>
                          </a:cubicBezTo>
                          <a:cubicBezTo>
                            <a:pt x="658" y="94"/>
                            <a:pt x="651" y="101"/>
                            <a:pt x="644" y="101"/>
                          </a:cubicBezTo>
                          <a:cubicBezTo>
                            <a:pt x="636" y="108"/>
                            <a:pt x="629" y="123"/>
                            <a:pt x="615" y="130"/>
                          </a:cubicBezTo>
                          <a:cubicBezTo>
                            <a:pt x="597" y="151"/>
                            <a:pt x="572" y="162"/>
                            <a:pt x="546" y="162"/>
                          </a:cubicBezTo>
                          <a:cubicBezTo>
                            <a:pt x="519" y="162"/>
                            <a:pt x="492" y="149"/>
                            <a:pt x="477" y="123"/>
                          </a:cubicBezTo>
                          <a:cubicBezTo>
                            <a:pt x="196" y="195"/>
                            <a:pt x="0" y="513"/>
                            <a:pt x="167" y="795"/>
                          </a:cubicBezTo>
                          <a:cubicBezTo>
                            <a:pt x="267" y="966"/>
                            <a:pt x="451" y="1063"/>
                            <a:pt x="639" y="1063"/>
                          </a:cubicBezTo>
                          <a:cubicBezTo>
                            <a:pt x="722" y="1063"/>
                            <a:pt x="805" y="1044"/>
                            <a:pt x="882" y="1004"/>
                          </a:cubicBezTo>
                          <a:cubicBezTo>
                            <a:pt x="1135" y="889"/>
                            <a:pt x="1280" y="614"/>
                            <a:pt x="1243" y="332"/>
                          </a:cubicBezTo>
                          <a:cubicBezTo>
                            <a:pt x="1209" y="129"/>
                            <a:pt x="1055" y="1"/>
                            <a:pt x="89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4" name="Google Shape;1214;p36"/>
                    <p:cNvSpPr/>
                    <p:nvPr/>
                  </p:nvSpPr>
                  <p:spPr>
                    <a:xfrm rot="10800000">
                      <a:off x="4372043" y="5022409"/>
                      <a:ext cx="198553" cy="408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6" h="498" extrusionOk="0">
                          <a:moveTo>
                            <a:pt x="1474" y="1"/>
                          </a:moveTo>
                          <a:cubicBezTo>
                            <a:pt x="1002" y="1"/>
                            <a:pt x="504" y="145"/>
                            <a:pt x="90" y="317"/>
                          </a:cubicBezTo>
                          <a:cubicBezTo>
                            <a:pt x="0" y="355"/>
                            <a:pt x="25" y="497"/>
                            <a:pt x="108" y="497"/>
                          </a:cubicBezTo>
                          <a:cubicBezTo>
                            <a:pt x="118" y="497"/>
                            <a:pt x="129" y="495"/>
                            <a:pt x="141" y="490"/>
                          </a:cubicBezTo>
                          <a:cubicBezTo>
                            <a:pt x="430" y="382"/>
                            <a:pt x="719" y="310"/>
                            <a:pt x="1023" y="266"/>
                          </a:cubicBezTo>
                          <a:cubicBezTo>
                            <a:pt x="1156" y="247"/>
                            <a:pt x="1288" y="243"/>
                            <a:pt x="1420" y="243"/>
                          </a:cubicBezTo>
                          <a:cubicBezTo>
                            <a:pt x="1504" y="243"/>
                            <a:pt x="1587" y="245"/>
                            <a:pt x="1671" y="245"/>
                          </a:cubicBezTo>
                          <a:cubicBezTo>
                            <a:pt x="1755" y="245"/>
                            <a:pt x="1840" y="243"/>
                            <a:pt x="1926" y="237"/>
                          </a:cubicBezTo>
                          <a:cubicBezTo>
                            <a:pt x="1931" y="238"/>
                            <a:pt x="1935" y="238"/>
                            <a:pt x="1940" y="238"/>
                          </a:cubicBezTo>
                          <a:cubicBezTo>
                            <a:pt x="2050" y="238"/>
                            <a:pt x="2066" y="71"/>
                            <a:pt x="1948" y="57"/>
                          </a:cubicBezTo>
                          <a:cubicBezTo>
                            <a:pt x="1796" y="18"/>
                            <a:pt x="1637" y="1"/>
                            <a:pt x="1474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5" name="Google Shape;1215;p36"/>
                    <p:cNvSpPr/>
                    <p:nvPr/>
                  </p:nvSpPr>
                  <p:spPr>
                    <a:xfrm rot="10800000">
                      <a:off x="3246758" y="4163079"/>
                      <a:ext cx="121381" cy="1281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3" h="1560" extrusionOk="0">
                          <a:moveTo>
                            <a:pt x="51" y="1"/>
                          </a:moveTo>
                          <a:cubicBezTo>
                            <a:pt x="27" y="1"/>
                            <a:pt x="0" y="17"/>
                            <a:pt x="0" y="49"/>
                          </a:cubicBezTo>
                          <a:cubicBezTo>
                            <a:pt x="37" y="656"/>
                            <a:pt x="470" y="1458"/>
                            <a:pt x="1135" y="1559"/>
                          </a:cubicBezTo>
                          <a:cubicBezTo>
                            <a:pt x="1138" y="1559"/>
                            <a:pt x="1141" y="1559"/>
                            <a:pt x="1144" y="1559"/>
                          </a:cubicBezTo>
                          <a:cubicBezTo>
                            <a:pt x="1225" y="1559"/>
                            <a:pt x="1263" y="1463"/>
                            <a:pt x="1200" y="1407"/>
                          </a:cubicBezTo>
                          <a:cubicBezTo>
                            <a:pt x="954" y="1241"/>
                            <a:pt x="694" y="1125"/>
                            <a:pt x="492" y="887"/>
                          </a:cubicBezTo>
                          <a:cubicBezTo>
                            <a:pt x="290" y="641"/>
                            <a:pt x="152" y="352"/>
                            <a:pt x="94" y="34"/>
                          </a:cubicBezTo>
                          <a:cubicBezTo>
                            <a:pt x="91" y="12"/>
                            <a:pt x="72" y="1"/>
                            <a:pt x="5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6" name="Google Shape;1216;p36"/>
                    <p:cNvSpPr/>
                    <p:nvPr/>
                  </p:nvSpPr>
                  <p:spPr>
                    <a:xfrm rot="10800000">
                      <a:off x="4442391" y="4949566"/>
                      <a:ext cx="247182" cy="598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72" h="729" extrusionOk="0">
                          <a:moveTo>
                            <a:pt x="2441" y="0"/>
                          </a:moveTo>
                          <a:cubicBezTo>
                            <a:pt x="1610" y="22"/>
                            <a:pt x="801" y="232"/>
                            <a:pt x="64" y="615"/>
                          </a:cubicBezTo>
                          <a:cubicBezTo>
                            <a:pt x="0" y="646"/>
                            <a:pt x="43" y="728"/>
                            <a:pt x="103" y="728"/>
                          </a:cubicBezTo>
                          <a:cubicBezTo>
                            <a:pt x="111" y="728"/>
                            <a:pt x="120" y="727"/>
                            <a:pt x="129" y="723"/>
                          </a:cubicBezTo>
                          <a:cubicBezTo>
                            <a:pt x="859" y="398"/>
                            <a:pt x="1646" y="232"/>
                            <a:pt x="2441" y="217"/>
                          </a:cubicBezTo>
                          <a:cubicBezTo>
                            <a:pt x="2571" y="203"/>
                            <a:pt x="2571" y="15"/>
                            <a:pt x="244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7" name="Google Shape;1217;p36"/>
                    <p:cNvSpPr/>
                    <p:nvPr/>
                  </p:nvSpPr>
                  <p:spPr>
                    <a:xfrm rot="10800000">
                      <a:off x="8616425" y="4702092"/>
                      <a:ext cx="133490" cy="10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9" h="1232" extrusionOk="0">
                          <a:moveTo>
                            <a:pt x="290" y="0"/>
                          </a:moveTo>
                          <a:cubicBezTo>
                            <a:pt x="80" y="210"/>
                            <a:pt x="1" y="528"/>
                            <a:pt x="95" y="810"/>
                          </a:cubicBezTo>
                          <a:cubicBezTo>
                            <a:pt x="187" y="1059"/>
                            <a:pt x="466" y="1231"/>
                            <a:pt x="738" y="1231"/>
                          </a:cubicBezTo>
                          <a:cubicBezTo>
                            <a:pt x="828" y="1231"/>
                            <a:pt x="917" y="1212"/>
                            <a:pt x="998" y="1171"/>
                          </a:cubicBezTo>
                          <a:cubicBezTo>
                            <a:pt x="1309" y="983"/>
                            <a:pt x="1388" y="571"/>
                            <a:pt x="1171" y="282"/>
                          </a:cubicBezTo>
                          <a:cubicBezTo>
                            <a:pt x="969" y="44"/>
                            <a:pt x="600" y="44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8" name="Google Shape;1218;p36"/>
                    <p:cNvSpPr/>
                    <p:nvPr/>
                  </p:nvSpPr>
                  <p:spPr>
                    <a:xfrm rot="10800000">
                      <a:off x="8780379" y="4613811"/>
                      <a:ext cx="70253" cy="565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1" h="689" extrusionOk="0">
                          <a:moveTo>
                            <a:pt x="239" y="1"/>
                          </a:moveTo>
                          <a:cubicBezTo>
                            <a:pt x="1" y="160"/>
                            <a:pt x="8" y="666"/>
                            <a:pt x="348" y="687"/>
                          </a:cubicBezTo>
                          <a:cubicBezTo>
                            <a:pt x="355" y="688"/>
                            <a:pt x="362" y="688"/>
                            <a:pt x="369" y="688"/>
                          </a:cubicBezTo>
                          <a:cubicBezTo>
                            <a:pt x="540" y="688"/>
                            <a:pt x="674" y="522"/>
                            <a:pt x="709" y="369"/>
                          </a:cubicBezTo>
                          <a:cubicBezTo>
                            <a:pt x="731" y="297"/>
                            <a:pt x="716" y="210"/>
                            <a:pt x="658" y="153"/>
                          </a:cubicBezTo>
                          <a:cubicBezTo>
                            <a:pt x="572" y="102"/>
                            <a:pt x="398" y="88"/>
                            <a:pt x="304" y="59"/>
                          </a:cubicBezTo>
                          <a:cubicBezTo>
                            <a:pt x="275" y="51"/>
                            <a:pt x="246" y="30"/>
                            <a:pt x="23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19" name="Google Shape;1219;p36"/>
                    <p:cNvSpPr/>
                    <p:nvPr/>
                  </p:nvSpPr>
                  <p:spPr>
                    <a:xfrm rot="10800000">
                      <a:off x="6700748" y="4397292"/>
                      <a:ext cx="72655" cy="76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6" h="935" extrusionOk="0">
                          <a:moveTo>
                            <a:pt x="651" y="0"/>
                          </a:moveTo>
                          <a:cubicBezTo>
                            <a:pt x="610" y="0"/>
                            <a:pt x="569" y="25"/>
                            <a:pt x="559" y="79"/>
                          </a:cubicBezTo>
                          <a:cubicBezTo>
                            <a:pt x="523" y="224"/>
                            <a:pt x="465" y="368"/>
                            <a:pt x="393" y="498"/>
                          </a:cubicBezTo>
                          <a:cubicBezTo>
                            <a:pt x="299" y="628"/>
                            <a:pt x="184" y="737"/>
                            <a:pt x="46" y="823"/>
                          </a:cubicBezTo>
                          <a:cubicBezTo>
                            <a:pt x="1" y="856"/>
                            <a:pt x="19" y="935"/>
                            <a:pt x="71" y="935"/>
                          </a:cubicBezTo>
                          <a:cubicBezTo>
                            <a:pt x="77" y="935"/>
                            <a:pt x="83" y="934"/>
                            <a:pt x="90" y="932"/>
                          </a:cubicBezTo>
                          <a:cubicBezTo>
                            <a:pt x="415" y="816"/>
                            <a:pt x="740" y="462"/>
                            <a:pt x="747" y="108"/>
                          </a:cubicBezTo>
                          <a:cubicBezTo>
                            <a:pt x="755" y="39"/>
                            <a:pt x="703" y="0"/>
                            <a:pt x="65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0" name="Google Shape;1220;p36"/>
                    <p:cNvSpPr/>
                    <p:nvPr/>
                  </p:nvSpPr>
                  <p:spPr>
                    <a:xfrm rot="10800000">
                      <a:off x="6961287" y="4180653"/>
                      <a:ext cx="97354" cy="7046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13" h="858" extrusionOk="0">
                          <a:moveTo>
                            <a:pt x="479" y="1"/>
                          </a:moveTo>
                          <a:cubicBezTo>
                            <a:pt x="469" y="1"/>
                            <a:pt x="459" y="1"/>
                            <a:pt x="449" y="2"/>
                          </a:cubicBezTo>
                          <a:cubicBezTo>
                            <a:pt x="442" y="23"/>
                            <a:pt x="420" y="45"/>
                            <a:pt x="391" y="59"/>
                          </a:cubicBezTo>
                          <a:cubicBezTo>
                            <a:pt x="0" y="241"/>
                            <a:pt x="93" y="857"/>
                            <a:pt x="512" y="857"/>
                          </a:cubicBezTo>
                          <a:cubicBezTo>
                            <a:pt x="542" y="857"/>
                            <a:pt x="574" y="854"/>
                            <a:pt x="608" y="847"/>
                          </a:cubicBezTo>
                          <a:cubicBezTo>
                            <a:pt x="817" y="804"/>
                            <a:pt x="1013" y="616"/>
                            <a:pt x="962" y="385"/>
                          </a:cubicBezTo>
                          <a:cubicBezTo>
                            <a:pt x="907" y="156"/>
                            <a:pt x="705" y="1"/>
                            <a:pt x="47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1" name="Google Shape;1221;p36"/>
                    <p:cNvSpPr/>
                    <p:nvPr/>
                  </p:nvSpPr>
                  <p:spPr>
                    <a:xfrm rot="10800000">
                      <a:off x="7695332" y="4278543"/>
                      <a:ext cx="99469" cy="721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35" h="878" extrusionOk="0">
                          <a:moveTo>
                            <a:pt x="461" y="1"/>
                          </a:moveTo>
                          <a:cubicBezTo>
                            <a:pt x="333" y="1"/>
                            <a:pt x="241" y="70"/>
                            <a:pt x="124" y="144"/>
                          </a:cubicBezTo>
                          <a:cubicBezTo>
                            <a:pt x="117" y="151"/>
                            <a:pt x="102" y="159"/>
                            <a:pt x="80" y="159"/>
                          </a:cubicBezTo>
                          <a:cubicBezTo>
                            <a:pt x="8" y="296"/>
                            <a:pt x="1" y="455"/>
                            <a:pt x="52" y="599"/>
                          </a:cubicBezTo>
                          <a:cubicBezTo>
                            <a:pt x="113" y="784"/>
                            <a:pt x="273" y="878"/>
                            <a:pt x="448" y="878"/>
                          </a:cubicBezTo>
                          <a:cubicBezTo>
                            <a:pt x="520" y="878"/>
                            <a:pt x="595" y="862"/>
                            <a:pt x="666" y="831"/>
                          </a:cubicBezTo>
                          <a:cubicBezTo>
                            <a:pt x="904" y="722"/>
                            <a:pt x="1034" y="462"/>
                            <a:pt x="883" y="224"/>
                          </a:cubicBezTo>
                          <a:cubicBezTo>
                            <a:pt x="796" y="108"/>
                            <a:pt x="673" y="28"/>
                            <a:pt x="528" y="7"/>
                          </a:cubicBezTo>
                          <a:cubicBezTo>
                            <a:pt x="505" y="3"/>
                            <a:pt x="482" y="1"/>
                            <a:pt x="461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2" name="Google Shape;1222;p36"/>
                    <p:cNvSpPr/>
                    <p:nvPr/>
                  </p:nvSpPr>
                  <p:spPr>
                    <a:xfrm rot="10800000">
                      <a:off x="6667111" y="4326010"/>
                      <a:ext cx="165781" cy="960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25" h="1169" extrusionOk="0">
                          <a:moveTo>
                            <a:pt x="1599" y="0"/>
                          </a:moveTo>
                          <a:cubicBezTo>
                            <a:pt x="1569" y="0"/>
                            <a:pt x="1540" y="15"/>
                            <a:pt x="1525" y="52"/>
                          </a:cubicBezTo>
                          <a:cubicBezTo>
                            <a:pt x="1277" y="634"/>
                            <a:pt x="770" y="1035"/>
                            <a:pt x="122" y="1035"/>
                          </a:cubicBezTo>
                          <a:cubicBezTo>
                            <a:pt x="110" y="1035"/>
                            <a:pt x="99" y="1035"/>
                            <a:pt x="87" y="1035"/>
                          </a:cubicBezTo>
                          <a:cubicBezTo>
                            <a:pt x="0" y="1035"/>
                            <a:pt x="8" y="1158"/>
                            <a:pt x="87" y="1165"/>
                          </a:cubicBezTo>
                          <a:cubicBezTo>
                            <a:pt x="125" y="1168"/>
                            <a:pt x="163" y="1169"/>
                            <a:pt x="201" y="1169"/>
                          </a:cubicBezTo>
                          <a:cubicBezTo>
                            <a:pt x="856" y="1169"/>
                            <a:pt x="1494" y="760"/>
                            <a:pt x="1706" y="124"/>
                          </a:cubicBezTo>
                          <a:cubicBezTo>
                            <a:pt x="1725" y="57"/>
                            <a:pt x="1659" y="0"/>
                            <a:pt x="159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3" name="Google Shape;1223;p36"/>
                    <p:cNvSpPr/>
                    <p:nvPr/>
                  </p:nvSpPr>
                  <p:spPr>
                    <a:xfrm rot="10800000">
                      <a:off x="7751648" y="4406901"/>
                      <a:ext cx="261213" cy="16104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8" h="1961" extrusionOk="0">
                          <a:moveTo>
                            <a:pt x="550" y="1"/>
                          </a:moveTo>
                          <a:cubicBezTo>
                            <a:pt x="167" y="275"/>
                            <a:pt x="1" y="752"/>
                            <a:pt x="117" y="1200"/>
                          </a:cubicBezTo>
                          <a:cubicBezTo>
                            <a:pt x="256" y="1694"/>
                            <a:pt x="736" y="1960"/>
                            <a:pt x="1223" y="1960"/>
                          </a:cubicBezTo>
                          <a:cubicBezTo>
                            <a:pt x="1242" y="1960"/>
                            <a:pt x="1261" y="1960"/>
                            <a:pt x="1280" y="1959"/>
                          </a:cubicBezTo>
                          <a:cubicBezTo>
                            <a:pt x="1952" y="1930"/>
                            <a:pt x="2718" y="1164"/>
                            <a:pt x="2147" y="521"/>
                          </a:cubicBezTo>
                          <a:cubicBezTo>
                            <a:pt x="1764" y="87"/>
                            <a:pt x="1092" y="22"/>
                            <a:pt x="550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4" name="Google Shape;1224;p36"/>
                    <p:cNvSpPr/>
                    <p:nvPr/>
                  </p:nvSpPr>
                  <p:spPr>
                    <a:xfrm rot="10800000">
                      <a:off x="8190173" y="4967797"/>
                      <a:ext cx="130222" cy="846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5" h="1031" extrusionOk="0">
                          <a:moveTo>
                            <a:pt x="121" y="0"/>
                          </a:moveTo>
                          <a:cubicBezTo>
                            <a:pt x="47" y="0"/>
                            <a:pt x="0" y="123"/>
                            <a:pt x="79" y="156"/>
                          </a:cubicBezTo>
                          <a:cubicBezTo>
                            <a:pt x="491" y="329"/>
                            <a:pt x="838" y="611"/>
                            <a:pt x="1091" y="980"/>
                          </a:cubicBezTo>
                          <a:cubicBezTo>
                            <a:pt x="1116" y="1016"/>
                            <a:pt x="1152" y="1031"/>
                            <a:pt x="1187" y="1031"/>
                          </a:cubicBezTo>
                          <a:cubicBezTo>
                            <a:pt x="1272" y="1031"/>
                            <a:pt x="1354" y="946"/>
                            <a:pt x="1293" y="864"/>
                          </a:cubicBezTo>
                          <a:cubicBezTo>
                            <a:pt x="1004" y="467"/>
                            <a:pt x="599" y="170"/>
                            <a:pt x="144" y="4"/>
                          </a:cubicBezTo>
                          <a:cubicBezTo>
                            <a:pt x="136" y="2"/>
                            <a:pt x="129" y="0"/>
                            <a:pt x="121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5" name="Google Shape;1225;p36"/>
                    <p:cNvSpPr/>
                    <p:nvPr/>
                  </p:nvSpPr>
                  <p:spPr>
                    <a:xfrm rot="10800000">
                      <a:off x="8198725" y="4938315"/>
                      <a:ext cx="265058" cy="1110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58" h="1352" extrusionOk="0">
                          <a:moveTo>
                            <a:pt x="76" y="1"/>
                          </a:moveTo>
                          <a:cubicBezTo>
                            <a:pt x="21" y="1"/>
                            <a:pt x="0" y="83"/>
                            <a:pt x="61" y="103"/>
                          </a:cubicBezTo>
                          <a:cubicBezTo>
                            <a:pt x="935" y="407"/>
                            <a:pt x="1773" y="826"/>
                            <a:pt x="2547" y="1332"/>
                          </a:cubicBezTo>
                          <a:cubicBezTo>
                            <a:pt x="2566" y="1345"/>
                            <a:pt x="2586" y="1351"/>
                            <a:pt x="2604" y="1351"/>
                          </a:cubicBezTo>
                          <a:cubicBezTo>
                            <a:pt x="2695" y="1351"/>
                            <a:pt x="2757" y="1210"/>
                            <a:pt x="2655" y="1144"/>
                          </a:cubicBezTo>
                          <a:cubicBezTo>
                            <a:pt x="1875" y="616"/>
                            <a:pt x="1000" y="233"/>
                            <a:pt x="90" y="2"/>
                          </a:cubicBezTo>
                          <a:cubicBezTo>
                            <a:pt x="85" y="1"/>
                            <a:pt x="81" y="1"/>
                            <a:pt x="7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6" name="Google Shape;1226;p36"/>
                    <p:cNvSpPr/>
                    <p:nvPr/>
                  </p:nvSpPr>
                  <p:spPr>
                    <a:xfrm rot="10800000">
                      <a:off x="6023789" y="3710338"/>
                      <a:ext cx="148194" cy="826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2" h="1007" extrusionOk="0">
                          <a:moveTo>
                            <a:pt x="56" y="1"/>
                          </a:moveTo>
                          <a:cubicBezTo>
                            <a:pt x="28" y="1"/>
                            <a:pt x="0" y="25"/>
                            <a:pt x="10" y="60"/>
                          </a:cubicBezTo>
                          <a:cubicBezTo>
                            <a:pt x="277" y="609"/>
                            <a:pt x="819" y="971"/>
                            <a:pt x="1426" y="1007"/>
                          </a:cubicBezTo>
                          <a:cubicBezTo>
                            <a:pt x="1429" y="1007"/>
                            <a:pt x="1431" y="1007"/>
                            <a:pt x="1433" y="1007"/>
                          </a:cubicBezTo>
                          <a:cubicBezTo>
                            <a:pt x="1542" y="1007"/>
                            <a:pt x="1533" y="840"/>
                            <a:pt x="1426" y="833"/>
                          </a:cubicBezTo>
                          <a:cubicBezTo>
                            <a:pt x="877" y="783"/>
                            <a:pt x="386" y="479"/>
                            <a:pt x="90" y="17"/>
                          </a:cubicBezTo>
                          <a:cubicBezTo>
                            <a:pt x="81" y="6"/>
                            <a:pt x="68" y="1"/>
                            <a:pt x="5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7" name="Google Shape;1227;p36"/>
                    <p:cNvSpPr/>
                    <p:nvPr/>
                  </p:nvSpPr>
                  <p:spPr>
                    <a:xfrm rot="10800000">
                      <a:off x="8899614" y="3498462"/>
                      <a:ext cx="305422" cy="3816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78" h="4647" extrusionOk="0">
                          <a:moveTo>
                            <a:pt x="2798" y="0"/>
                          </a:moveTo>
                          <a:cubicBezTo>
                            <a:pt x="2740" y="0"/>
                            <a:pt x="2681" y="48"/>
                            <a:pt x="2694" y="123"/>
                          </a:cubicBezTo>
                          <a:cubicBezTo>
                            <a:pt x="3178" y="2074"/>
                            <a:pt x="2166" y="4170"/>
                            <a:pt x="78" y="4516"/>
                          </a:cubicBezTo>
                          <a:cubicBezTo>
                            <a:pt x="1" y="4530"/>
                            <a:pt x="19" y="4647"/>
                            <a:pt x="93" y="4647"/>
                          </a:cubicBezTo>
                          <a:cubicBezTo>
                            <a:pt x="95" y="4647"/>
                            <a:pt x="97" y="4647"/>
                            <a:pt x="99" y="4646"/>
                          </a:cubicBezTo>
                          <a:cubicBezTo>
                            <a:pt x="1089" y="4618"/>
                            <a:pt x="1949" y="4061"/>
                            <a:pt x="2491" y="3230"/>
                          </a:cubicBezTo>
                          <a:cubicBezTo>
                            <a:pt x="3098" y="2291"/>
                            <a:pt x="3171" y="1127"/>
                            <a:pt x="2889" y="65"/>
                          </a:cubicBezTo>
                          <a:cubicBezTo>
                            <a:pt x="2872" y="20"/>
                            <a:pt x="2835" y="0"/>
                            <a:pt x="279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28" name="Google Shape;1228;p36"/>
                    <p:cNvSpPr/>
                    <p:nvPr/>
                  </p:nvSpPr>
                  <p:spPr>
                    <a:xfrm rot="10800000">
                      <a:off x="6090869" y="3687097"/>
                      <a:ext cx="212969" cy="1651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16" h="2011" extrusionOk="0">
                          <a:moveTo>
                            <a:pt x="46" y="1"/>
                          </a:moveTo>
                          <a:cubicBezTo>
                            <a:pt x="23" y="1"/>
                            <a:pt x="0" y="21"/>
                            <a:pt x="9" y="51"/>
                          </a:cubicBezTo>
                          <a:cubicBezTo>
                            <a:pt x="146" y="980"/>
                            <a:pt x="1065" y="2010"/>
                            <a:pt x="2065" y="2010"/>
                          </a:cubicBezTo>
                          <a:cubicBezTo>
                            <a:pt x="2069" y="2010"/>
                            <a:pt x="2072" y="2010"/>
                            <a:pt x="2076" y="2010"/>
                          </a:cubicBezTo>
                          <a:cubicBezTo>
                            <a:pt x="2081" y="2010"/>
                            <a:pt x="2085" y="2010"/>
                            <a:pt x="2089" y="2010"/>
                          </a:cubicBezTo>
                          <a:cubicBezTo>
                            <a:pt x="2200" y="2010"/>
                            <a:pt x="2216" y="1843"/>
                            <a:pt x="2105" y="1829"/>
                          </a:cubicBezTo>
                          <a:cubicBezTo>
                            <a:pt x="1635" y="1670"/>
                            <a:pt x="1223" y="1554"/>
                            <a:pt x="847" y="1215"/>
                          </a:cubicBezTo>
                          <a:cubicBezTo>
                            <a:pt x="486" y="897"/>
                            <a:pt x="226" y="485"/>
                            <a:pt x="81" y="30"/>
                          </a:cubicBezTo>
                          <a:cubicBezTo>
                            <a:pt x="76" y="9"/>
                            <a:pt x="61" y="1"/>
                            <a:pt x="46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rgbClr val="FFF2E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1229" name="Google Shape;1229;p36"/>
              <p:cNvSpPr/>
              <p:nvPr/>
            </p:nvSpPr>
            <p:spPr>
              <a:xfrm rot="10800000">
                <a:off x="1228375" y="7734422"/>
                <a:ext cx="148002" cy="1995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3" extrusionOk="0">
                    <a:moveTo>
                      <a:pt x="1147" y="0"/>
                    </a:moveTo>
                    <a:cubicBezTo>
                      <a:pt x="806" y="0"/>
                      <a:pt x="462" y="21"/>
                      <a:pt x="123" y="33"/>
                    </a:cubicBezTo>
                    <a:cubicBezTo>
                      <a:pt x="1" y="33"/>
                      <a:pt x="1" y="214"/>
                      <a:pt x="123" y="214"/>
                    </a:cubicBezTo>
                    <a:cubicBezTo>
                      <a:pt x="448" y="219"/>
                      <a:pt x="777" y="242"/>
                      <a:pt x="1103" y="242"/>
                    </a:cubicBezTo>
                    <a:cubicBezTo>
                      <a:pt x="1198" y="242"/>
                      <a:pt x="1293" y="240"/>
                      <a:pt x="1388" y="235"/>
                    </a:cubicBezTo>
                    <a:cubicBezTo>
                      <a:pt x="1540" y="235"/>
                      <a:pt x="1540" y="4"/>
                      <a:pt x="1388" y="4"/>
                    </a:cubicBezTo>
                    <a:cubicBezTo>
                      <a:pt x="1308" y="1"/>
                      <a:pt x="1228" y="0"/>
                      <a:pt x="1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6"/>
              <p:cNvSpPr/>
              <p:nvPr/>
            </p:nvSpPr>
            <p:spPr>
              <a:xfrm rot="10800000">
                <a:off x="1243270" y="7658541"/>
                <a:ext cx="251603" cy="54201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660" extrusionOk="0">
                    <a:moveTo>
                      <a:pt x="2475" y="1"/>
                    </a:moveTo>
                    <a:cubicBezTo>
                      <a:pt x="2457" y="1"/>
                      <a:pt x="2438" y="6"/>
                      <a:pt x="2419" y="17"/>
                    </a:cubicBezTo>
                    <a:cubicBezTo>
                      <a:pt x="1958" y="294"/>
                      <a:pt x="1485" y="450"/>
                      <a:pt x="994" y="450"/>
                    </a:cubicBezTo>
                    <a:cubicBezTo>
                      <a:pt x="714" y="450"/>
                      <a:pt x="428" y="399"/>
                      <a:pt x="135" y="292"/>
                    </a:cubicBezTo>
                    <a:cubicBezTo>
                      <a:pt x="125" y="288"/>
                      <a:pt x="115" y="287"/>
                      <a:pt x="106" y="287"/>
                    </a:cubicBezTo>
                    <a:cubicBezTo>
                      <a:pt x="27" y="287"/>
                      <a:pt x="0" y="419"/>
                      <a:pt x="85" y="458"/>
                    </a:cubicBezTo>
                    <a:cubicBezTo>
                      <a:pt x="405" y="590"/>
                      <a:pt x="756" y="659"/>
                      <a:pt x="1106" y="659"/>
                    </a:cubicBezTo>
                    <a:cubicBezTo>
                      <a:pt x="1614" y="659"/>
                      <a:pt x="2120" y="513"/>
                      <a:pt x="2527" y="205"/>
                    </a:cubicBezTo>
                    <a:cubicBezTo>
                      <a:pt x="2618" y="138"/>
                      <a:pt x="2566" y="1"/>
                      <a:pt x="2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6"/>
              <p:cNvSpPr/>
              <p:nvPr/>
            </p:nvSpPr>
            <p:spPr>
              <a:xfrm rot="10800000">
                <a:off x="5607561" y="6959843"/>
                <a:ext cx="155882" cy="39419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480" extrusionOk="0">
                    <a:moveTo>
                      <a:pt x="66" y="1"/>
                    </a:moveTo>
                    <a:cubicBezTo>
                      <a:pt x="1" y="1"/>
                      <a:pt x="1" y="95"/>
                      <a:pt x="66" y="102"/>
                    </a:cubicBezTo>
                    <a:cubicBezTo>
                      <a:pt x="557" y="131"/>
                      <a:pt x="1034" y="254"/>
                      <a:pt x="1475" y="470"/>
                    </a:cubicBezTo>
                    <a:cubicBezTo>
                      <a:pt x="1487" y="477"/>
                      <a:pt x="1499" y="479"/>
                      <a:pt x="1510" y="479"/>
                    </a:cubicBezTo>
                    <a:cubicBezTo>
                      <a:pt x="1579" y="479"/>
                      <a:pt x="1622" y="379"/>
                      <a:pt x="1547" y="348"/>
                    </a:cubicBezTo>
                    <a:cubicBezTo>
                      <a:pt x="1085" y="124"/>
                      <a:pt x="579" y="8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6"/>
              <p:cNvSpPr/>
              <p:nvPr/>
            </p:nvSpPr>
            <p:spPr>
              <a:xfrm rot="10800000">
                <a:off x="5641196" y="6929457"/>
                <a:ext cx="296100" cy="36298"/>
              </a:xfrm>
              <a:custGeom>
                <a:avLst/>
                <a:gdLst/>
                <a:ahLst/>
                <a:cxnLst/>
                <a:rect l="l" t="t" r="r" b="b"/>
                <a:pathLst>
                  <a:path w="3081" h="442" extrusionOk="0">
                    <a:moveTo>
                      <a:pt x="1518" y="0"/>
                    </a:moveTo>
                    <a:cubicBezTo>
                      <a:pt x="1019" y="0"/>
                      <a:pt x="517" y="81"/>
                      <a:pt x="54" y="229"/>
                    </a:cubicBezTo>
                    <a:cubicBezTo>
                      <a:pt x="1" y="242"/>
                      <a:pt x="15" y="317"/>
                      <a:pt x="69" y="317"/>
                    </a:cubicBezTo>
                    <a:cubicBezTo>
                      <a:pt x="73" y="317"/>
                      <a:pt x="78" y="316"/>
                      <a:pt x="83" y="315"/>
                    </a:cubicBezTo>
                    <a:cubicBezTo>
                      <a:pt x="481" y="222"/>
                      <a:pt x="864" y="180"/>
                      <a:pt x="1243" y="180"/>
                    </a:cubicBezTo>
                    <a:cubicBezTo>
                      <a:pt x="1805" y="180"/>
                      <a:pt x="2358" y="274"/>
                      <a:pt x="2937" y="438"/>
                    </a:cubicBezTo>
                    <a:cubicBezTo>
                      <a:pt x="2947" y="441"/>
                      <a:pt x="2956" y="442"/>
                      <a:pt x="2964" y="442"/>
                    </a:cubicBezTo>
                    <a:cubicBezTo>
                      <a:pt x="3058" y="442"/>
                      <a:pt x="3081" y="305"/>
                      <a:pt x="2988" y="265"/>
                    </a:cubicBezTo>
                    <a:cubicBezTo>
                      <a:pt x="2526" y="83"/>
                      <a:pt x="2023" y="0"/>
                      <a:pt x="15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36"/>
            <p:cNvSpPr/>
            <p:nvPr/>
          </p:nvSpPr>
          <p:spPr>
            <a:xfrm>
              <a:off x="21717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7772400" y="7715250"/>
              <a:ext cx="2590800" cy="1019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3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37"/>
          <p:cNvGrpSpPr/>
          <p:nvPr/>
        </p:nvGrpSpPr>
        <p:grpSpPr>
          <a:xfrm flipH="1">
            <a:off x="5466273" y="-1572039"/>
            <a:ext cx="5660004" cy="5238089"/>
            <a:chOff x="-1691573" y="-1343439"/>
            <a:chExt cx="5660004" cy="5238089"/>
          </a:xfrm>
        </p:grpSpPr>
        <p:grpSp>
          <p:nvGrpSpPr>
            <p:cNvPr id="1237" name="Google Shape;1237;p37"/>
            <p:cNvGrpSpPr/>
            <p:nvPr/>
          </p:nvGrpSpPr>
          <p:grpSpPr>
            <a:xfrm rot="8686680">
              <a:off x="-1255668" y="-240152"/>
              <a:ext cx="4788195" cy="3031516"/>
              <a:chOff x="4745552" y="2969874"/>
              <a:chExt cx="4787747" cy="3031232"/>
            </a:xfrm>
          </p:grpSpPr>
          <p:grpSp>
            <p:nvGrpSpPr>
              <p:cNvPr id="1238" name="Google Shape;1238;p37"/>
              <p:cNvGrpSpPr/>
              <p:nvPr/>
            </p:nvGrpSpPr>
            <p:grpSpPr>
              <a:xfrm flipH="1">
                <a:off x="4745552" y="2969874"/>
                <a:ext cx="4787747" cy="3031232"/>
                <a:chOff x="158505" y="1922101"/>
                <a:chExt cx="4787747" cy="3031232"/>
              </a:xfrm>
            </p:grpSpPr>
            <p:sp>
              <p:nvSpPr>
                <p:cNvPr id="1239" name="Google Shape;1239;p37"/>
                <p:cNvSpPr/>
                <p:nvPr/>
              </p:nvSpPr>
              <p:spPr>
                <a:xfrm>
                  <a:off x="4717822" y="3324891"/>
                  <a:ext cx="74101" cy="78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929" extrusionOk="0">
                      <a:moveTo>
                        <a:pt x="51" y="1"/>
                      </a:moveTo>
                      <a:cubicBezTo>
                        <a:pt x="11" y="1"/>
                        <a:pt x="1" y="56"/>
                        <a:pt x="43" y="77"/>
                      </a:cubicBezTo>
                      <a:cubicBezTo>
                        <a:pt x="385" y="221"/>
                        <a:pt x="651" y="517"/>
                        <a:pt x="749" y="882"/>
                      </a:cubicBezTo>
                      <a:cubicBezTo>
                        <a:pt x="758" y="915"/>
                        <a:pt x="781" y="929"/>
                        <a:pt x="804" y="929"/>
                      </a:cubicBezTo>
                      <a:cubicBezTo>
                        <a:pt x="838" y="929"/>
                        <a:pt x="875" y="897"/>
                        <a:pt x="871" y="851"/>
                      </a:cubicBezTo>
                      <a:cubicBezTo>
                        <a:pt x="795" y="426"/>
                        <a:pt x="476" y="92"/>
                        <a:pt x="59" y="1"/>
                      </a:cubicBezTo>
                      <a:cubicBezTo>
                        <a:pt x="56" y="1"/>
                        <a:pt x="53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40" name="Google Shape;1240;p37"/>
                <p:cNvGrpSpPr/>
                <p:nvPr/>
              </p:nvGrpSpPr>
              <p:grpSpPr>
                <a:xfrm rot="-2411840">
                  <a:off x="2816662" y="2032657"/>
                  <a:ext cx="539920" cy="539281"/>
                  <a:chOff x="4773297" y="2601997"/>
                  <a:chExt cx="539938" cy="539299"/>
                </a:xfrm>
              </p:grpSpPr>
              <p:sp>
                <p:nvSpPr>
                  <p:cNvPr id="1241" name="Google Shape;1241;p37"/>
                  <p:cNvSpPr/>
                  <p:nvPr/>
                </p:nvSpPr>
                <p:spPr>
                  <a:xfrm>
                    <a:off x="4945945" y="2620438"/>
                    <a:ext cx="367290" cy="301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2" h="3567" extrusionOk="0">
                        <a:moveTo>
                          <a:pt x="3028" y="1"/>
                        </a:moveTo>
                        <a:lnTo>
                          <a:pt x="3028" y="1"/>
                        </a:lnTo>
                        <a:cubicBezTo>
                          <a:pt x="2232" y="23"/>
                          <a:pt x="1503" y="426"/>
                          <a:pt x="1070" y="1086"/>
                        </a:cubicBezTo>
                        <a:cubicBezTo>
                          <a:pt x="562" y="1814"/>
                          <a:pt x="0" y="3279"/>
                          <a:pt x="1306" y="3537"/>
                        </a:cubicBezTo>
                        <a:cubicBezTo>
                          <a:pt x="1407" y="3557"/>
                          <a:pt x="1509" y="3566"/>
                          <a:pt x="1611" y="3566"/>
                        </a:cubicBezTo>
                        <a:cubicBezTo>
                          <a:pt x="2372" y="3566"/>
                          <a:pt x="3128" y="3046"/>
                          <a:pt x="3529" y="2437"/>
                        </a:cubicBezTo>
                        <a:cubicBezTo>
                          <a:pt x="3950" y="1820"/>
                          <a:pt x="4342" y="137"/>
                          <a:pt x="3152" y="137"/>
                        </a:cubicBezTo>
                        <a:cubicBezTo>
                          <a:pt x="3141" y="137"/>
                          <a:pt x="3130" y="137"/>
                          <a:pt x="3119" y="137"/>
                        </a:cubicBezTo>
                        <a:cubicBezTo>
                          <a:pt x="3044" y="137"/>
                          <a:pt x="2998" y="6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2" name="Google Shape;1242;p37"/>
                  <p:cNvSpPr/>
                  <p:nvPr/>
                </p:nvSpPr>
                <p:spPr>
                  <a:xfrm>
                    <a:off x="4945945" y="2601997"/>
                    <a:ext cx="367290" cy="342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2" h="4051" extrusionOk="0">
                        <a:moveTo>
                          <a:pt x="3021" y="219"/>
                        </a:moveTo>
                        <a:lnTo>
                          <a:pt x="3021" y="219"/>
                        </a:lnTo>
                        <a:cubicBezTo>
                          <a:pt x="2992" y="284"/>
                          <a:pt x="3039" y="356"/>
                          <a:pt x="3109" y="356"/>
                        </a:cubicBezTo>
                        <a:cubicBezTo>
                          <a:pt x="3112" y="356"/>
                          <a:pt x="3116" y="356"/>
                          <a:pt x="3119" y="355"/>
                        </a:cubicBezTo>
                        <a:cubicBezTo>
                          <a:pt x="3130" y="355"/>
                          <a:pt x="3141" y="355"/>
                          <a:pt x="3152" y="355"/>
                        </a:cubicBezTo>
                        <a:cubicBezTo>
                          <a:pt x="4342" y="355"/>
                          <a:pt x="3950" y="2038"/>
                          <a:pt x="3529" y="2655"/>
                        </a:cubicBezTo>
                        <a:cubicBezTo>
                          <a:pt x="3128" y="3264"/>
                          <a:pt x="2372" y="3784"/>
                          <a:pt x="1611" y="3784"/>
                        </a:cubicBezTo>
                        <a:cubicBezTo>
                          <a:pt x="1509" y="3784"/>
                          <a:pt x="1407" y="3775"/>
                          <a:pt x="1306" y="3755"/>
                        </a:cubicBezTo>
                        <a:cubicBezTo>
                          <a:pt x="0" y="3497"/>
                          <a:pt x="562" y="2032"/>
                          <a:pt x="1070" y="1304"/>
                        </a:cubicBezTo>
                        <a:cubicBezTo>
                          <a:pt x="1503" y="644"/>
                          <a:pt x="2232" y="241"/>
                          <a:pt x="3021" y="219"/>
                        </a:cubicBezTo>
                        <a:close/>
                        <a:moveTo>
                          <a:pt x="2782" y="1"/>
                        </a:moveTo>
                        <a:cubicBezTo>
                          <a:pt x="1798" y="1"/>
                          <a:pt x="950" y="794"/>
                          <a:pt x="532" y="1668"/>
                        </a:cubicBezTo>
                        <a:cubicBezTo>
                          <a:pt x="304" y="2139"/>
                          <a:pt x="76" y="2731"/>
                          <a:pt x="266" y="3247"/>
                        </a:cubicBezTo>
                        <a:cubicBezTo>
                          <a:pt x="441" y="3732"/>
                          <a:pt x="941" y="4005"/>
                          <a:pt x="1435" y="4043"/>
                        </a:cubicBezTo>
                        <a:cubicBezTo>
                          <a:pt x="1491" y="4048"/>
                          <a:pt x="1547" y="4050"/>
                          <a:pt x="1603" y="4050"/>
                        </a:cubicBezTo>
                        <a:cubicBezTo>
                          <a:pt x="2657" y="4050"/>
                          <a:pt x="3580" y="3250"/>
                          <a:pt x="3969" y="2306"/>
                        </a:cubicBezTo>
                        <a:cubicBezTo>
                          <a:pt x="4220" y="1691"/>
                          <a:pt x="4288" y="128"/>
                          <a:pt x="3362" y="120"/>
                        </a:cubicBezTo>
                        <a:cubicBezTo>
                          <a:pt x="3355" y="105"/>
                          <a:pt x="3340" y="90"/>
                          <a:pt x="3324" y="82"/>
                        </a:cubicBezTo>
                        <a:cubicBezTo>
                          <a:pt x="3140" y="26"/>
                          <a:pt x="2959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3" name="Google Shape;1243;p37"/>
                  <p:cNvSpPr/>
                  <p:nvPr/>
                </p:nvSpPr>
                <p:spPr>
                  <a:xfrm>
                    <a:off x="4780318" y="3032006"/>
                    <a:ext cx="124432" cy="916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1" h="1083" extrusionOk="0">
                        <a:moveTo>
                          <a:pt x="729" y="0"/>
                        </a:moveTo>
                        <a:cubicBezTo>
                          <a:pt x="372" y="175"/>
                          <a:pt x="0" y="516"/>
                          <a:pt x="274" y="919"/>
                        </a:cubicBezTo>
                        <a:cubicBezTo>
                          <a:pt x="354" y="1034"/>
                          <a:pt x="447" y="1082"/>
                          <a:pt x="541" y="1082"/>
                        </a:cubicBezTo>
                        <a:cubicBezTo>
                          <a:pt x="989" y="1082"/>
                          <a:pt x="1470" y="8"/>
                          <a:pt x="779" y="8"/>
                        </a:cubicBezTo>
                        <a:cubicBezTo>
                          <a:pt x="775" y="8"/>
                          <a:pt x="771" y="8"/>
                          <a:pt x="767" y="8"/>
                        </a:cubicBezTo>
                        <a:cubicBezTo>
                          <a:pt x="752" y="8"/>
                          <a:pt x="744" y="8"/>
                          <a:pt x="7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4" name="Google Shape;1244;p37"/>
                  <p:cNvSpPr/>
                  <p:nvPr/>
                </p:nvSpPr>
                <p:spPr>
                  <a:xfrm>
                    <a:off x="4773297" y="3015342"/>
                    <a:ext cx="131537" cy="125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489" extrusionOk="0">
                        <a:moveTo>
                          <a:pt x="812" y="197"/>
                        </a:moveTo>
                        <a:cubicBezTo>
                          <a:pt x="827" y="205"/>
                          <a:pt x="835" y="205"/>
                          <a:pt x="850" y="205"/>
                        </a:cubicBezTo>
                        <a:cubicBezTo>
                          <a:pt x="854" y="205"/>
                          <a:pt x="858" y="205"/>
                          <a:pt x="862" y="205"/>
                        </a:cubicBezTo>
                        <a:cubicBezTo>
                          <a:pt x="1554" y="205"/>
                          <a:pt x="1071" y="1277"/>
                          <a:pt x="623" y="1277"/>
                        </a:cubicBezTo>
                        <a:cubicBezTo>
                          <a:pt x="529" y="1277"/>
                          <a:pt x="437" y="1230"/>
                          <a:pt x="357" y="1116"/>
                        </a:cubicBezTo>
                        <a:cubicBezTo>
                          <a:pt x="83" y="713"/>
                          <a:pt x="455" y="372"/>
                          <a:pt x="812" y="197"/>
                        </a:cubicBezTo>
                        <a:close/>
                        <a:moveTo>
                          <a:pt x="1047" y="0"/>
                        </a:moveTo>
                        <a:cubicBezTo>
                          <a:pt x="637" y="30"/>
                          <a:pt x="175" y="235"/>
                          <a:pt x="76" y="676"/>
                        </a:cubicBezTo>
                        <a:cubicBezTo>
                          <a:pt x="0" y="1017"/>
                          <a:pt x="182" y="1419"/>
                          <a:pt x="546" y="1480"/>
                        </a:cubicBezTo>
                        <a:cubicBezTo>
                          <a:pt x="579" y="1486"/>
                          <a:pt x="611" y="1489"/>
                          <a:pt x="643" y="1489"/>
                        </a:cubicBezTo>
                        <a:cubicBezTo>
                          <a:pt x="1026" y="1489"/>
                          <a:pt x="1340" y="1086"/>
                          <a:pt x="1396" y="729"/>
                        </a:cubicBezTo>
                        <a:cubicBezTo>
                          <a:pt x="1434" y="486"/>
                          <a:pt x="1320" y="137"/>
                          <a:pt x="1093" y="46"/>
                        </a:cubicBezTo>
                        <a:cubicBezTo>
                          <a:pt x="1093" y="23"/>
                          <a:pt x="1078" y="0"/>
                          <a:pt x="10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45" name="Google Shape;1245;p37"/>
                <p:cNvSpPr/>
                <p:nvPr/>
              </p:nvSpPr>
              <p:spPr>
                <a:xfrm>
                  <a:off x="4832563" y="4383313"/>
                  <a:ext cx="100916" cy="74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885" extrusionOk="0">
                      <a:moveTo>
                        <a:pt x="755" y="1"/>
                      </a:moveTo>
                      <a:cubicBezTo>
                        <a:pt x="604" y="1"/>
                        <a:pt x="464" y="106"/>
                        <a:pt x="388" y="243"/>
                      </a:cubicBezTo>
                      <a:cubicBezTo>
                        <a:pt x="372" y="266"/>
                        <a:pt x="349" y="276"/>
                        <a:pt x="327" y="276"/>
                      </a:cubicBezTo>
                      <a:cubicBezTo>
                        <a:pt x="284" y="276"/>
                        <a:pt x="241" y="239"/>
                        <a:pt x="251" y="189"/>
                      </a:cubicBezTo>
                      <a:cubicBezTo>
                        <a:pt x="266" y="136"/>
                        <a:pt x="289" y="91"/>
                        <a:pt x="319" y="45"/>
                      </a:cubicBezTo>
                      <a:lnTo>
                        <a:pt x="319" y="45"/>
                      </a:lnTo>
                      <a:cubicBezTo>
                        <a:pt x="1" y="167"/>
                        <a:pt x="8" y="577"/>
                        <a:pt x="259" y="766"/>
                      </a:cubicBezTo>
                      <a:cubicBezTo>
                        <a:pt x="360" y="845"/>
                        <a:pt x="482" y="885"/>
                        <a:pt x="603" y="885"/>
                      </a:cubicBezTo>
                      <a:cubicBezTo>
                        <a:pt x="728" y="885"/>
                        <a:pt x="853" y="843"/>
                        <a:pt x="957" y="759"/>
                      </a:cubicBezTo>
                      <a:cubicBezTo>
                        <a:pt x="1162" y="592"/>
                        <a:pt x="1192" y="212"/>
                        <a:pt x="934" y="53"/>
                      </a:cubicBezTo>
                      <a:cubicBezTo>
                        <a:pt x="875" y="17"/>
                        <a:pt x="814" y="1"/>
                        <a:pt x="7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7"/>
                <p:cNvSpPr/>
                <p:nvPr/>
              </p:nvSpPr>
              <p:spPr>
                <a:xfrm>
                  <a:off x="4820382" y="4370539"/>
                  <a:ext cx="125870" cy="9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" h="1182" extrusionOk="0">
                      <a:moveTo>
                        <a:pt x="899" y="152"/>
                      </a:moveTo>
                      <a:cubicBezTo>
                        <a:pt x="958" y="152"/>
                        <a:pt x="1019" y="168"/>
                        <a:pt x="1078" y="204"/>
                      </a:cubicBezTo>
                      <a:cubicBezTo>
                        <a:pt x="1336" y="363"/>
                        <a:pt x="1306" y="743"/>
                        <a:pt x="1101" y="917"/>
                      </a:cubicBezTo>
                      <a:cubicBezTo>
                        <a:pt x="996" y="999"/>
                        <a:pt x="869" y="1041"/>
                        <a:pt x="743" y="1041"/>
                      </a:cubicBezTo>
                      <a:cubicBezTo>
                        <a:pt x="623" y="1041"/>
                        <a:pt x="503" y="1003"/>
                        <a:pt x="403" y="925"/>
                      </a:cubicBezTo>
                      <a:cubicBezTo>
                        <a:pt x="152" y="728"/>
                        <a:pt x="145" y="325"/>
                        <a:pt x="463" y="204"/>
                      </a:cubicBezTo>
                      <a:lnTo>
                        <a:pt x="463" y="204"/>
                      </a:lnTo>
                      <a:cubicBezTo>
                        <a:pt x="433" y="242"/>
                        <a:pt x="410" y="287"/>
                        <a:pt x="395" y="340"/>
                      </a:cubicBezTo>
                      <a:cubicBezTo>
                        <a:pt x="385" y="394"/>
                        <a:pt x="426" y="432"/>
                        <a:pt x="468" y="432"/>
                      </a:cubicBezTo>
                      <a:cubicBezTo>
                        <a:pt x="492" y="432"/>
                        <a:pt x="515" y="421"/>
                        <a:pt x="532" y="394"/>
                      </a:cubicBezTo>
                      <a:cubicBezTo>
                        <a:pt x="608" y="257"/>
                        <a:pt x="748" y="152"/>
                        <a:pt x="899" y="152"/>
                      </a:cubicBezTo>
                      <a:close/>
                      <a:moveTo>
                        <a:pt x="886" y="0"/>
                      </a:moveTo>
                      <a:cubicBezTo>
                        <a:pt x="756" y="0"/>
                        <a:pt x="626" y="46"/>
                        <a:pt x="524" y="136"/>
                      </a:cubicBezTo>
                      <a:cubicBezTo>
                        <a:pt x="519" y="124"/>
                        <a:pt x="505" y="117"/>
                        <a:pt x="492" y="117"/>
                      </a:cubicBezTo>
                      <a:cubicBezTo>
                        <a:pt x="487" y="117"/>
                        <a:pt x="483" y="118"/>
                        <a:pt x="479" y="120"/>
                      </a:cubicBezTo>
                      <a:cubicBezTo>
                        <a:pt x="107" y="196"/>
                        <a:pt x="0" y="644"/>
                        <a:pt x="221" y="925"/>
                      </a:cubicBezTo>
                      <a:cubicBezTo>
                        <a:pt x="359" y="1094"/>
                        <a:pt x="560" y="1181"/>
                        <a:pt x="763" y="1181"/>
                      </a:cubicBezTo>
                      <a:cubicBezTo>
                        <a:pt x="915" y="1181"/>
                        <a:pt x="1069" y="1132"/>
                        <a:pt x="1199" y="1031"/>
                      </a:cubicBezTo>
                      <a:cubicBezTo>
                        <a:pt x="1488" y="788"/>
                        <a:pt x="1488" y="348"/>
                        <a:pt x="1207" y="105"/>
                      </a:cubicBezTo>
                      <a:cubicBezTo>
                        <a:pt x="1112" y="35"/>
                        <a:pt x="999" y="0"/>
                        <a:pt x="8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7"/>
                <p:cNvSpPr/>
                <p:nvPr/>
              </p:nvSpPr>
              <p:spPr>
                <a:xfrm>
                  <a:off x="4443534" y="4319024"/>
                  <a:ext cx="339037" cy="28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3348" extrusionOk="0">
                      <a:moveTo>
                        <a:pt x="2192" y="0"/>
                      </a:moveTo>
                      <a:cubicBezTo>
                        <a:pt x="1697" y="0"/>
                        <a:pt x="1192" y="196"/>
                        <a:pt x="828" y="540"/>
                      </a:cubicBezTo>
                      <a:cubicBezTo>
                        <a:pt x="92" y="1230"/>
                        <a:pt x="1" y="2323"/>
                        <a:pt x="638" y="3059"/>
                      </a:cubicBezTo>
                      <a:cubicBezTo>
                        <a:pt x="649" y="3048"/>
                        <a:pt x="664" y="3043"/>
                        <a:pt x="678" y="3043"/>
                      </a:cubicBezTo>
                      <a:cubicBezTo>
                        <a:pt x="704" y="3043"/>
                        <a:pt x="730" y="3058"/>
                        <a:pt x="745" y="3082"/>
                      </a:cubicBezTo>
                      <a:cubicBezTo>
                        <a:pt x="861" y="3274"/>
                        <a:pt x="1092" y="3348"/>
                        <a:pt x="1369" y="3348"/>
                      </a:cubicBezTo>
                      <a:cubicBezTo>
                        <a:pt x="2008" y="3348"/>
                        <a:pt x="2896" y="2955"/>
                        <a:pt x="3203" y="2733"/>
                      </a:cubicBezTo>
                      <a:cubicBezTo>
                        <a:pt x="3955" y="2186"/>
                        <a:pt x="4008" y="1147"/>
                        <a:pt x="3370" y="479"/>
                      </a:cubicBezTo>
                      <a:cubicBezTo>
                        <a:pt x="3052" y="150"/>
                        <a:pt x="2626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7"/>
                <p:cNvSpPr/>
                <p:nvPr/>
              </p:nvSpPr>
              <p:spPr>
                <a:xfrm>
                  <a:off x="4007012" y="3358051"/>
                  <a:ext cx="310107" cy="405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6" h="4793" extrusionOk="0">
                      <a:moveTo>
                        <a:pt x="2493" y="1"/>
                      </a:moveTo>
                      <a:cubicBezTo>
                        <a:pt x="2058" y="1"/>
                        <a:pt x="1617" y="243"/>
                        <a:pt x="1328" y="550"/>
                      </a:cubicBezTo>
                      <a:cubicBezTo>
                        <a:pt x="903" y="983"/>
                        <a:pt x="858" y="1499"/>
                        <a:pt x="865" y="2076"/>
                      </a:cubicBezTo>
                      <a:cubicBezTo>
                        <a:pt x="888" y="2485"/>
                        <a:pt x="797" y="2888"/>
                        <a:pt x="600" y="3244"/>
                      </a:cubicBezTo>
                      <a:cubicBezTo>
                        <a:pt x="478" y="3472"/>
                        <a:pt x="319" y="3662"/>
                        <a:pt x="175" y="3874"/>
                      </a:cubicBezTo>
                      <a:cubicBezTo>
                        <a:pt x="23" y="4087"/>
                        <a:pt x="0" y="4117"/>
                        <a:pt x="23" y="4413"/>
                      </a:cubicBezTo>
                      <a:cubicBezTo>
                        <a:pt x="53" y="4762"/>
                        <a:pt x="137" y="4762"/>
                        <a:pt x="471" y="4792"/>
                      </a:cubicBezTo>
                      <a:cubicBezTo>
                        <a:pt x="1032" y="4087"/>
                        <a:pt x="1267" y="3214"/>
                        <a:pt x="1935" y="2584"/>
                      </a:cubicBezTo>
                      <a:cubicBezTo>
                        <a:pt x="2239" y="2296"/>
                        <a:pt x="2573" y="2038"/>
                        <a:pt x="2853" y="1727"/>
                      </a:cubicBezTo>
                      <a:cubicBezTo>
                        <a:pt x="3248" y="1286"/>
                        <a:pt x="3665" y="345"/>
                        <a:pt x="2861" y="65"/>
                      </a:cubicBezTo>
                      <a:cubicBezTo>
                        <a:pt x="2741" y="21"/>
                        <a:pt x="2617" y="1"/>
                        <a:pt x="24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7"/>
                <p:cNvSpPr/>
                <p:nvPr/>
              </p:nvSpPr>
              <p:spPr>
                <a:xfrm>
                  <a:off x="4425601" y="4305321"/>
                  <a:ext cx="372365" cy="3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2" h="3647" extrusionOk="0">
                      <a:moveTo>
                        <a:pt x="2401" y="169"/>
                      </a:moveTo>
                      <a:cubicBezTo>
                        <a:pt x="2835" y="169"/>
                        <a:pt x="3263" y="318"/>
                        <a:pt x="3582" y="649"/>
                      </a:cubicBezTo>
                      <a:cubicBezTo>
                        <a:pt x="4220" y="1309"/>
                        <a:pt x="4167" y="2356"/>
                        <a:pt x="3415" y="2902"/>
                      </a:cubicBezTo>
                      <a:cubicBezTo>
                        <a:pt x="3107" y="3120"/>
                        <a:pt x="2216" y="3513"/>
                        <a:pt x="1575" y="3513"/>
                      </a:cubicBezTo>
                      <a:cubicBezTo>
                        <a:pt x="1301" y="3513"/>
                        <a:pt x="1073" y="3441"/>
                        <a:pt x="957" y="3252"/>
                      </a:cubicBezTo>
                      <a:cubicBezTo>
                        <a:pt x="942" y="3222"/>
                        <a:pt x="915" y="3209"/>
                        <a:pt x="889" y="3209"/>
                      </a:cubicBezTo>
                      <a:cubicBezTo>
                        <a:pt x="875" y="3209"/>
                        <a:pt x="861" y="3213"/>
                        <a:pt x="850" y="3221"/>
                      </a:cubicBezTo>
                      <a:cubicBezTo>
                        <a:pt x="213" y="2485"/>
                        <a:pt x="304" y="1392"/>
                        <a:pt x="1040" y="702"/>
                      </a:cubicBezTo>
                      <a:cubicBezTo>
                        <a:pt x="1404" y="362"/>
                        <a:pt x="1907" y="169"/>
                        <a:pt x="2401" y="169"/>
                      </a:cubicBezTo>
                      <a:close/>
                      <a:moveTo>
                        <a:pt x="2405" y="1"/>
                      </a:moveTo>
                      <a:cubicBezTo>
                        <a:pt x="1869" y="1"/>
                        <a:pt x="1321" y="210"/>
                        <a:pt x="926" y="580"/>
                      </a:cubicBezTo>
                      <a:cubicBezTo>
                        <a:pt x="152" y="1324"/>
                        <a:pt x="0" y="2644"/>
                        <a:pt x="843" y="3350"/>
                      </a:cubicBezTo>
                      <a:cubicBezTo>
                        <a:pt x="985" y="3583"/>
                        <a:pt x="1222" y="3646"/>
                        <a:pt x="1473" y="3646"/>
                      </a:cubicBezTo>
                      <a:cubicBezTo>
                        <a:pt x="1623" y="3646"/>
                        <a:pt x="1778" y="3623"/>
                        <a:pt x="1920" y="3601"/>
                      </a:cubicBezTo>
                      <a:cubicBezTo>
                        <a:pt x="2474" y="3502"/>
                        <a:pt x="3051" y="3365"/>
                        <a:pt x="3506" y="3031"/>
                      </a:cubicBezTo>
                      <a:cubicBezTo>
                        <a:pt x="4318" y="2440"/>
                        <a:pt x="4402" y="1316"/>
                        <a:pt x="3734" y="573"/>
                      </a:cubicBezTo>
                      <a:cubicBezTo>
                        <a:pt x="3388" y="179"/>
                        <a:pt x="2901" y="1"/>
                        <a:pt x="2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37"/>
                <p:cNvSpPr/>
                <p:nvPr/>
              </p:nvSpPr>
              <p:spPr>
                <a:xfrm>
                  <a:off x="3972330" y="3339610"/>
                  <a:ext cx="349272" cy="441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5224" extrusionOk="0">
                      <a:moveTo>
                        <a:pt x="2901" y="221"/>
                      </a:moveTo>
                      <a:cubicBezTo>
                        <a:pt x="3026" y="221"/>
                        <a:pt x="3151" y="240"/>
                        <a:pt x="3271" y="283"/>
                      </a:cubicBezTo>
                      <a:cubicBezTo>
                        <a:pt x="4083" y="563"/>
                        <a:pt x="3658" y="1497"/>
                        <a:pt x="3263" y="1945"/>
                      </a:cubicBezTo>
                      <a:cubicBezTo>
                        <a:pt x="2990" y="2256"/>
                        <a:pt x="2649" y="2514"/>
                        <a:pt x="2345" y="2794"/>
                      </a:cubicBezTo>
                      <a:cubicBezTo>
                        <a:pt x="1677" y="3424"/>
                        <a:pt x="1442" y="4305"/>
                        <a:pt x="881" y="5003"/>
                      </a:cubicBezTo>
                      <a:cubicBezTo>
                        <a:pt x="547" y="4972"/>
                        <a:pt x="463" y="4980"/>
                        <a:pt x="440" y="4623"/>
                      </a:cubicBezTo>
                      <a:cubicBezTo>
                        <a:pt x="410" y="4327"/>
                        <a:pt x="440" y="4289"/>
                        <a:pt x="585" y="4085"/>
                      </a:cubicBezTo>
                      <a:cubicBezTo>
                        <a:pt x="729" y="3880"/>
                        <a:pt x="888" y="3675"/>
                        <a:pt x="1010" y="3455"/>
                      </a:cubicBezTo>
                      <a:cubicBezTo>
                        <a:pt x="1207" y="3098"/>
                        <a:pt x="1298" y="2688"/>
                        <a:pt x="1283" y="2286"/>
                      </a:cubicBezTo>
                      <a:cubicBezTo>
                        <a:pt x="1268" y="1709"/>
                        <a:pt x="1321" y="1193"/>
                        <a:pt x="1738" y="761"/>
                      </a:cubicBezTo>
                      <a:cubicBezTo>
                        <a:pt x="2027" y="454"/>
                        <a:pt x="2467" y="221"/>
                        <a:pt x="2901" y="221"/>
                      </a:cubicBezTo>
                      <a:close/>
                      <a:moveTo>
                        <a:pt x="2911" y="1"/>
                      </a:moveTo>
                      <a:cubicBezTo>
                        <a:pt x="2894" y="1"/>
                        <a:pt x="2878" y="1"/>
                        <a:pt x="2861" y="2"/>
                      </a:cubicBezTo>
                      <a:cubicBezTo>
                        <a:pt x="2322" y="25"/>
                        <a:pt x="1822" y="283"/>
                        <a:pt x="1488" y="692"/>
                      </a:cubicBezTo>
                      <a:cubicBezTo>
                        <a:pt x="1055" y="1201"/>
                        <a:pt x="1047" y="1732"/>
                        <a:pt x="1047" y="2369"/>
                      </a:cubicBezTo>
                      <a:cubicBezTo>
                        <a:pt x="1047" y="2810"/>
                        <a:pt x="911" y="3242"/>
                        <a:pt x="645" y="3591"/>
                      </a:cubicBezTo>
                      <a:cubicBezTo>
                        <a:pt x="448" y="3880"/>
                        <a:pt x="144" y="4168"/>
                        <a:pt x="84" y="4532"/>
                      </a:cubicBezTo>
                      <a:cubicBezTo>
                        <a:pt x="0" y="5048"/>
                        <a:pt x="478" y="5200"/>
                        <a:pt x="896" y="5223"/>
                      </a:cubicBezTo>
                      <a:cubicBezTo>
                        <a:pt x="899" y="5223"/>
                        <a:pt x="901" y="5223"/>
                        <a:pt x="904" y="5223"/>
                      </a:cubicBezTo>
                      <a:cubicBezTo>
                        <a:pt x="990" y="5223"/>
                        <a:pt x="1030" y="5115"/>
                        <a:pt x="972" y="5056"/>
                      </a:cubicBezTo>
                      <a:cubicBezTo>
                        <a:pt x="1427" y="4631"/>
                        <a:pt x="1624" y="4016"/>
                        <a:pt x="1981" y="3523"/>
                      </a:cubicBezTo>
                      <a:cubicBezTo>
                        <a:pt x="2398" y="2946"/>
                        <a:pt x="3021" y="2597"/>
                        <a:pt x="3484" y="2081"/>
                      </a:cubicBezTo>
                      <a:cubicBezTo>
                        <a:pt x="3817" y="1709"/>
                        <a:pt x="4129" y="1148"/>
                        <a:pt x="3962" y="632"/>
                      </a:cubicBezTo>
                      <a:cubicBezTo>
                        <a:pt x="3815" y="193"/>
                        <a:pt x="3345" y="1"/>
                        <a:pt x="29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37"/>
                <p:cNvSpPr/>
                <p:nvPr/>
              </p:nvSpPr>
              <p:spPr>
                <a:xfrm>
                  <a:off x="4003797" y="4674017"/>
                  <a:ext cx="53545" cy="11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400" extrusionOk="0">
                      <a:moveTo>
                        <a:pt x="72" y="0"/>
                      </a:moveTo>
                      <a:cubicBezTo>
                        <a:pt x="53" y="0"/>
                        <a:pt x="34" y="12"/>
                        <a:pt x="30" y="34"/>
                      </a:cubicBezTo>
                      <a:cubicBezTo>
                        <a:pt x="0" y="535"/>
                        <a:pt x="190" y="1036"/>
                        <a:pt x="554" y="1393"/>
                      </a:cubicBezTo>
                      <a:cubicBezTo>
                        <a:pt x="561" y="1398"/>
                        <a:pt x="568" y="1400"/>
                        <a:pt x="576" y="1400"/>
                      </a:cubicBezTo>
                      <a:cubicBezTo>
                        <a:pt x="604" y="1400"/>
                        <a:pt x="633" y="1371"/>
                        <a:pt x="615" y="1347"/>
                      </a:cubicBezTo>
                      <a:cubicBezTo>
                        <a:pt x="311" y="968"/>
                        <a:pt x="137" y="512"/>
                        <a:pt x="114" y="34"/>
                      </a:cubicBezTo>
                      <a:cubicBezTo>
                        <a:pt x="110" y="12"/>
                        <a:pt x="91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37"/>
                <p:cNvSpPr/>
                <p:nvPr/>
              </p:nvSpPr>
              <p:spPr>
                <a:xfrm>
                  <a:off x="3965563" y="4638489"/>
                  <a:ext cx="48639" cy="12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1442" extrusionOk="0">
                      <a:moveTo>
                        <a:pt x="77" y="1"/>
                      </a:moveTo>
                      <a:cubicBezTo>
                        <a:pt x="38" y="1"/>
                        <a:pt x="1" y="26"/>
                        <a:pt x="4" y="75"/>
                      </a:cubicBezTo>
                      <a:cubicBezTo>
                        <a:pt x="50" y="553"/>
                        <a:pt x="217" y="1023"/>
                        <a:pt x="490" y="1426"/>
                      </a:cubicBezTo>
                      <a:cubicBezTo>
                        <a:pt x="499" y="1437"/>
                        <a:pt x="510" y="1441"/>
                        <a:pt x="522" y="1441"/>
                      </a:cubicBezTo>
                      <a:cubicBezTo>
                        <a:pt x="549" y="1441"/>
                        <a:pt x="574" y="1415"/>
                        <a:pt x="558" y="1388"/>
                      </a:cubicBezTo>
                      <a:cubicBezTo>
                        <a:pt x="323" y="986"/>
                        <a:pt x="186" y="538"/>
                        <a:pt x="156" y="75"/>
                      </a:cubicBezTo>
                      <a:cubicBezTo>
                        <a:pt x="156" y="26"/>
                        <a:pt x="116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53" name="Google Shape;1253;p37"/>
                <p:cNvGrpSpPr/>
                <p:nvPr/>
              </p:nvGrpSpPr>
              <p:grpSpPr>
                <a:xfrm>
                  <a:off x="3413782" y="2512598"/>
                  <a:ext cx="415421" cy="640346"/>
                  <a:chOff x="3413782" y="2817398"/>
                  <a:chExt cx="415421" cy="640346"/>
                </a:xfrm>
              </p:grpSpPr>
              <p:sp>
                <p:nvSpPr>
                  <p:cNvPr id="1254" name="Google Shape;1254;p37"/>
                  <p:cNvSpPr/>
                  <p:nvPr/>
                </p:nvSpPr>
                <p:spPr>
                  <a:xfrm>
                    <a:off x="3438821" y="3073790"/>
                    <a:ext cx="386576" cy="3686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0" h="4358" extrusionOk="0">
                        <a:moveTo>
                          <a:pt x="2602" y="0"/>
                        </a:moveTo>
                        <a:cubicBezTo>
                          <a:pt x="2370" y="0"/>
                          <a:pt x="2137" y="53"/>
                          <a:pt x="1921" y="161"/>
                        </a:cubicBezTo>
                        <a:cubicBezTo>
                          <a:pt x="1412" y="419"/>
                          <a:pt x="1109" y="943"/>
                          <a:pt x="843" y="1421"/>
                        </a:cubicBezTo>
                        <a:cubicBezTo>
                          <a:pt x="335" y="2347"/>
                          <a:pt x="1" y="3568"/>
                          <a:pt x="858" y="4358"/>
                        </a:cubicBezTo>
                        <a:cubicBezTo>
                          <a:pt x="870" y="4323"/>
                          <a:pt x="904" y="4297"/>
                          <a:pt x="940" y="4297"/>
                        </a:cubicBezTo>
                        <a:cubicBezTo>
                          <a:pt x="951" y="4297"/>
                          <a:pt x="962" y="4299"/>
                          <a:pt x="972" y="4304"/>
                        </a:cubicBezTo>
                        <a:cubicBezTo>
                          <a:pt x="992" y="4311"/>
                          <a:pt x="1010" y="4314"/>
                          <a:pt x="1027" y="4314"/>
                        </a:cubicBezTo>
                        <a:cubicBezTo>
                          <a:pt x="1258" y="4314"/>
                          <a:pt x="1296" y="3780"/>
                          <a:pt x="1359" y="3659"/>
                        </a:cubicBezTo>
                        <a:cubicBezTo>
                          <a:pt x="1428" y="3530"/>
                          <a:pt x="1526" y="3424"/>
                          <a:pt x="1640" y="3341"/>
                        </a:cubicBezTo>
                        <a:cubicBezTo>
                          <a:pt x="1989" y="3090"/>
                          <a:pt x="2437" y="3090"/>
                          <a:pt x="2847" y="3007"/>
                        </a:cubicBezTo>
                        <a:cubicBezTo>
                          <a:pt x="4031" y="2764"/>
                          <a:pt x="4569" y="1314"/>
                          <a:pt x="3666" y="427"/>
                        </a:cubicBezTo>
                        <a:cubicBezTo>
                          <a:pt x="3372" y="147"/>
                          <a:pt x="2989" y="0"/>
                          <a:pt x="26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5" name="Google Shape;1255;p37"/>
                  <p:cNvSpPr/>
                  <p:nvPr/>
                </p:nvSpPr>
                <p:spPr>
                  <a:xfrm>
                    <a:off x="3545404" y="2834739"/>
                    <a:ext cx="171464" cy="15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" h="1825" extrusionOk="0">
                        <a:moveTo>
                          <a:pt x="1266" y="1"/>
                        </a:moveTo>
                        <a:cubicBezTo>
                          <a:pt x="1130" y="1"/>
                          <a:pt x="988" y="26"/>
                          <a:pt x="851" y="65"/>
                        </a:cubicBezTo>
                        <a:cubicBezTo>
                          <a:pt x="843" y="80"/>
                          <a:pt x="835" y="88"/>
                          <a:pt x="828" y="96"/>
                        </a:cubicBezTo>
                        <a:cubicBezTo>
                          <a:pt x="403" y="293"/>
                          <a:pt x="1" y="650"/>
                          <a:pt x="23" y="1166"/>
                        </a:cubicBezTo>
                        <a:cubicBezTo>
                          <a:pt x="49" y="1618"/>
                          <a:pt x="406" y="1824"/>
                          <a:pt x="787" y="1824"/>
                        </a:cubicBezTo>
                        <a:cubicBezTo>
                          <a:pt x="963" y="1824"/>
                          <a:pt x="1143" y="1781"/>
                          <a:pt x="1298" y="1697"/>
                        </a:cubicBezTo>
                        <a:cubicBezTo>
                          <a:pt x="1685" y="1484"/>
                          <a:pt x="2027" y="984"/>
                          <a:pt x="1928" y="521"/>
                        </a:cubicBezTo>
                        <a:cubicBezTo>
                          <a:pt x="1844" y="131"/>
                          <a:pt x="1573" y="1"/>
                          <a:pt x="12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6" name="Google Shape;1256;p37"/>
                  <p:cNvSpPr/>
                  <p:nvPr/>
                </p:nvSpPr>
                <p:spPr>
                  <a:xfrm>
                    <a:off x="3521042" y="2817398"/>
                    <a:ext cx="222810" cy="191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4" h="2266" extrusionOk="0">
                        <a:moveTo>
                          <a:pt x="1554" y="206"/>
                        </a:moveTo>
                        <a:cubicBezTo>
                          <a:pt x="1861" y="206"/>
                          <a:pt x="2132" y="336"/>
                          <a:pt x="2216" y="726"/>
                        </a:cubicBezTo>
                        <a:cubicBezTo>
                          <a:pt x="2315" y="1189"/>
                          <a:pt x="1973" y="1689"/>
                          <a:pt x="1586" y="1902"/>
                        </a:cubicBezTo>
                        <a:cubicBezTo>
                          <a:pt x="1431" y="1986"/>
                          <a:pt x="1251" y="2029"/>
                          <a:pt x="1075" y="2029"/>
                        </a:cubicBezTo>
                        <a:cubicBezTo>
                          <a:pt x="694" y="2029"/>
                          <a:pt x="337" y="1823"/>
                          <a:pt x="311" y="1371"/>
                        </a:cubicBezTo>
                        <a:cubicBezTo>
                          <a:pt x="289" y="855"/>
                          <a:pt x="691" y="498"/>
                          <a:pt x="1116" y="301"/>
                        </a:cubicBezTo>
                        <a:cubicBezTo>
                          <a:pt x="1123" y="293"/>
                          <a:pt x="1131" y="285"/>
                          <a:pt x="1139" y="270"/>
                        </a:cubicBezTo>
                        <a:cubicBezTo>
                          <a:pt x="1276" y="231"/>
                          <a:pt x="1418" y="206"/>
                          <a:pt x="1554" y="206"/>
                        </a:cubicBezTo>
                        <a:close/>
                        <a:moveTo>
                          <a:pt x="1509" y="1"/>
                        </a:moveTo>
                        <a:cubicBezTo>
                          <a:pt x="1210" y="1"/>
                          <a:pt x="903" y="101"/>
                          <a:pt x="698" y="270"/>
                        </a:cubicBezTo>
                        <a:cubicBezTo>
                          <a:pt x="661" y="301"/>
                          <a:pt x="661" y="354"/>
                          <a:pt x="698" y="384"/>
                        </a:cubicBezTo>
                        <a:cubicBezTo>
                          <a:pt x="289" y="650"/>
                          <a:pt x="0" y="1090"/>
                          <a:pt x="144" y="1613"/>
                        </a:cubicBezTo>
                        <a:cubicBezTo>
                          <a:pt x="259" y="2063"/>
                          <a:pt x="663" y="2266"/>
                          <a:pt x="1081" y="2266"/>
                        </a:cubicBezTo>
                        <a:cubicBezTo>
                          <a:pt x="1299" y="2266"/>
                          <a:pt x="1521" y="2211"/>
                          <a:pt x="1708" y="2107"/>
                        </a:cubicBezTo>
                        <a:cubicBezTo>
                          <a:pt x="2247" y="1796"/>
                          <a:pt x="2634" y="1052"/>
                          <a:pt x="2345" y="452"/>
                        </a:cubicBezTo>
                        <a:cubicBezTo>
                          <a:pt x="2191" y="135"/>
                          <a:pt x="1855" y="1"/>
                          <a:pt x="150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7" name="Google Shape;1257;p37"/>
                  <p:cNvSpPr/>
                  <p:nvPr/>
                </p:nvSpPr>
                <p:spPr>
                  <a:xfrm>
                    <a:off x="3413782" y="3055181"/>
                    <a:ext cx="415421" cy="402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1" h="4759" extrusionOk="0">
                        <a:moveTo>
                          <a:pt x="2900" y="224"/>
                        </a:moveTo>
                        <a:cubicBezTo>
                          <a:pt x="3286" y="224"/>
                          <a:pt x="3669" y="367"/>
                          <a:pt x="3962" y="647"/>
                        </a:cubicBezTo>
                        <a:cubicBezTo>
                          <a:pt x="4858" y="1534"/>
                          <a:pt x="4327" y="2992"/>
                          <a:pt x="3135" y="3234"/>
                        </a:cubicBezTo>
                        <a:cubicBezTo>
                          <a:pt x="2733" y="3310"/>
                          <a:pt x="2278" y="3310"/>
                          <a:pt x="1936" y="3568"/>
                        </a:cubicBezTo>
                        <a:cubicBezTo>
                          <a:pt x="1815" y="3644"/>
                          <a:pt x="1724" y="3750"/>
                          <a:pt x="1655" y="3879"/>
                        </a:cubicBezTo>
                        <a:cubicBezTo>
                          <a:pt x="1599" y="3993"/>
                          <a:pt x="1555" y="4534"/>
                          <a:pt x="1323" y="4534"/>
                        </a:cubicBezTo>
                        <a:cubicBezTo>
                          <a:pt x="1306" y="4534"/>
                          <a:pt x="1288" y="4531"/>
                          <a:pt x="1268" y="4524"/>
                        </a:cubicBezTo>
                        <a:cubicBezTo>
                          <a:pt x="1259" y="4521"/>
                          <a:pt x="1249" y="4520"/>
                          <a:pt x="1240" y="4520"/>
                        </a:cubicBezTo>
                        <a:cubicBezTo>
                          <a:pt x="1203" y="4520"/>
                          <a:pt x="1167" y="4543"/>
                          <a:pt x="1154" y="4585"/>
                        </a:cubicBezTo>
                        <a:cubicBezTo>
                          <a:pt x="297" y="3788"/>
                          <a:pt x="631" y="2567"/>
                          <a:pt x="1139" y="1641"/>
                        </a:cubicBezTo>
                        <a:cubicBezTo>
                          <a:pt x="1405" y="1163"/>
                          <a:pt x="1708" y="647"/>
                          <a:pt x="2217" y="381"/>
                        </a:cubicBezTo>
                        <a:cubicBezTo>
                          <a:pt x="2434" y="275"/>
                          <a:pt x="2667" y="224"/>
                          <a:pt x="2900" y="224"/>
                        </a:cubicBezTo>
                        <a:close/>
                        <a:moveTo>
                          <a:pt x="2924" y="0"/>
                        </a:moveTo>
                        <a:cubicBezTo>
                          <a:pt x="2692" y="0"/>
                          <a:pt x="2459" y="46"/>
                          <a:pt x="2240" y="138"/>
                        </a:cubicBezTo>
                        <a:cubicBezTo>
                          <a:pt x="1625" y="389"/>
                          <a:pt x="1261" y="980"/>
                          <a:pt x="965" y="1534"/>
                        </a:cubicBezTo>
                        <a:cubicBezTo>
                          <a:pt x="434" y="2506"/>
                          <a:pt x="1" y="4069"/>
                          <a:pt x="1208" y="4752"/>
                        </a:cubicBezTo>
                        <a:cubicBezTo>
                          <a:pt x="1214" y="4756"/>
                          <a:pt x="1221" y="4758"/>
                          <a:pt x="1228" y="4758"/>
                        </a:cubicBezTo>
                        <a:cubicBezTo>
                          <a:pt x="1246" y="4758"/>
                          <a:pt x="1265" y="4746"/>
                          <a:pt x="1276" y="4729"/>
                        </a:cubicBezTo>
                        <a:cubicBezTo>
                          <a:pt x="1306" y="4738"/>
                          <a:pt x="1337" y="4743"/>
                          <a:pt x="1367" y="4743"/>
                        </a:cubicBezTo>
                        <a:cubicBezTo>
                          <a:pt x="1466" y="4743"/>
                          <a:pt x="1561" y="4697"/>
                          <a:pt x="1625" y="4616"/>
                        </a:cubicBezTo>
                        <a:cubicBezTo>
                          <a:pt x="1906" y="4320"/>
                          <a:pt x="1739" y="3940"/>
                          <a:pt x="2164" y="3705"/>
                        </a:cubicBezTo>
                        <a:cubicBezTo>
                          <a:pt x="2771" y="3363"/>
                          <a:pt x="3499" y="3538"/>
                          <a:pt x="4061" y="3045"/>
                        </a:cubicBezTo>
                        <a:cubicBezTo>
                          <a:pt x="4911" y="2293"/>
                          <a:pt x="4827" y="874"/>
                          <a:pt x="3848" y="260"/>
                        </a:cubicBezTo>
                        <a:cubicBezTo>
                          <a:pt x="3566" y="88"/>
                          <a:pt x="3246" y="0"/>
                          <a:pt x="292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58" name="Google Shape;1258;p37"/>
                <p:cNvSpPr/>
                <p:nvPr/>
              </p:nvSpPr>
              <p:spPr>
                <a:xfrm>
                  <a:off x="571981" y="3005141"/>
                  <a:ext cx="4290743" cy="19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4" h="23031" extrusionOk="0">
                      <a:moveTo>
                        <a:pt x="1235" y="1"/>
                      </a:moveTo>
                      <a:cubicBezTo>
                        <a:pt x="673" y="1"/>
                        <a:pt x="286" y="452"/>
                        <a:pt x="197" y="989"/>
                      </a:cubicBezTo>
                      <a:cubicBezTo>
                        <a:pt x="0" y="2172"/>
                        <a:pt x="1093" y="2962"/>
                        <a:pt x="1966" y="3523"/>
                      </a:cubicBezTo>
                      <a:cubicBezTo>
                        <a:pt x="2656" y="3971"/>
                        <a:pt x="3415" y="4441"/>
                        <a:pt x="3795" y="5200"/>
                      </a:cubicBezTo>
                      <a:cubicBezTo>
                        <a:pt x="4250" y="6111"/>
                        <a:pt x="3878" y="7082"/>
                        <a:pt x="3848" y="8031"/>
                      </a:cubicBezTo>
                      <a:cubicBezTo>
                        <a:pt x="3810" y="9207"/>
                        <a:pt x="4591" y="9928"/>
                        <a:pt x="5267" y="10771"/>
                      </a:cubicBezTo>
                      <a:cubicBezTo>
                        <a:pt x="5844" y="11491"/>
                        <a:pt x="6132" y="12303"/>
                        <a:pt x="6253" y="13214"/>
                      </a:cubicBezTo>
                      <a:cubicBezTo>
                        <a:pt x="6390" y="14216"/>
                        <a:pt x="6367" y="15240"/>
                        <a:pt x="6610" y="16219"/>
                      </a:cubicBezTo>
                      <a:cubicBezTo>
                        <a:pt x="6883" y="17312"/>
                        <a:pt x="7597" y="18132"/>
                        <a:pt x="8158" y="19065"/>
                      </a:cubicBezTo>
                      <a:cubicBezTo>
                        <a:pt x="8780" y="20112"/>
                        <a:pt x="9122" y="22010"/>
                        <a:pt x="7779" y="22624"/>
                      </a:cubicBezTo>
                      <a:cubicBezTo>
                        <a:pt x="8727" y="22442"/>
                        <a:pt x="9661" y="22161"/>
                        <a:pt x="10549" y="21782"/>
                      </a:cubicBezTo>
                      <a:cubicBezTo>
                        <a:pt x="11087" y="21547"/>
                        <a:pt x="11634" y="21311"/>
                        <a:pt x="12226" y="21236"/>
                      </a:cubicBezTo>
                      <a:cubicBezTo>
                        <a:pt x="12358" y="21219"/>
                        <a:pt x="12489" y="21212"/>
                        <a:pt x="12620" y="21212"/>
                      </a:cubicBezTo>
                      <a:cubicBezTo>
                        <a:pt x="13161" y="21212"/>
                        <a:pt x="13696" y="21336"/>
                        <a:pt x="14222" y="21471"/>
                      </a:cubicBezTo>
                      <a:cubicBezTo>
                        <a:pt x="15409" y="21775"/>
                        <a:pt x="16587" y="21971"/>
                        <a:pt x="17796" y="21971"/>
                      </a:cubicBezTo>
                      <a:cubicBezTo>
                        <a:pt x="18125" y="21971"/>
                        <a:pt x="18456" y="21957"/>
                        <a:pt x="18790" y="21926"/>
                      </a:cubicBezTo>
                      <a:cubicBezTo>
                        <a:pt x="19549" y="21858"/>
                        <a:pt x="20285" y="21676"/>
                        <a:pt x="21044" y="21577"/>
                      </a:cubicBezTo>
                      <a:cubicBezTo>
                        <a:pt x="21255" y="21551"/>
                        <a:pt x="21466" y="21539"/>
                        <a:pt x="21677" y="21539"/>
                      </a:cubicBezTo>
                      <a:cubicBezTo>
                        <a:pt x="22150" y="21539"/>
                        <a:pt x="22621" y="21603"/>
                        <a:pt x="23078" y="21729"/>
                      </a:cubicBezTo>
                      <a:cubicBezTo>
                        <a:pt x="24573" y="22131"/>
                        <a:pt x="26015" y="22526"/>
                        <a:pt x="27563" y="22685"/>
                      </a:cubicBezTo>
                      <a:cubicBezTo>
                        <a:pt x="29081" y="22837"/>
                        <a:pt x="30598" y="22890"/>
                        <a:pt x="32116" y="22958"/>
                      </a:cubicBezTo>
                      <a:cubicBezTo>
                        <a:pt x="33027" y="22998"/>
                        <a:pt x="33941" y="23030"/>
                        <a:pt x="34855" y="23030"/>
                      </a:cubicBezTo>
                      <a:cubicBezTo>
                        <a:pt x="35503" y="23030"/>
                        <a:pt x="36151" y="23014"/>
                        <a:pt x="36798" y="22973"/>
                      </a:cubicBezTo>
                      <a:cubicBezTo>
                        <a:pt x="38653" y="22871"/>
                        <a:pt x="40585" y="22570"/>
                        <a:pt x="42492" y="22570"/>
                      </a:cubicBezTo>
                      <a:cubicBezTo>
                        <a:pt x="42560" y="22570"/>
                        <a:pt x="42627" y="22570"/>
                        <a:pt x="42695" y="22571"/>
                      </a:cubicBezTo>
                      <a:cubicBezTo>
                        <a:pt x="42179" y="22222"/>
                        <a:pt x="41754" y="21759"/>
                        <a:pt x="41450" y="21213"/>
                      </a:cubicBezTo>
                      <a:cubicBezTo>
                        <a:pt x="40654" y="19794"/>
                        <a:pt x="40714" y="18056"/>
                        <a:pt x="41602" y="16697"/>
                      </a:cubicBezTo>
                      <a:cubicBezTo>
                        <a:pt x="42596" y="15187"/>
                        <a:pt x="44364" y="14117"/>
                        <a:pt x="44827" y="12296"/>
                      </a:cubicBezTo>
                      <a:cubicBezTo>
                        <a:pt x="45085" y="11287"/>
                        <a:pt x="44949" y="10201"/>
                        <a:pt x="45397" y="9230"/>
                      </a:cubicBezTo>
                      <a:cubicBezTo>
                        <a:pt x="45768" y="8410"/>
                        <a:pt x="46482" y="7796"/>
                        <a:pt x="47256" y="7363"/>
                      </a:cubicBezTo>
                      <a:cubicBezTo>
                        <a:pt x="48151" y="6870"/>
                        <a:pt x="49297" y="6695"/>
                        <a:pt x="50018" y="5929"/>
                      </a:cubicBezTo>
                      <a:cubicBezTo>
                        <a:pt x="50443" y="5474"/>
                        <a:pt x="50724" y="4783"/>
                        <a:pt x="50367" y="4206"/>
                      </a:cubicBezTo>
                      <a:cubicBezTo>
                        <a:pt x="50124" y="3827"/>
                        <a:pt x="49684" y="3645"/>
                        <a:pt x="49259" y="3576"/>
                      </a:cubicBezTo>
                      <a:cubicBezTo>
                        <a:pt x="49124" y="3556"/>
                        <a:pt x="48992" y="3547"/>
                        <a:pt x="48862" y="3547"/>
                      </a:cubicBezTo>
                      <a:cubicBezTo>
                        <a:pt x="46955" y="3547"/>
                        <a:pt x="45552" y="5590"/>
                        <a:pt x="44721" y="7075"/>
                      </a:cubicBezTo>
                      <a:cubicBezTo>
                        <a:pt x="43795" y="8729"/>
                        <a:pt x="42930" y="10930"/>
                        <a:pt x="41094" y="11787"/>
                      </a:cubicBezTo>
                      <a:cubicBezTo>
                        <a:pt x="40772" y="11948"/>
                        <a:pt x="40417" y="12034"/>
                        <a:pt x="40059" y="12034"/>
                      </a:cubicBezTo>
                      <a:cubicBezTo>
                        <a:pt x="39961" y="12034"/>
                        <a:pt x="39863" y="12028"/>
                        <a:pt x="39766" y="12015"/>
                      </a:cubicBezTo>
                      <a:cubicBezTo>
                        <a:pt x="39310" y="11939"/>
                        <a:pt x="38931" y="11598"/>
                        <a:pt x="38476" y="11567"/>
                      </a:cubicBezTo>
                      <a:cubicBezTo>
                        <a:pt x="38454" y="11566"/>
                        <a:pt x="38432" y="11565"/>
                        <a:pt x="38410" y="11565"/>
                      </a:cubicBezTo>
                      <a:cubicBezTo>
                        <a:pt x="37388" y="11565"/>
                        <a:pt x="36610" y="12946"/>
                        <a:pt x="35948" y="13563"/>
                      </a:cubicBezTo>
                      <a:cubicBezTo>
                        <a:pt x="34552" y="14869"/>
                        <a:pt x="32776" y="15802"/>
                        <a:pt x="30879" y="16090"/>
                      </a:cubicBezTo>
                      <a:cubicBezTo>
                        <a:pt x="30441" y="16159"/>
                        <a:pt x="30000" y="16192"/>
                        <a:pt x="29561" y="16192"/>
                      </a:cubicBezTo>
                      <a:cubicBezTo>
                        <a:pt x="28144" y="16192"/>
                        <a:pt x="26741" y="15840"/>
                        <a:pt x="25483" y="15157"/>
                      </a:cubicBezTo>
                      <a:cubicBezTo>
                        <a:pt x="24732" y="14747"/>
                        <a:pt x="24049" y="14223"/>
                        <a:pt x="23472" y="13594"/>
                      </a:cubicBezTo>
                      <a:cubicBezTo>
                        <a:pt x="23465" y="13586"/>
                        <a:pt x="23457" y="13571"/>
                        <a:pt x="23450" y="13563"/>
                      </a:cubicBezTo>
                      <a:lnTo>
                        <a:pt x="23389" y="13503"/>
                      </a:lnTo>
                      <a:cubicBezTo>
                        <a:pt x="23343" y="13449"/>
                        <a:pt x="23298" y="13404"/>
                        <a:pt x="23252" y="13343"/>
                      </a:cubicBezTo>
                      <a:cubicBezTo>
                        <a:pt x="23230" y="13320"/>
                        <a:pt x="23207" y="13290"/>
                        <a:pt x="23184" y="13260"/>
                      </a:cubicBezTo>
                      <a:lnTo>
                        <a:pt x="23169" y="13260"/>
                      </a:lnTo>
                      <a:lnTo>
                        <a:pt x="23154" y="13267"/>
                      </a:lnTo>
                      <a:lnTo>
                        <a:pt x="22964" y="13078"/>
                      </a:lnTo>
                      <a:cubicBezTo>
                        <a:pt x="22972" y="13055"/>
                        <a:pt x="22987" y="13040"/>
                        <a:pt x="23002" y="13024"/>
                      </a:cubicBezTo>
                      <a:cubicBezTo>
                        <a:pt x="22433" y="12266"/>
                        <a:pt x="21993" y="11393"/>
                        <a:pt x="21294" y="10748"/>
                      </a:cubicBezTo>
                      <a:cubicBezTo>
                        <a:pt x="20847" y="10338"/>
                        <a:pt x="20278" y="9996"/>
                        <a:pt x="19663" y="9951"/>
                      </a:cubicBezTo>
                      <a:cubicBezTo>
                        <a:pt x="19625" y="9949"/>
                        <a:pt x="19588" y="9947"/>
                        <a:pt x="19551" y="9947"/>
                      </a:cubicBezTo>
                      <a:cubicBezTo>
                        <a:pt x="19013" y="9947"/>
                        <a:pt x="18540" y="10199"/>
                        <a:pt x="18100" y="10497"/>
                      </a:cubicBezTo>
                      <a:cubicBezTo>
                        <a:pt x="17423" y="10963"/>
                        <a:pt x="16720" y="11579"/>
                        <a:pt x="15863" y="11579"/>
                      </a:cubicBezTo>
                      <a:cubicBezTo>
                        <a:pt x="15797" y="11579"/>
                        <a:pt x="15731" y="11575"/>
                        <a:pt x="15664" y="11567"/>
                      </a:cubicBezTo>
                      <a:cubicBezTo>
                        <a:pt x="14199" y="11408"/>
                        <a:pt x="14199" y="9587"/>
                        <a:pt x="13819" y="8532"/>
                      </a:cubicBezTo>
                      <a:cubicBezTo>
                        <a:pt x="13690" y="8175"/>
                        <a:pt x="13508" y="7818"/>
                        <a:pt x="13167" y="7629"/>
                      </a:cubicBezTo>
                      <a:cubicBezTo>
                        <a:pt x="12940" y="7498"/>
                        <a:pt x="12685" y="7465"/>
                        <a:pt x="12425" y="7465"/>
                      </a:cubicBezTo>
                      <a:cubicBezTo>
                        <a:pt x="12173" y="7465"/>
                        <a:pt x="11915" y="7496"/>
                        <a:pt x="11672" y="7500"/>
                      </a:cubicBezTo>
                      <a:cubicBezTo>
                        <a:pt x="11645" y="7500"/>
                        <a:pt x="11618" y="7501"/>
                        <a:pt x="11591" y="7501"/>
                      </a:cubicBezTo>
                      <a:cubicBezTo>
                        <a:pt x="11263" y="7501"/>
                        <a:pt x="10944" y="7453"/>
                        <a:pt x="10670" y="7257"/>
                      </a:cubicBezTo>
                      <a:cubicBezTo>
                        <a:pt x="10329" y="7014"/>
                        <a:pt x="10184" y="6619"/>
                        <a:pt x="9964" y="6278"/>
                      </a:cubicBezTo>
                      <a:cubicBezTo>
                        <a:pt x="9076" y="4874"/>
                        <a:pt x="7103" y="5033"/>
                        <a:pt x="5684" y="4654"/>
                      </a:cubicBezTo>
                      <a:cubicBezTo>
                        <a:pt x="5009" y="4472"/>
                        <a:pt x="4356" y="4176"/>
                        <a:pt x="3908" y="3614"/>
                      </a:cubicBezTo>
                      <a:cubicBezTo>
                        <a:pt x="3286" y="2848"/>
                        <a:pt x="3195" y="1831"/>
                        <a:pt x="2687" y="1004"/>
                      </a:cubicBezTo>
                      <a:cubicBezTo>
                        <a:pt x="2391" y="526"/>
                        <a:pt x="1882" y="32"/>
                        <a:pt x="1290" y="2"/>
                      </a:cubicBezTo>
                      <a:cubicBezTo>
                        <a:pt x="1272" y="1"/>
                        <a:pt x="1254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37"/>
                <p:cNvSpPr/>
                <p:nvPr/>
              </p:nvSpPr>
              <p:spPr>
                <a:xfrm>
                  <a:off x="2201184" y="3217716"/>
                  <a:ext cx="129169" cy="1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1658" extrusionOk="0">
                      <a:moveTo>
                        <a:pt x="221" y="1"/>
                      </a:moveTo>
                      <a:cubicBezTo>
                        <a:pt x="61" y="259"/>
                        <a:pt x="1" y="555"/>
                        <a:pt x="39" y="851"/>
                      </a:cubicBezTo>
                      <a:cubicBezTo>
                        <a:pt x="72" y="1182"/>
                        <a:pt x="272" y="1657"/>
                        <a:pt x="630" y="1657"/>
                      </a:cubicBezTo>
                      <a:cubicBezTo>
                        <a:pt x="683" y="1657"/>
                        <a:pt x="738" y="1647"/>
                        <a:pt x="797" y="1625"/>
                      </a:cubicBezTo>
                      <a:cubicBezTo>
                        <a:pt x="1526" y="1352"/>
                        <a:pt x="1291" y="10"/>
                        <a:pt x="509" y="10"/>
                      </a:cubicBezTo>
                      <a:cubicBezTo>
                        <a:pt x="444" y="10"/>
                        <a:pt x="376" y="19"/>
                        <a:pt x="304" y="39"/>
                      </a:cubicBezTo>
                      <a:cubicBezTo>
                        <a:pt x="299" y="40"/>
                        <a:pt x="294" y="41"/>
                        <a:pt x="288" y="41"/>
                      </a:cubicBezTo>
                      <a:cubicBezTo>
                        <a:pt x="261" y="41"/>
                        <a:pt x="233" y="26"/>
                        <a:pt x="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37"/>
                <p:cNvSpPr/>
                <p:nvPr/>
              </p:nvSpPr>
              <p:spPr>
                <a:xfrm>
                  <a:off x="2172339" y="3199360"/>
                  <a:ext cx="174086" cy="18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2173" extrusionOk="0">
                      <a:moveTo>
                        <a:pt x="554" y="218"/>
                      </a:moveTo>
                      <a:cubicBezTo>
                        <a:pt x="567" y="243"/>
                        <a:pt x="595" y="258"/>
                        <a:pt x="626" y="258"/>
                      </a:cubicBezTo>
                      <a:cubicBezTo>
                        <a:pt x="632" y="258"/>
                        <a:pt x="639" y="257"/>
                        <a:pt x="645" y="256"/>
                      </a:cubicBezTo>
                      <a:cubicBezTo>
                        <a:pt x="717" y="236"/>
                        <a:pt x="785" y="227"/>
                        <a:pt x="849" y="227"/>
                      </a:cubicBezTo>
                      <a:cubicBezTo>
                        <a:pt x="1632" y="227"/>
                        <a:pt x="1868" y="1575"/>
                        <a:pt x="1138" y="1842"/>
                      </a:cubicBezTo>
                      <a:cubicBezTo>
                        <a:pt x="1079" y="1864"/>
                        <a:pt x="1024" y="1874"/>
                        <a:pt x="971" y="1874"/>
                      </a:cubicBezTo>
                      <a:cubicBezTo>
                        <a:pt x="613" y="1874"/>
                        <a:pt x="412" y="1400"/>
                        <a:pt x="372" y="1075"/>
                      </a:cubicBezTo>
                      <a:cubicBezTo>
                        <a:pt x="334" y="779"/>
                        <a:pt x="395" y="476"/>
                        <a:pt x="554" y="218"/>
                      </a:cubicBezTo>
                      <a:close/>
                      <a:moveTo>
                        <a:pt x="947" y="1"/>
                      </a:moveTo>
                      <a:cubicBezTo>
                        <a:pt x="840" y="1"/>
                        <a:pt x="724" y="26"/>
                        <a:pt x="600" y="81"/>
                      </a:cubicBezTo>
                      <a:cubicBezTo>
                        <a:pt x="592" y="74"/>
                        <a:pt x="581" y="70"/>
                        <a:pt x="569" y="70"/>
                      </a:cubicBezTo>
                      <a:cubicBezTo>
                        <a:pt x="558" y="70"/>
                        <a:pt x="547" y="74"/>
                        <a:pt x="539" y="81"/>
                      </a:cubicBezTo>
                      <a:cubicBezTo>
                        <a:pt x="137" y="453"/>
                        <a:pt x="0" y="1030"/>
                        <a:pt x="190" y="1538"/>
                      </a:cubicBezTo>
                      <a:cubicBezTo>
                        <a:pt x="323" y="1872"/>
                        <a:pt x="640" y="2173"/>
                        <a:pt x="982" y="2173"/>
                      </a:cubicBezTo>
                      <a:cubicBezTo>
                        <a:pt x="1106" y="2173"/>
                        <a:pt x="1235" y="2133"/>
                        <a:pt x="1359" y="2039"/>
                      </a:cubicBezTo>
                      <a:cubicBezTo>
                        <a:pt x="2058" y="1515"/>
                        <a:pt x="1780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37"/>
                <p:cNvSpPr/>
                <p:nvPr/>
              </p:nvSpPr>
              <p:spPr>
                <a:xfrm>
                  <a:off x="1842354" y="2779286"/>
                  <a:ext cx="70041" cy="6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84" extrusionOk="0">
                      <a:moveTo>
                        <a:pt x="92" y="1"/>
                      </a:moveTo>
                      <a:cubicBezTo>
                        <a:pt x="0" y="160"/>
                        <a:pt x="0" y="357"/>
                        <a:pt x="76" y="517"/>
                      </a:cubicBezTo>
                      <a:cubicBezTo>
                        <a:pt x="152" y="656"/>
                        <a:pt x="328" y="784"/>
                        <a:pt x="498" y="784"/>
                      </a:cubicBezTo>
                      <a:cubicBezTo>
                        <a:pt x="532" y="784"/>
                        <a:pt x="567" y="779"/>
                        <a:pt x="600" y="767"/>
                      </a:cubicBezTo>
                      <a:cubicBezTo>
                        <a:pt x="828" y="691"/>
                        <a:pt x="608" y="335"/>
                        <a:pt x="501" y="221"/>
                      </a:cubicBezTo>
                      <a:cubicBezTo>
                        <a:pt x="388" y="107"/>
                        <a:pt x="243" y="3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37"/>
                <p:cNvSpPr/>
                <p:nvPr/>
              </p:nvSpPr>
              <p:spPr>
                <a:xfrm>
                  <a:off x="1853181" y="2999812"/>
                  <a:ext cx="95164" cy="78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924" extrusionOk="0">
                      <a:moveTo>
                        <a:pt x="67" y="0"/>
                      </a:moveTo>
                      <a:cubicBezTo>
                        <a:pt x="24" y="0"/>
                        <a:pt x="0" y="69"/>
                        <a:pt x="47" y="95"/>
                      </a:cubicBezTo>
                      <a:cubicBezTo>
                        <a:pt x="396" y="293"/>
                        <a:pt x="707" y="566"/>
                        <a:pt x="958" y="892"/>
                      </a:cubicBezTo>
                      <a:cubicBezTo>
                        <a:pt x="975" y="914"/>
                        <a:pt x="998" y="924"/>
                        <a:pt x="1021" y="924"/>
                      </a:cubicBezTo>
                      <a:cubicBezTo>
                        <a:pt x="1075" y="924"/>
                        <a:pt x="1124" y="870"/>
                        <a:pt x="1087" y="816"/>
                      </a:cubicBezTo>
                      <a:cubicBezTo>
                        <a:pt x="829" y="460"/>
                        <a:pt x="487" y="179"/>
                        <a:pt x="85" y="4"/>
                      </a:cubicBezTo>
                      <a:cubicBezTo>
                        <a:pt x="79" y="2"/>
                        <a:pt x="73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37"/>
                <p:cNvSpPr/>
                <p:nvPr/>
              </p:nvSpPr>
              <p:spPr>
                <a:xfrm>
                  <a:off x="1826282" y="2763890"/>
                  <a:ext cx="98294" cy="9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172" extrusionOk="0">
                      <a:moveTo>
                        <a:pt x="282" y="183"/>
                      </a:moveTo>
                      <a:cubicBezTo>
                        <a:pt x="433" y="213"/>
                        <a:pt x="578" y="289"/>
                        <a:pt x="691" y="403"/>
                      </a:cubicBezTo>
                      <a:cubicBezTo>
                        <a:pt x="798" y="517"/>
                        <a:pt x="1018" y="873"/>
                        <a:pt x="790" y="949"/>
                      </a:cubicBezTo>
                      <a:cubicBezTo>
                        <a:pt x="755" y="961"/>
                        <a:pt x="720" y="966"/>
                        <a:pt x="685" y="966"/>
                      </a:cubicBezTo>
                      <a:cubicBezTo>
                        <a:pt x="512" y="966"/>
                        <a:pt x="342" y="838"/>
                        <a:pt x="266" y="699"/>
                      </a:cubicBezTo>
                      <a:cubicBezTo>
                        <a:pt x="183" y="539"/>
                        <a:pt x="190" y="342"/>
                        <a:pt x="282" y="183"/>
                      </a:cubicBezTo>
                      <a:close/>
                      <a:moveTo>
                        <a:pt x="258" y="0"/>
                      </a:moveTo>
                      <a:cubicBezTo>
                        <a:pt x="196" y="0"/>
                        <a:pt x="169" y="79"/>
                        <a:pt x="190" y="130"/>
                      </a:cubicBezTo>
                      <a:cubicBezTo>
                        <a:pt x="31" y="327"/>
                        <a:pt x="1" y="593"/>
                        <a:pt x="122" y="820"/>
                      </a:cubicBezTo>
                      <a:cubicBezTo>
                        <a:pt x="234" y="1018"/>
                        <a:pt x="466" y="1171"/>
                        <a:pt x="705" y="1171"/>
                      </a:cubicBezTo>
                      <a:cubicBezTo>
                        <a:pt x="759" y="1171"/>
                        <a:pt x="813" y="1163"/>
                        <a:pt x="866" y="1146"/>
                      </a:cubicBezTo>
                      <a:cubicBezTo>
                        <a:pt x="1162" y="1048"/>
                        <a:pt x="1101" y="706"/>
                        <a:pt x="995" y="494"/>
                      </a:cubicBezTo>
                      <a:lnTo>
                        <a:pt x="987" y="494"/>
                      </a:lnTo>
                      <a:cubicBezTo>
                        <a:pt x="843" y="213"/>
                        <a:pt x="578" y="31"/>
                        <a:pt x="266" y="1"/>
                      </a:cubicBezTo>
                      <a:cubicBezTo>
                        <a:pt x="263" y="0"/>
                        <a:pt x="261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37"/>
                <p:cNvSpPr/>
                <p:nvPr/>
              </p:nvSpPr>
              <p:spPr>
                <a:xfrm>
                  <a:off x="1749558" y="2997715"/>
                  <a:ext cx="811810" cy="115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13643" extrusionOk="0">
                      <a:moveTo>
                        <a:pt x="910" y="0"/>
                      </a:moveTo>
                      <a:cubicBezTo>
                        <a:pt x="294" y="0"/>
                        <a:pt x="1" y="556"/>
                        <a:pt x="210" y="1189"/>
                      </a:cubicBezTo>
                      <a:cubicBezTo>
                        <a:pt x="361" y="1667"/>
                        <a:pt x="688" y="2100"/>
                        <a:pt x="976" y="2502"/>
                      </a:cubicBezTo>
                      <a:cubicBezTo>
                        <a:pt x="1636" y="3443"/>
                        <a:pt x="2388" y="4331"/>
                        <a:pt x="2873" y="5386"/>
                      </a:cubicBezTo>
                      <a:cubicBezTo>
                        <a:pt x="3215" y="6137"/>
                        <a:pt x="3511" y="7086"/>
                        <a:pt x="3275" y="7913"/>
                      </a:cubicBezTo>
                      <a:cubicBezTo>
                        <a:pt x="3139" y="8399"/>
                        <a:pt x="2799" y="8732"/>
                        <a:pt x="2354" y="8732"/>
                      </a:cubicBezTo>
                      <a:cubicBezTo>
                        <a:pt x="2228" y="8732"/>
                        <a:pt x="2095" y="8706"/>
                        <a:pt x="1955" y="8649"/>
                      </a:cubicBezTo>
                      <a:cubicBezTo>
                        <a:pt x="1643" y="8523"/>
                        <a:pt x="1199" y="8191"/>
                        <a:pt x="867" y="8191"/>
                      </a:cubicBezTo>
                      <a:cubicBezTo>
                        <a:pt x="659" y="8191"/>
                        <a:pt x="496" y="8322"/>
                        <a:pt x="437" y="8717"/>
                      </a:cubicBezTo>
                      <a:cubicBezTo>
                        <a:pt x="399" y="8975"/>
                        <a:pt x="377" y="9218"/>
                        <a:pt x="179" y="9400"/>
                      </a:cubicBezTo>
                      <a:cubicBezTo>
                        <a:pt x="278" y="9704"/>
                        <a:pt x="346" y="10023"/>
                        <a:pt x="414" y="10326"/>
                      </a:cubicBezTo>
                      <a:cubicBezTo>
                        <a:pt x="589" y="11039"/>
                        <a:pt x="802" y="11965"/>
                        <a:pt x="1636" y="12155"/>
                      </a:cubicBezTo>
                      <a:cubicBezTo>
                        <a:pt x="1747" y="12180"/>
                        <a:pt x="1855" y="12191"/>
                        <a:pt x="1961" y="12191"/>
                      </a:cubicBezTo>
                      <a:cubicBezTo>
                        <a:pt x="2929" y="12191"/>
                        <a:pt x="3736" y="11244"/>
                        <a:pt x="4543" y="10827"/>
                      </a:cubicBezTo>
                      <a:cubicBezTo>
                        <a:pt x="4901" y="10643"/>
                        <a:pt x="5272" y="10555"/>
                        <a:pt x="5642" y="10555"/>
                      </a:cubicBezTo>
                      <a:cubicBezTo>
                        <a:pt x="6111" y="10555"/>
                        <a:pt x="6576" y="10696"/>
                        <a:pt x="7009" y="10964"/>
                      </a:cubicBezTo>
                      <a:cubicBezTo>
                        <a:pt x="7874" y="11495"/>
                        <a:pt x="8421" y="12367"/>
                        <a:pt x="8990" y="13187"/>
                      </a:cubicBezTo>
                      <a:cubicBezTo>
                        <a:pt x="9104" y="13339"/>
                        <a:pt x="9218" y="13491"/>
                        <a:pt x="9331" y="13642"/>
                      </a:cubicBezTo>
                      <a:cubicBezTo>
                        <a:pt x="9597" y="13195"/>
                        <a:pt x="9430" y="12436"/>
                        <a:pt x="9384" y="11988"/>
                      </a:cubicBezTo>
                      <a:cubicBezTo>
                        <a:pt x="9316" y="11275"/>
                        <a:pt x="9233" y="10569"/>
                        <a:pt x="9126" y="9871"/>
                      </a:cubicBezTo>
                      <a:cubicBezTo>
                        <a:pt x="9073" y="9544"/>
                        <a:pt x="9020" y="9218"/>
                        <a:pt x="8960" y="8892"/>
                      </a:cubicBezTo>
                      <a:cubicBezTo>
                        <a:pt x="8026" y="8770"/>
                        <a:pt x="7533" y="7791"/>
                        <a:pt x="6986" y="7116"/>
                      </a:cubicBezTo>
                      <a:cubicBezTo>
                        <a:pt x="6836" y="6929"/>
                        <a:pt x="6560" y="6621"/>
                        <a:pt x="6312" y="6621"/>
                      </a:cubicBezTo>
                      <a:cubicBezTo>
                        <a:pt x="6197" y="6621"/>
                        <a:pt x="6088" y="6686"/>
                        <a:pt x="6000" y="6858"/>
                      </a:cubicBezTo>
                      <a:cubicBezTo>
                        <a:pt x="5909" y="7033"/>
                        <a:pt x="5916" y="7253"/>
                        <a:pt x="5810" y="7427"/>
                      </a:cubicBezTo>
                      <a:cubicBezTo>
                        <a:pt x="5678" y="7619"/>
                        <a:pt x="5467" y="7724"/>
                        <a:pt x="5248" y="7724"/>
                      </a:cubicBezTo>
                      <a:cubicBezTo>
                        <a:pt x="5164" y="7724"/>
                        <a:pt x="5080" y="7709"/>
                        <a:pt x="4998" y="7678"/>
                      </a:cubicBezTo>
                      <a:cubicBezTo>
                        <a:pt x="4201" y="7404"/>
                        <a:pt x="4133" y="6084"/>
                        <a:pt x="4019" y="5416"/>
                      </a:cubicBezTo>
                      <a:cubicBezTo>
                        <a:pt x="3822" y="4316"/>
                        <a:pt x="3693" y="3200"/>
                        <a:pt x="3245" y="2168"/>
                      </a:cubicBezTo>
                      <a:cubicBezTo>
                        <a:pt x="2866" y="1288"/>
                        <a:pt x="2167" y="241"/>
                        <a:pt x="1158" y="28"/>
                      </a:cubicBezTo>
                      <a:cubicBezTo>
                        <a:pt x="1070" y="9"/>
                        <a:pt x="987" y="0"/>
                        <a:pt x="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37"/>
                <p:cNvSpPr/>
                <p:nvPr/>
              </p:nvSpPr>
              <p:spPr>
                <a:xfrm>
                  <a:off x="1385906" y="3159941"/>
                  <a:ext cx="166473" cy="1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864" extrusionOk="0">
                      <a:moveTo>
                        <a:pt x="517" y="1"/>
                      </a:moveTo>
                      <a:lnTo>
                        <a:pt x="517" y="1"/>
                      </a:lnTo>
                      <a:cubicBezTo>
                        <a:pt x="1" y="616"/>
                        <a:pt x="130" y="1761"/>
                        <a:pt x="1078" y="1860"/>
                      </a:cubicBezTo>
                      <a:cubicBezTo>
                        <a:pt x="1107" y="1863"/>
                        <a:pt x="1134" y="1864"/>
                        <a:pt x="1161" y="1864"/>
                      </a:cubicBezTo>
                      <a:cubicBezTo>
                        <a:pt x="1692" y="1864"/>
                        <a:pt x="1968" y="1380"/>
                        <a:pt x="1701" y="889"/>
                      </a:cubicBezTo>
                      <a:cubicBezTo>
                        <a:pt x="1512" y="535"/>
                        <a:pt x="1025" y="39"/>
                        <a:pt x="602" y="39"/>
                      </a:cubicBezTo>
                      <a:cubicBezTo>
                        <a:pt x="599" y="39"/>
                        <a:pt x="596" y="39"/>
                        <a:pt x="593" y="39"/>
                      </a:cubicBezTo>
                      <a:cubicBezTo>
                        <a:pt x="570" y="39"/>
                        <a:pt x="540" y="24"/>
                        <a:pt x="5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37"/>
                <p:cNvSpPr/>
                <p:nvPr/>
              </p:nvSpPr>
              <p:spPr>
                <a:xfrm>
                  <a:off x="1372456" y="3142261"/>
                  <a:ext cx="199717" cy="196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2326" extrusionOk="0">
                      <a:moveTo>
                        <a:pt x="676" y="210"/>
                      </a:moveTo>
                      <a:cubicBezTo>
                        <a:pt x="699" y="233"/>
                        <a:pt x="729" y="248"/>
                        <a:pt x="752" y="248"/>
                      </a:cubicBezTo>
                      <a:cubicBezTo>
                        <a:pt x="755" y="248"/>
                        <a:pt x="758" y="248"/>
                        <a:pt x="761" y="248"/>
                      </a:cubicBezTo>
                      <a:cubicBezTo>
                        <a:pt x="1184" y="248"/>
                        <a:pt x="1671" y="744"/>
                        <a:pt x="1860" y="1098"/>
                      </a:cubicBezTo>
                      <a:cubicBezTo>
                        <a:pt x="2127" y="1589"/>
                        <a:pt x="1851" y="2073"/>
                        <a:pt x="1320" y="2073"/>
                      </a:cubicBezTo>
                      <a:cubicBezTo>
                        <a:pt x="1293" y="2073"/>
                        <a:pt x="1266" y="2072"/>
                        <a:pt x="1237" y="2069"/>
                      </a:cubicBezTo>
                      <a:cubicBezTo>
                        <a:pt x="289" y="1970"/>
                        <a:pt x="160" y="825"/>
                        <a:pt x="676" y="210"/>
                      </a:cubicBezTo>
                      <a:close/>
                      <a:moveTo>
                        <a:pt x="761" y="0"/>
                      </a:moveTo>
                      <a:cubicBezTo>
                        <a:pt x="753" y="0"/>
                        <a:pt x="745" y="2"/>
                        <a:pt x="737" y="5"/>
                      </a:cubicBezTo>
                      <a:lnTo>
                        <a:pt x="706" y="28"/>
                      </a:lnTo>
                      <a:cubicBezTo>
                        <a:pt x="691" y="35"/>
                        <a:pt x="676" y="43"/>
                        <a:pt x="661" y="66"/>
                      </a:cubicBezTo>
                      <a:cubicBezTo>
                        <a:pt x="221" y="407"/>
                        <a:pt x="0" y="976"/>
                        <a:pt x="221" y="1523"/>
                      </a:cubicBezTo>
                      <a:cubicBezTo>
                        <a:pt x="404" y="1985"/>
                        <a:pt x="838" y="2326"/>
                        <a:pt x="1336" y="2326"/>
                      </a:cubicBezTo>
                      <a:cubicBezTo>
                        <a:pt x="1393" y="2326"/>
                        <a:pt x="1452" y="2321"/>
                        <a:pt x="1511" y="2312"/>
                      </a:cubicBezTo>
                      <a:cubicBezTo>
                        <a:pt x="2095" y="2213"/>
                        <a:pt x="2361" y="1667"/>
                        <a:pt x="2140" y="1121"/>
                      </a:cubicBezTo>
                      <a:cubicBezTo>
                        <a:pt x="1953" y="648"/>
                        <a:pt x="1365" y="20"/>
                        <a:pt x="817" y="20"/>
                      </a:cubicBezTo>
                      <a:cubicBezTo>
                        <a:pt x="810" y="20"/>
                        <a:pt x="804" y="20"/>
                        <a:pt x="797" y="20"/>
                      </a:cubicBezTo>
                      <a:cubicBezTo>
                        <a:pt x="788" y="6"/>
                        <a:pt x="775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37"/>
                <p:cNvSpPr/>
                <p:nvPr/>
              </p:nvSpPr>
              <p:spPr>
                <a:xfrm>
                  <a:off x="1344203" y="2440080"/>
                  <a:ext cx="49908" cy="82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979" extrusionOk="0">
                      <a:moveTo>
                        <a:pt x="155" y="0"/>
                      </a:moveTo>
                      <a:cubicBezTo>
                        <a:pt x="125" y="0"/>
                        <a:pt x="94" y="16"/>
                        <a:pt x="84" y="49"/>
                      </a:cubicBezTo>
                      <a:cubicBezTo>
                        <a:pt x="1" y="383"/>
                        <a:pt x="122" y="785"/>
                        <a:pt x="418" y="968"/>
                      </a:cubicBezTo>
                      <a:cubicBezTo>
                        <a:pt x="432" y="975"/>
                        <a:pt x="447" y="978"/>
                        <a:pt x="461" y="978"/>
                      </a:cubicBezTo>
                      <a:cubicBezTo>
                        <a:pt x="534" y="978"/>
                        <a:pt x="589" y="888"/>
                        <a:pt x="532" y="831"/>
                      </a:cubicBezTo>
                      <a:cubicBezTo>
                        <a:pt x="319" y="611"/>
                        <a:pt x="198" y="383"/>
                        <a:pt x="228" y="72"/>
                      </a:cubicBezTo>
                      <a:cubicBezTo>
                        <a:pt x="232" y="25"/>
                        <a:pt x="194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37"/>
                <p:cNvSpPr/>
                <p:nvPr/>
              </p:nvSpPr>
              <p:spPr>
                <a:xfrm>
                  <a:off x="1303092" y="2398969"/>
                  <a:ext cx="58198" cy="12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1480" extrusionOk="0">
                      <a:moveTo>
                        <a:pt x="351" y="1"/>
                      </a:moveTo>
                      <a:cubicBezTo>
                        <a:pt x="331" y="1"/>
                        <a:pt x="310" y="11"/>
                        <a:pt x="297" y="34"/>
                      </a:cubicBezTo>
                      <a:cubicBezTo>
                        <a:pt x="1" y="444"/>
                        <a:pt x="107" y="1165"/>
                        <a:pt x="524" y="1461"/>
                      </a:cubicBezTo>
                      <a:cubicBezTo>
                        <a:pt x="540" y="1474"/>
                        <a:pt x="557" y="1479"/>
                        <a:pt x="573" y="1479"/>
                      </a:cubicBezTo>
                      <a:cubicBezTo>
                        <a:pt x="635" y="1479"/>
                        <a:pt x="688" y="1400"/>
                        <a:pt x="646" y="1340"/>
                      </a:cubicBezTo>
                      <a:cubicBezTo>
                        <a:pt x="532" y="1150"/>
                        <a:pt x="411" y="991"/>
                        <a:pt x="365" y="771"/>
                      </a:cubicBezTo>
                      <a:cubicBezTo>
                        <a:pt x="327" y="535"/>
                        <a:pt x="342" y="300"/>
                        <a:pt x="411" y="80"/>
                      </a:cubicBezTo>
                      <a:cubicBezTo>
                        <a:pt x="425" y="36"/>
                        <a:pt x="389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7"/>
                <p:cNvSpPr/>
                <p:nvPr/>
              </p:nvSpPr>
              <p:spPr>
                <a:xfrm>
                  <a:off x="1271625" y="2351852"/>
                  <a:ext cx="478356" cy="400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5" h="4735" extrusionOk="0">
                      <a:moveTo>
                        <a:pt x="1363" y="1"/>
                      </a:moveTo>
                      <a:cubicBezTo>
                        <a:pt x="1193" y="1"/>
                        <a:pt x="1020" y="29"/>
                        <a:pt x="843" y="91"/>
                      </a:cubicBezTo>
                      <a:cubicBezTo>
                        <a:pt x="1" y="379"/>
                        <a:pt x="206" y="1441"/>
                        <a:pt x="555" y="2041"/>
                      </a:cubicBezTo>
                      <a:cubicBezTo>
                        <a:pt x="874" y="2549"/>
                        <a:pt x="1321" y="2959"/>
                        <a:pt x="1860" y="3232"/>
                      </a:cubicBezTo>
                      <a:cubicBezTo>
                        <a:pt x="2407" y="3521"/>
                        <a:pt x="2983" y="3597"/>
                        <a:pt x="3568" y="3771"/>
                      </a:cubicBezTo>
                      <a:cubicBezTo>
                        <a:pt x="3818" y="3839"/>
                        <a:pt x="4053" y="3946"/>
                        <a:pt x="4258" y="4105"/>
                      </a:cubicBezTo>
                      <a:cubicBezTo>
                        <a:pt x="4527" y="4312"/>
                        <a:pt x="4727" y="4694"/>
                        <a:pt x="5109" y="4694"/>
                      </a:cubicBezTo>
                      <a:cubicBezTo>
                        <a:pt x="5147" y="4694"/>
                        <a:pt x="5187" y="4690"/>
                        <a:pt x="5230" y="4682"/>
                      </a:cubicBezTo>
                      <a:cubicBezTo>
                        <a:pt x="5237" y="4682"/>
                        <a:pt x="5245" y="4689"/>
                        <a:pt x="5237" y="4697"/>
                      </a:cubicBezTo>
                      <a:cubicBezTo>
                        <a:pt x="5215" y="4712"/>
                        <a:pt x="5199" y="4720"/>
                        <a:pt x="5184" y="4727"/>
                      </a:cubicBezTo>
                      <a:lnTo>
                        <a:pt x="5245" y="4735"/>
                      </a:lnTo>
                      <a:cubicBezTo>
                        <a:pt x="5602" y="4477"/>
                        <a:pt x="5655" y="4287"/>
                        <a:pt x="5427" y="4166"/>
                      </a:cubicBezTo>
                      <a:cubicBezTo>
                        <a:pt x="5321" y="4052"/>
                        <a:pt x="5139" y="3984"/>
                        <a:pt x="5010" y="3900"/>
                      </a:cubicBezTo>
                      <a:cubicBezTo>
                        <a:pt x="4782" y="3771"/>
                        <a:pt x="4569" y="3619"/>
                        <a:pt x="4372" y="3437"/>
                      </a:cubicBezTo>
                      <a:cubicBezTo>
                        <a:pt x="3993" y="3058"/>
                        <a:pt x="3879" y="2557"/>
                        <a:pt x="3697" y="2071"/>
                      </a:cubicBezTo>
                      <a:cubicBezTo>
                        <a:pt x="3355" y="1152"/>
                        <a:pt x="2447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37"/>
                <p:cNvSpPr/>
                <p:nvPr/>
              </p:nvSpPr>
              <p:spPr>
                <a:xfrm>
                  <a:off x="1247263" y="2332820"/>
                  <a:ext cx="530971" cy="440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5203" extrusionOk="0">
                      <a:moveTo>
                        <a:pt x="1650" y="226"/>
                      </a:moveTo>
                      <a:cubicBezTo>
                        <a:pt x="2733" y="226"/>
                        <a:pt x="3637" y="1377"/>
                        <a:pt x="3985" y="2296"/>
                      </a:cubicBezTo>
                      <a:cubicBezTo>
                        <a:pt x="4167" y="2782"/>
                        <a:pt x="4281" y="3283"/>
                        <a:pt x="4660" y="3662"/>
                      </a:cubicBezTo>
                      <a:cubicBezTo>
                        <a:pt x="4857" y="3844"/>
                        <a:pt x="5070" y="3996"/>
                        <a:pt x="5298" y="4125"/>
                      </a:cubicBezTo>
                      <a:cubicBezTo>
                        <a:pt x="5427" y="4209"/>
                        <a:pt x="5609" y="4277"/>
                        <a:pt x="5715" y="4391"/>
                      </a:cubicBezTo>
                      <a:cubicBezTo>
                        <a:pt x="5943" y="4512"/>
                        <a:pt x="5882" y="4702"/>
                        <a:pt x="5533" y="4960"/>
                      </a:cubicBezTo>
                      <a:lnTo>
                        <a:pt x="5465" y="4952"/>
                      </a:lnTo>
                      <a:cubicBezTo>
                        <a:pt x="5487" y="4945"/>
                        <a:pt x="5503" y="4937"/>
                        <a:pt x="5525" y="4922"/>
                      </a:cubicBezTo>
                      <a:cubicBezTo>
                        <a:pt x="5533" y="4914"/>
                        <a:pt x="5525" y="4907"/>
                        <a:pt x="5518" y="4907"/>
                      </a:cubicBezTo>
                      <a:cubicBezTo>
                        <a:pt x="5475" y="4915"/>
                        <a:pt x="5435" y="4919"/>
                        <a:pt x="5397" y="4919"/>
                      </a:cubicBezTo>
                      <a:cubicBezTo>
                        <a:pt x="5015" y="4919"/>
                        <a:pt x="4815" y="4537"/>
                        <a:pt x="4546" y="4330"/>
                      </a:cubicBezTo>
                      <a:cubicBezTo>
                        <a:pt x="4334" y="4171"/>
                        <a:pt x="4099" y="4064"/>
                        <a:pt x="3856" y="3996"/>
                      </a:cubicBezTo>
                      <a:cubicBezTo>
                        <a:pt x="3271" y="3822"/>
                        <a:pt x="2695" y="3746"/>
                        <a:pt x="2148" y="3457"/>
                      </a:cubicBezTo>
                      <a:cubicBezTo>
                        <a:pt x="1609" y="3184"/>
                        <a:pt x="1162" y="2774"/>
                        <a:pt x="843" y="2266"/>
                      </a:cubicBezTo>
                      <a:cubicBezTo>
                        <a:pt x="494" y="1666"/>
                        <a:pt x="289" y="604"/>
                        <a:pt x="1131" y="316"/>
                      </a:cubicBezTo>
                      <a:cubicBezTo>
                        <a:pt x="1308" y="254"/>
                        <a:pt x="1481" y="226"/>
                        <a:pt x="1650" y="226"/>
                      </a:cubicBezTo>
                      <a:close/>
                      <a:moveTo>
                        <a:pt x="1510" y="0"/>
                      </a:moveTo>
                      <a:cubicBezTo>
                        <a:pt x="974" y="0"/>
                        <a:pt x="486" y="223"/>
                        <a:pt x="312" y="824"/>
                      </a:cubicBezTo>
                      <a:cubicBezTo>
                        <a:pt x="1" y="1924"/>
                        <a:pt x="896" y="3025"/>
                        <a:pt x="1776" y="3556"/>
                      </a:cubicBezTo>
                      <a:cubicBezTo>
                        <a:pt x="2437" y="3958"/>
                        <a:pt x="3142" y="4027"/>
                        <a:pt x="3863" y="4262"/>
                      </a:cubicBezTo>
                      <a:cubicBezTo>
                        <a:pt x="4303" y="4398"/>
                        <a:pt x="4546" y="4770"/>
                        <a:pt x="4949" y="4952"/>
                      </a:cubicBezTo>
                      <a:lnTo>
                        <a:pt x="4979" y="4968"/>
                      </a:lnTo>
                      <a:cubicBezTo>
                        <a:pt x="4949" y="5036"/>
                        <a:pt x="4986" y="5119"/>
                        <a:pt x="5055" y="5135"/>
                      </a:cubicBezTo>
                      <a:cubicBezTo>
                        <a:pt x="5192" y="5172"/>
                        <a:pt x="5359" y="5202"/>
                        <a:pt x="5522" y="5202"/>
                      </a:cubicBezTo>
                      <a:cubicBezTo>
                        <a:pt x="5819" y="5202"/>
                        <a:pt x="6102" y="5103"/>
                        <a:pt x="6170" y="4770"/>
                      </a:cubicBezTo>
                      <a:cubicBezTo>
                        <a:pt x="6277" y="4254"/>
                        <a:pt x="5556" y="4004"/>
                        <a:pt x="5229" y="3784"/>
                      </a:cubicBezTo>
                      <a:cubicBezTo>
                        <a:pt x="4493" y="3290"/>
                        <a:pt x="4417" y="2562"/>
                        <a:pt x="4053" y="1826"/>
                      </a:cubicBezTo>
                      <a:cubicBezTo>
                        <a:pt x="3803" y="1295"/>
                        <a:pt x="3423" y="832"/>
                        <a:pt x="2953" y="475"/>
                      </a:cubicBezTo>
                      <a:cubicBezTo>
                        <a:pt x="2582" y="204"/>
                        <a:pt x="2024" y="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37"/>
                <p:cNvSpPr/>
                <p:nvPr/>
              </p:nvSpPr>
              <p:spPr>
                <a:xfrm>
                  <a:off x="213150" y="2594710"/>
                  <a:ext cx="297249" cy="215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2544" extrusionOk="0">
                      <a:moveTo>
                        <a:pt x="1199" y="1"/>
                      </a:moveTo>
                      <a:cubicBezTo>
                        <a:pt x="749" y="1"/>
                        <a:pt x="330" y="156"/>
                        <a:pt x="190" y="642"/>
                      </a:cubicBezTo>
                      <a:cubicBezTo>
                        <a:pt x="0" y="1318"/>
                        <a:pt x="706" y="2228"/>
                        <a:pt x="1374" y="2433"/>
                      </a:cubicBezTo>
                      <a:cubicBezTo>
                        <a:pt x="1385" y="2416"/>
                        <a:pt x="1409" y="2408"/>
                        <a:pt x="1433" y="2408"/>
                      </a:cubicBezTo>
                      <a:cubicBezTo>
                        <a:pt x="1441" y="2408"/>
                        <a:pt x="1449" y="2408"/>
                        <a:pt x="1457" y="2410"/>
                      </a:cubicBezTo>
                      <a:cubicBezTo>
                        <a:pt x="1716" y="2479"/>
                        <a:pt x="2048" y="2544"/>
                        <a:pt x="2367" y="2544"/>
                      </a:cubicBezTo>
                      <a:cubicBezTo>
                        <a:pt x="2900" y="2544"/>
                        <a:pt x="3396" y="2362"/>
                        <a:pt x="3453" y="1712"/>
                      </a:cubicBezTo>
                      <a:cubicBezTo>
                        <a:pt x="3514" y="953"/>
                        <a:pt x="2823" y="452"/>
                        <a:pt x="2193" y="202"/>
                      </a:cubicBezTo>
                      <a:cubicBezTo>
                        <a:pt x="1920" y="96"/>
                        <a:pt x="1550" y="1"/>
                        <a:pt x="11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37"/>
                <p:cNvSpPr/>
                <p:nvPr/>
              </p:nvSpPr>
              <p:spPr>
                <a:xfrm>
                  <a:off x="192595" y="2302367"/>
                  <a:ext cx="145749" cy="12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447" extrusionOk="0">
                      <a:moveTo>
                        <a:pt x="357" y="0"/>
                      </a:moveTo>
                      <a:cubicBezTo>
                        <a:pt x="266" y="15"/>
                        <a:pt x="84" y="69"/>
                        <a:pt x="68" y="182"/>
                      </a:cubicBezTo>
                      <a:cubicBezTo>
                        <a:pt x="68" y="205"/>
                        <a:pt x="53" y="235"/>
                        <a:pt x="31" y="251"/>
                      </a:cubicBezTo>
                      <a:cubicBezTo>
                        <a:pt x="0" y="668"/>
                        <a:pt x="319" y="987"/>
                        <a:pt x="645" y="1214"/>
                      </a:cubicBezTo>
                      <a:cubicBezTo>
                        <a:pt x="799" y="1326"/>
                        <a:pt x="1045" y="1447"/>
                        <a:pt x="1256" y="1447"/>
                      </a:cubicBezTo>
                      <a:cubicBezTo>
                        <a:pt x="1419" y="1447"/>
                        <a:pt x="1561" y="1374"/>
                        <a:pt x="1624" y="1169"/>
                      </a:cubicBezTo>
                      <a:cubicBezTo>
                        <a:pt x="1723" y="843"/>
                        <a:pt x="1389" y="501"/>
                        <a:pt x="1154" y="311"/>
                      </a:cubicBezTo>
                      <a:cubicBezTo>
                        <a:pt x="1002" y="182"/>
                        <a:pt x="827" y="91"/>
                        <a:pt x="638" y="38"/>
                      </a:cubicBezTo>
                      <a:cubicBezTo>
                        <a:pt x="547" y="15"/>
                        <a:pt x="448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37"/>
                <p:cNvSpPr/>
                <p:nvPr/>
              </p:nvSpPr>
              <p:spPr>
                <a:xfrm>
                  <a:off x="203507" y="2577877"/>
                  <a:ext cx="334469" cy="251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" h="2975" extrusionOk="0">
                      <a:moveTo>
                        <a:pt x="1313" y="200"/>
                      </a:moveTo>
                      <a:cubicBezTo>
                        <a:pt x="1664" y="200"/>
                        <a:pt x="2034" y="295"/>
                        <a:pt x="2307" y="401"/>
                      </a:cubicBezTo>
                      <a:cubicBezTo>
                        <a:pt x="2937" y="651"/>
                        <a:pt x="3628" y="1152"/>
                        <a:pt x="3567" y="1911"/>
                      </a:cubicBezTo>
                      <a:cubicBezTo>
                        <a:pt x="3510" y="2561"/>
                        <a:pt x="3014" y="2743"/>
                        <a:pt x="2481" y="2743"/>
                      </a:cubicBezTo>
                      <a:cubicBezTo>
                        <a:pt x="2162" y="2743"/>
                        <a:pt x="1830" y="2678"/>
                        <a:pt x="1571" y="2609"/>
                      </a:cubicBezTo>
                      <a:cubicBezTo>
                        <a:pt x="1563" y="2607"/>
                        <a:pt x="1556" y="2607"/>
                        <a:pt x="1548" y="2607"/>
                      </a:cubicBezTo>
                      <a:cubicBezTo>
                        <a:pt x="1526" y="2607"/>
                        <a:pt x="1505" y="2615"/>
                        <a:pt x="1488" y="2632"/>
                      </a:cubicBezTo>
                      <a:cubicBezTo>
                        <a:pt x="820" y="2427"/>
                        <a:pt x="114" y="1517"/>
                        <a:pt x="304" y="841"/>
                      </a:cubicBezTo>
                      <a:cubicBezTo>
                        <a:pt x="444" y="355"/>
                        <a:pt x="863" y="200"/>
                        <a:pt x="1313" y="200"/>
                      </a:cubicBezTo>
                      <a:close/>
                      <a:moveTo>
                        <a:pt x="1366" y="1"/>
                      </a:moveTo>
                      <a:cubicBezTo>
                        <a:pt x="746" y="1"/>
                        <a:pt x="142" y="236"/>
                        <a:pt x="76" y="947"/>
                      </a:cubicBezTo>
                      <a:cubicBezTo>
                        <a:pt x="0" y="1729"/>
                        <a:pt x="744" y="2708"/>
                        <a:pt x="1541" y="2792"/>
                      </a:cubicBezTo>
                      <a:cubicBezTo>
                        <a:pt x="1821" y="2902"/>
                        <a:pt x="2157" y="2974"/>
                        <a:pt x="2482" y="2974"/>
                      </a:cubicBezTo>
                      <a:cubicBezTo>
                        <a:pt x="3074" y="2974"/>
                        <a:pt x="3632" y="2736"/>
                        <a:pt x="3764" y="2055"/>
                      </a:cubicBezTo>
                      <a:cubicBezTo>
                        <a:pt x="3954" y="1076"/>
                        <a:pt x="3036" y="431"/>
                        <a:pt x="2231" y="143"/>
                      </a:cubicBezTo>
                      <a:cubicBezTo>
                        <a:pt x="1981" y="58"/>
                        <a:pt x="1672" y="1"/>
                        <a:pt x="1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37"/>
                <p:cNvSpPr/>
                <p:nvPr/>
              </p:nvSpPr>
              <p:spPr>
                <a:xfrm>
                  <a:off x="158505" y="2287733"/>
                  <a:ext cx="201070" cy="15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1863" extrusionOk="0">
                      <a:moveTo>
                        <a:pt x="760" y="173"/>
                      </a:moveTo>
                      <a:cubicBezTo>
                        <a:pt x="858" y="173"/>
                        <a:pt x="950" y="188"/>
                        <a:pt x="1048" y="211"/>
                      </a:cubicBezTo>
                      <a:cubicBezTo>
                        <a:pt x="1230" y="264"/>
                        <a:pt x="1405" y="355"/>
                        <a:pt x="1557" y="484"/>
                      </a:cubicBezTo>
                      <a:cubicBezTo>
                        <a:pt x="1792" y="666"/>
                        <a:pt x="2126" y="1016"/>
                        <a:pt x="2027" y="1342"/>
                      </a:cubicBezTo>
                      <a:cubicBezTo>
                        <a:pt x="1964" y="1547"/>
                        <a:pt x="1823" y="1620"/>
                        <a:pt x="1661" y="1620"/>
                      </a:cubicBezTo>
                      <a:cubicBezTo>
                        <a:pt x="1452" y="1620"/>
                        <a:pt x="1207" y="1499"/>
                        <a:pt x="1048" y="1387"/>
                      </a:cubicBezTo>
                      <a:cubicBezTo>
                        <a:pt x="722" y="1160"/>
                        <a:pt x="396" y="841"/>
                        <a:pt x="434" y="424"/>
                      </a:cubicBezTo>
                      <a:cubicBezTo>
                        <a:pt x="456" y="408"/>
                        <a:pt x="471" y="378"/>
                        <a:pt x="479" y="355"/>
                      </a:cubicBezTo>
                      <a:cubicBezTo>
                        <a:pt x="487" y="242"/>
                        <a:pt x="669" y="188"/>
                        <a:pt x="760" y="173"/>
                      </a:cubicBezTo>
                      <a:close/>
                      <a:moveTo>
                        <a:pt x="732" y="0"/>
                      </a:moveTo>
                      <a:cubicBezTo>
                        <a:pt x="507" y="0"/>
                        <a:pt x="315" y="79"/>
                        <a:pt x="289" y="325"/>
                      </a:cubicBezTo>
                      <a:cubicBezTo>
                        <a:pt x="1" y="1062"/>
                        <a:pt x="1005" y="1863"/>
                        <a:pt x="1695" y="1863"/>
                      </a:cubicBezTo>
                      <a:cubicBezTo>
                        <a:pt x="1985" y="1863"/>
                        <a:pt x="2219" y="1721"/>
                        <a:pt x="2278" y="1372"/>
                      </a:cubicBezTo>
                      <a:cubicBezTo>
                        <a:pt x="2376" y="826"/>
                        <a:pt x="1845" y="378"/>
                        <a:pt x="1405" y="166"/>
                      </a:cubicBezTo>
                      <a:cubicBezTo>
                        <a:pt x="1252" y="91"/>
                        <a:pt x="973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75" name="Google Shape;1275;p37"/>
                <p:cNvGrpSpPr/>
                <p:nvPr/>
              </p:nvGrpSpPr>
              <p:grpSpPr>
                <a:xfrm>
                  <a:off x="510390" y="4021761"/>
                  <a:ext cx="436654" cy="517522"/>
                  <a:chOff x="586590" y="3983661"/>
                  <a:chExt cx="436654" cy="517522"/>
                </a:xfrm>
              </p:grpSpPr>
              <p:sp>
                <p:nvSpPr>
                  <p:cNvPr id="1276" name="Google Shape;1276;p37"/>
                  <p:cNvSpPr/>
                  <p:nvPr/>
                </p:nvSpPr>
                <p:spPr>
                  <a:xfrm>
                    <a:off x="586590" y="4218482"/>
                    <a:ext cx="436654" cy="28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2" h="3342" extrusionOk="0">
                        <a:moveTo>
                          <a:pt x="1348" y="0"/>
                        </a:moveTo>
                        <a:cubicBezTo>
                          <a:pt x="1234" y="0"/>
                          <a:pt x="1117" y="13"/>
                          <a:pt x="995" y="40"/>
                        </a:cubicBezTo>
                        <a:cubicBezTo>
                          <a:pt x="1" y="268"/>
                          <a:pt x="259" y="1270"/>
                          <a:pt x="744" y="1869"/>
                        </a:cubicBezTo>
                        <a:cubicBezTo>
                          <a:pt x="1040" y="2218"/>
                          <a:pt x="1397" y="2507"/>
                          <a:pt x="1799" y="2712"/>
                        </a:cubicBezTo>
                        <a:cubicBezTo>
                          <a:pt x="2604" y="3137"/>
                          <a:pt x="3514" y="3266"/>
                          <a:pt x="4417" y="3342"/>
                        </a:cubicBezTo>
                        <a:cubicBezTo>
                          <a:pt x="4425" y="3319"/>
                          <a:pt x="4448" y="3304"/>
                          <a:pt x="4478" y="3304"/>
                        </a:cubicBezTo>
                        <a:cubicBezTo>
                          <a:pt x="4895" y="3296"/>
                          <a:pt x="5161" y="2856"/>
                          <a:pt x="4979" y="2476"/>
                        </a:cubicBezTo>
                        <a:cubicBezTo>
                          <a:pt x="4873" y="2249"/>
                          <a:pt x="4637" y="2211"/>
                          <a:pt x="4425" y="2120"/>
                        </a:cubicBezTo>
                        <a:cubicBezTo>
                          <a:pt x="4303" y="2074"/>
                          <a:pt x="4190" y="2013"/>
                          <a:pt x="4076" y="1945"/>
                        </a:cubicBezTo>
                        <a:cubicBezTo>
                          <a:pt x="3795" y="1755"/>
                          <a:pt x="3537" y="1528"/>
                          <a:pt x="3317" y="1262"/>
                        </a:cubicBezTo>
                        <a:cubicBezTo>
                          <a:pt x="2783" y="675"/>
                          <a:pt x="2173" y="0"/>
                          <a:pt x="134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7" name="Google Shape;1277;p37"/>
                  <p:cNvSpPr/>
                  <p:nvPr/>
                </p:nvSpPr>
                <p:spPr>
                  <a:xfrm>
                    <a:off x="612305" y="3996265"/>
                    <a:ext cx="130945" cy="1125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8" h="1330" extrusionOk="0">
                        <a:moveTo>
                          <a:pt x="665" y="1"/>
                        </a:moveTo>
                        <a:cubicBezTo>
                          <a:pt x="387" y="1"/>
                          <a:pt x="138" y="183"/>
                          <a:pt x="61" y="451"/>
                        </a:cubicBezTo>
                        <a:cubicBezTo>
                          <a:pt x="61" y="459"/>
                          <a:pt x="61" y="467"/>
                          <a:pt x="61" y="474"/>
                        </a:cubicBezTo>
                        <a:cubicBezTo>
                          <a:pt x="53" y="482"/>
                          <a:pt x="53" y="489"/>
                          <a:pt x="53" y="497"/>
                        </a:cubicBezTo>
                        <a:cubicBezTo>
                          <a:pt x="38" y="558"/>
                          <a:pt x="38" y="634"/>
                          <a:pt x="53" y="702"/>
                        </a:cubicBezTo>
                        <a:cubicBezTo>
                          <a:pt x="61" y="732"/>
                          <a:pt x="38" y="770"/>
                          <a:pt x="0" y="778"/>
                        </a:cubicBezTo>
                        <a:cubicBezTo>
                          <a:pt x="59" y="1109"/>
                          <a:pt x="510" y="1330"/>
                          <a:pt x="895" y="1330"/>
                        </a:cubicBezTo>
                        <a:cubicBezTo>
                          <a:pt x="1249" y="1330"/>
                          <a:pt x="1547" y="1142"/>
                          <a:pt x="1427" y="679"/>
                        </a:cubicBezTo>
                        <a:cubicBezTo>
                          <a:pt x="1343" y="353"/>
                          <a:pt x="1085" y="42"/>
                          <a:pt x="729" y="4"/>
                        </a:cubicBezTo>
                        <a:cubicBezTo>
                          <a:pt x="707" y="2"/>
                          <a:pt x="686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8" name="Google Shape;1278;p37"/>
                  <p:cNvSpPr/>
                  <p:nvPr/>
                </p:nvSpPr>
                <p:spPr>
                  <a:xfrm>
                    <a:off x="599447" y="3983661"/>
                    <a:ext cx="150824" cy="136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3" h="1618" extrusionOk="0">
                        <a:moveTo>
                          <a:pt x="825" y="150"/>
                        </a:moveTo>
                        <a:cubicBezTo>
                          <a:pt x="846" y="150"/>
                          <a:pt x="867" y="151"/>
                          <a:pt x="888" y="153"/>
                        </a:cubicBezTo>
                        <a:cubicBezTo>
                          <a:pt x="1237" y="191"/>
                          <a:pt x="1495" y="502"/>
                          <a:pt x="1579" y="821"/>
                        </a:cubicBezTo>
                        <a:cubicBezTo>
                          <a:pt x="1699" y="1288"/>
                          <a:pt x="1400" y="1478"/>
                          <a:pt x="1045" y="1478"/>
                        </a:cubicBezTo>
                        <a:cubicBezTo>
                          <a:pt x="662" y="1478"/>
                          <a:pt x="215" y="1257"/>
                          <a:pt x="160" y="927"/>
                        </a:cubicBezTo>
                        <a:cubicBezTo>
                          <a:pt x="198" y="919"/>
                          <a:pt x="220" y="881"/>
                          <a:pt x="213" y="851"/>
                        </a:cubicBezTo>
                        <a:cubicBezTo>
                          <a:pt x="198" y="783"/>
                          <a:pt x="198" y="707"/>
                          <a:pt x="213" y="646"/>
                        </a:cubicBezTo>
                        <a:cubicBezTo>
                          <a:pt x="220" y="638"/>
                          <a:pt x="220" y="631"/>
                          <a:pt x="220" y="623"/>
                        </a:cubicBezTo>
                        <a:cubicBezTo>
                          <a:pt x="220" y="616"/>
                          <a:pt x="220" y="608"/>
                          <a:pt x="220" y="600"/>
                        </a:cubicBezTo>
                        <a:cubicBezTo>
                          <a:pt x="305" y="332"/>
                          <a:pt x="547" y="150"/>
                          <a:pt x="825" y="150"/>
                        </a:cubicBezTo>
                        <a:close/>
                        <a:moveTo>
                          <a:pt x="824" y="1"/>
                        </a:moveTo>
                        <a:cubicBezTo>
                          <a:pt x="820" y="1"/>
                          <a:pt x="816" y="1"/>
                          <a:pt x="812" y="1"/>
                        </a:cubicBezTo>
                        <a:cubicBezTo>
                          <a:pt x="372" y="9"/>
                          <a:pt x="23" y="388"/>
                          <a:pt x="61" y="836"/>
                        </a:cubicBezTo>
                        <a:cubicBezTo>
                          <a:pt x="0" y="1284"/>
                          <a:pt x="588" y="1617"/>
                          <a:pt x="1087" y="1617"/>
                        </a:cubicBezTo>
                        <a:cubicBezTo>
                          <a:pt x="1459" y="1617"/>
                          <a:pt x="1783" y="1432"/>
                          <a:pt x="1753" y="972"/>
                        </a:cubicBezTo>
                        <a:cubicBezTo>
                          <a:pt x="1723" y="498"/>
                          <a:pt x="1334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79" name="Google Shape;1279;p37"/>
              <p:cNvSpPr/>
              <p:nvPr/>
            </p:nvSpPr>
            <p:spPr>
              <a:xfrm>
                <a:off x="5753803" y="4205223"/>
                <a:ext cx="1666900" cy="1339225"/>
              </a:xfrm>
              <a:custGeom>
                <a:avLst/>
                <a:gdLst/>
                <a:ahLst/>
                <a:cxnLst/>
                <a:rect l="l" t="t" r="r" b="b"/>
                <a:pathLst>
                  <a:path w="66676" h="53569" extrusionOk="0">
                    <a:moveTo>
                      <a:pt x="59694" y="22577"/>
                    </a:moveTo>
                    <a:cubicBezTo>
                      <a:pt x="58900" y="23022"/>
                      <a:pt x="58297" y="23180"/>
                      <a:pt x="57598" y="23339"/>
                    </a:cubicBezTo>
                    <a:cubicBezTo>
                      <a:pt x="56900" y="23498"/>
                      <a:pt x="56805" y="22847"/>
                      <a:pt x="55503" y="23530"/>
                    </a:cubicBezTo>
                    <a:cubicBezTo>
                      <a:pt x="54201" y="24213"/>
                      <a:pt x="51503" y="27038"/>
                      <a:pt x="49788" y="27435"/>
                    </a:cubicBezTo>
                    <a:cubicBezTo>
                      <a:pt x="48074" y="27832"/>
                      <a:pt x="46121" y="26927"/>
                      <a:pt x="45216" y="25911"/>
                    </a:cubicBezTo>
                    <a:cubicBezTo>
                      <a:pt x="44311" y="24895"/>
                      <a:pt x="44565" y="23196"/>
                      <a:pt x="44359" y="21339"/>
                    </a:cubicBezTo>
                    <a:cubicBezTo>
                      <a:pt x="44153" y="19482"/>
                      <a:pt x="44613" y="16990"/>
                      <a:pt x="43978" y="14767"/>
                    </a:cubicBezTo>
                    <a:cubicBezTo>
                      <a:pt x="43343" y="12545"/>
                      <a:pt x="40883" y="10100"/>
                      <a:pt x="40549" y="8004"/>
                    </a:cubicBezTo>
                    <a:cubicBezTo>
                      <a:pt x="40216" y="5909"/>
                      <a:pt x="42152" y="3528"/>
                      <a:pt x="41977" y="2194"/>
                    </a:cubicBezTo>
                    <a:cubicBezTo>
                      <a:pt x="41802" y="861"/>
                      <a:pt x="40438" y="-60"/>
                      <a:pt x="39501" y="3"/>
                    </a:cubicBezTo>
                    <a:cubicBezTo>
                      <a:pt x="38565" y="67"/>
                      <a:pt x="36961" y="1638"/>
                      <a:pt x="36358" y="2575"/>
                    </a:cubicBezTo>
                    <a:cubicBezTo>
                      <a:pt x="35755" y="3512"/>
                      <a:pt x="35691" y="4401"/>
                      <a:pt x="35881" y="5623"/>
                    </a:cubicBezTo>
                    <a:cubicBezTo>
                      <a:pt x="36072" y="6845"/>
                      <a:pt x="36977" y="8417"/>
                      <a:pt x="37501" y="9909"/>
                    </a:cubicBezTo>
                    <a:cubicBezTo>
                      <a:pt x="38025" y="11401"/>
                      <a:pt x="38914" y="12830"/>
                      <a:pt x="39025" y="14576"/>
                    </a:cubicBezTo>
                    <a:cubicBezTo>
                      <a:pt x="39136" y="16322"/>
                      <a:pt x="38501" y="18624"/>
                      <a:pt x="38167" y="20386"/>
                    </a:cubicBezTo>
                    <a:cubicBezTo>
                      <a:pt x="37834" y="22148"/>
                      <a:pt x="37691" y="23768"/>
                      <a:pt x="37024" y="25149"/>
                    </a:cubicBezTo>
                    <a:cubicBezTo>
                      <a:pt x="36357" y="26530"/>
                      <a:pt x="36167" y="27959"/>
                      <a:pt x="34167" y="28673"/>
                    </a:cubicBezTo>
                    <a:cubicBezTo>
                      <a:pt x="32167" y="29387"/>
                      <a:pt x="27658" y="30657"/>
                      <a:pt x="25023" y="29435"/>
                    </a:cubicBezTo>
                    <a:cubicBezTo>
                      <a:pt x="22388" y="28213"/>
                      <a:pt x="19514" y="23403"/>
                      <a:pt x="18355" y="21339"/>
                    </a:cubicBezTo>
                    <a:cubicBezTo>
                      <a:pt x="17196" y="19275"/>
                      <a:pt x="17467" y="18291"/>
                      <a:pt x="18070" y="17053"/>
                    </a:cubicBezTo>
                    <a:cubicBezTo>
                      <a:pt x="18673" y="15815"/>
                      <a:pt x="21372" y="14989"/>
                      <a:pt x="21975" y="13909"/>
                    </a:cubicBezTo>
                    <a:cubicBezTo>
                      <a:pt x="22578" y="12829"/>
                      <a:pt x="22372" y="11369"/>
                      <a:pt x="21689" y="10575"/>
                    </a:cubicBezTo>
                    <a:cubicBezTo>
                      <a:pt x="21006" y="9781"/>
                      <a:pt x="18959" y="8607"/>
                      <a:pt x="17879" y="9147"/>
                    </a:cubicBezTo>
                    <a:cubicBezTo>
                      <a:pt x="16800" y="9687"/>
                      <a:pt x="16784" y="11957"/>
                      <a:pt x="15212" y="13814"/>
                    </a:cubicBezTo>
                    <a:cubicBezTo>
                      <a:pt x="13640" y="15671"/>
                      <a:pt x="9751" y="18021"/>
                      <a:pt x="8449" y="20291"/>
                    </a:cubicBezTo>
                    <a:cubicBezTo>
                      <a:pt x="7147" y="22561"/>
                      <a:pt x="8101" y="25419"/>
                      <a:pt x="7402" y="27435"/>
                    </a:cubicBezTo>
                    <a:cubicBezTo>
                      <a:pt x="6704" y="29451"/>
                      <a:pt x="5369" y="30848"/>
                      <a:pt x="4258" y="32388"/>
                    </a:cubicBezTo>
                    <a:cubicBezTo>
                      <a:pt x="3147" y="33928"/>
                      <a:pt x="-1854" y="33626"/>
                      <a:pt x="734" y="36674"/>
                    </a:cubicBezTo>
                    <a:cubicBezTo>
                      <a:pt x="3322" y="39722"/>
                      <a:pt x="11704" y="48009"/>
                      <a:pt x="19784" y="50676"/>
                    </a:cubicBezTo>
                    <a:cubicBezTo>
                      <a:pt x="27864" y="53343"/>
                      <a:pt x="41675" y="54518"/>
                      <a:pt x="49216" y="52676"/>
                    </a:cubicBezTo>
                    <a:cubicBezTo>
                      <a:pt x="56757" y="50835"/>
                      <a:pt x="62250" y="44088"/>
                      <a:pt x="65028" y="39627"/>
                    </a:cubicBezTo>
                    <a:cubicBezTo>
                      <a:pt x="67806" y="35166"/>
                      <a:pt x="66330" y="29070"/>
                      <a:pt x="65885" y="25911"/>
                    </a:cubicBezTo>
                    <a:cubicBezTo>
                      <a:pt x="65441" y="22752"/>
                      <a:pt x="63393" y="21228"/>
                      <a:pt x="62361" y="20672"/>
                    </a:cubicBezTo>
                    <a:cubicBezTo>
                      <a:pt x="61329" y="20116"/>
                      <a:pt x="60488" y="22133"/>
                      <a:pt x="59694" y="22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280" name="Google Shape;1280;p37"/>
            <p:cNvSpPr/>
            <p:nvPr/>
          </p:nvSpPr>
          <p:spPr>
            <a:xfrm>
              <a:off x="-809923" y="-930275"/>
              <a:ext cx="2166725" cy="1928825"/>
            </a:xfrm>
            <a:custGeom>
              <a:avLst/>
              <a:gdLst/>
              <a:ahLst/>
              <a:cxnLst/>
              <a:rect l="l" t="t" r="r" b="b"/>
              <a:pathLst>
                <a:path w="86669" h="77153" extrusionOk="0">
                  <a:moveTo>
                    <a:pt x="2679" y="31115"/>
                  </a:moveTo>
                  <a:cubicBezTo>
                    <a:pt x="-2528" y="43180"/>
                    <a:pt x="393" y="74295"/>
                    <a:pt x="11061" y="76835"/>
                  </a:cubicBezTo>
                  <a:cubicBezTo>
                    <a:pt x="21729" y="79375"/>
                    <a:pt x="54241" y="58420"/>
                    <a:pt x="66687" y="46355"/>
                  </a:cubicBezTo>
                  <a:cubicBezTo>
                    <a:pt x="79133" y="34290"/>
                    <a:pt x="89801" y="11430"/>
                    <a:pt x="85737" y="4445"/>
                  </a:cubicBezTo>
                  <a:cubicBezTo>
                    <a:pt x="81673" y="-2540"/>
                    <a:pt x="56146" y="0"/>
                    <a:pt x="42303" y="4445"/>
                  </a:cubicBezTo>
                  <a:cubicBezTo>
                    <a:pt x="28460" y="8890"/>
                    <a:pt x="7886" y="19050"/>
                    <a:pt x="2679" y="31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grpSp>
        <p:nvGrpSpPr>
          <p:cNvPr id="1281" name="Google Shape;1281;p37"/>
          <p:cNvGrpSpPr/>
          <p:nvPr/>
        </p:nvGrpSpPr>
        <p:grpSpPr>
          <a:xfrm rot="10800000" flipH="1">
            <a:off x="-2058477" y="1335861"/>
            <a:ext cx="5660004" cy="5238089"/>
            <a:chOff x="-1691573" y="-1343439"/>
            <a:chExt cx="5660004" cy="5238089"/>
          </a:xfrm>
        </p:grpSpPr>
        <p:grpSp>
          <p:nvGrpSpPr>
            <p:cNvPr id="1282" name="Google Shape;1282;p37"/>
            <p:cNvGrpSpPr/>
            <p:nvPr/>
          </p:nvGrpSpPr>
          <p:grpSpPr>
            <a:xfrm rot="8686680">
              <a:off x="-1255668" y="-240152"/>
              <a:ext cx="4788195" cy="3031516"/>
              <a:chOff x="4745552" y="2969874"/>
              <a:chExt cx="4787747" cy="3031232"/>
            </a:xfrm>
          </p:grpSpPr>
          <p:grpSp>
            <p:nvGrpSpPr>
              <p:cNvPr id="1283" name="Google Shape;1283;p37"/>
              <p:cNvGrpSpPr/>
              <p:nvPr/>
            </p:nvGrpSpPr>
            <p:grpSpPr>
              <a:xfrm flipH="1">
                <a:off x="4745552" y="2969874"/>
                <a:ext cx="4787747" cy="3031232"/>
                <a:chOff x="158505" y="1922101"/>
                <a:chExt cx="4787747" cy="3031232"/>
              </a:xfrm>
            </p:grpSpPr>
            <p:sp>
              <p:nvSpPr>
                <p:cNvPr id="1284" name="Google Shape;1284;p37"/>
                <p:cNvSpPr/>
                <p:nvPr/>
              </p:nvSpPr>
              <p:spPr>
                <a:xfrm>
                  <a:off x="4717822" y="3324891"/>
                  <a:ext cx="74101" cy="78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929" extrusionOk="0">
                      <a:moveTo>
                        <a:pt x="51" y="1"/>
                      </a:moveTo>
                      <a:cubicBezTo>
                        <a:pt x="11" y="1"/>
                        <a:pt x="1" y="56"/>
                        <a:pt x="43" y="77"/>
                      </a:cubicBezTo>
                      <a:cubicBezTo>
                        <a:pt x="385" y="221"/>
                        <a:pt x="651" y="517"/>
                        <a:pt x="749" y="882"/>
                      </a:cubicBezTo>
                      <a:cubicBezTo>
                        <a:pt x="758" y="915"/>
                        <a:pt x="781" y="929"/>
                        <a:pt x="804" y="929"/>
                      </a:cubicBezTo>
                      <a:cubicBezTo>
                        <a:pt x="838" y="929"/>
                        <a:pt x="875" y="897"/>
                        <a:pt x="871" y="851"/>
                      </a:cubicBezTo>
                      <a:cubicBezTo>
                        <a:pt x="795" y="426"/>
                        <a:pt x="476" y="92"/>
                        <a:pt x="59" y="1"/>
                      </a:cubicBezTo>
                      <a:cubicBezTo>
                        <a:pt x="56" y="1"/>
                        <a:pt x="53" y="1"/>
                        <a:pt x="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5" name="Google Shape;1285;p37"/>
                <p:cNvGrpSpPr/>
                <p:nvPr/>
              </p:nvGrpSpPr>
              <p:grpSpPr>
                <a:xfrm rot="-2411840">
                  <a:off x="2816662" y="2032657"/>
                  <a:ext cx="539920" cy="539281"/>
                  <a:chOff x="4773297" y="2601997"/>
                  <a:chExt cx="539938" cy="539299"/>
                </a:xfrm>
              </p:grpSpPr>
              <p:sp>
                <p:nvSpPr>
                  <p:cNvPr id="1286" name="Google Shape;1286;p37"/>
                  <p:cNvSpPr/>
                  <p:nvPr/>
                </p:nvSpPr>
                <p:spPr>
                  <a:xfrm>
                    <a:off x="4945945" y="2620438"/>
                    <a:ext cx="367290" cy="301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2" h="3567" extrusionOk="0">
                        <a:moveTo>
                          <a:pt x="3028" y="1"/>
                        </a:moveTo>
                        <a:lnTo>
                          <a:pt x="3028" y="1"/>
                        </a:lnTo>
                        <a:cubicBezTo>
                          <a:pt x="2232" y="23"/>
                          <a:pt x="1503" y="426"/>
                          <a:pt x="1070" y="1086"/>
                        </a:cubicBezTo>
                        <a:cubicBezTo>
                          <a:pt x="562" y="1814"/>
                          <a:pt x="0" y="3279"/>
                          <a:pt x="1306" y="3537"/>
                        </a:cubicBezTo>
                        <a:cubicBezTo>
                          <a:pt x="1407" y="3557"/>
                          <a:pt x="1509" y="3566"/>
                          <a:pt x="1611" y="3566"/>
                        </a:cubicBezTo>
                        <a:cubicBezTo>
                          <a:pt x="2372" y="3566"/>
                          <a:pt x="3128" y="3046"/>
                          <a:pt x="3529" y="2437"/>
                        </a:cubicBezTo>
                        <a:cubicBezTo>
                          <a:pt x="3950" y="1820"/>
                          <a:pt x="4342" y="137"/>
                          <a:pt x="3152" y="137"/>
                        </a:cubicBezTo>
                        <a:cubicBezTo>
                          <a:pt x="3141" y="137"/>
                          <a:pt x="3130" y="137"/>
                          <a:pt x="3119" y="137"/>
                        </a:cubicBezTo>
                        <a:cubicBezTo>
                          <a:pt x="3044" y="137"/>
                          <a:pt x="2998" y="61"/>
                          <a:pt x="30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7" name="Google Shape;1287;p37"/>
                  <p:cNvSpPr/>
                  <p:nvPr/>
                </p:nvSpPr>
                <p:spPr>
                  <a:xfrm>
                    <a:off x="4945945" y="2601997"/>
                    <a:ext cx="367290" cy="342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2" h="4051" extrusionOk="0">
                        <a:moveTo>
                          <a:pt x="3021" y="219"/>
                        </a:moveTo>
                        <a:lnTo>
                          <a:pt x="3021" y="219"/>
                        </a:lnTo>
                        <a:cubicBezTo>
                          <a:pt x="2992" y="284"/>
                          <a:pt x="3039" y="356"/>
                          <a:pt x="3109" y="356"/>
                        </a:cubicBezTo>
                        <a:cubicBezTo>
                          <a:pt x="3112" y="356"/>
                          <a:pt x="3116" y="356"/>
                          <a:pt x="3119" y="355"/>
                        </a:cubicBezTo>
                        <a:cubicBezTo>
                          <a:pt x="3130" y="355"/>
                          <a:pt x="3141" y="355"/>
                          <a:pt x="3152" y="355"/>
                        </a:cubicBezTo>
                        <a:cubicBezTo>
                          <a:pt x="4342" y="355"/>
                          <a:pt x="3950" y="2038"/>
                          <a:pt x="3529" y="2655"/>
                        </a:cubicBezTo>
                        <a:cubicBezTo>
                          <a:pt x="3128" y="3264"/>
                          <a:pt x="2372" y="3784"/>
                          <a:pt x="1611" y="3784"/>
                        </a:cubicBezTo>
                        <a:cubicBezTo>
                          <a:pt x="1509" y="3784"/>
                          <a:pt x="1407" y="3775"/>
                          <a:pt x="1306" y="3755"/>
                        </a:cubicBezTo>
                        <a:cubicBezTo>
                          <a:pt x="0" y="3497"/>
                          <a:pt x="562" y="2032"/>
                          <a:pt x="1070" y="1304"/>
                        </a:cubicBezTo>
                        <a:cubicBezTo>
                          <a:pt x="1503" y="644"/>
                          <a:pt x="2232" y="241"/>
                          <a:pt x="3021" y="219"/>
                        </a:cubicBezTo>
                        <a:close/>
                        <a:moveTo>
                          <a:pt x="2782" y="1"/>
                        </a:moveTo>
                        <a:cubicBezTo>
                          <a:pt x="1798" y="1"/>
                          <a:pt x="950" y="794"/>
                          <a:pt x="532" y="1668"/>
                        </a:cubicBezTo>
                        <a:cubicBezTo>
                          <a:pt x="304" y="2139"/>
                          <a:pt x="76" y="2731"/>
                          <a:pt x="266" y="3247"/>
                        </a:cubicBezTo>
                        <a:cubicBezTo>
                          <a:pt x="441" y="3732"/>
                          <a:pt x="941" y="4005"/>
                          <a:pt x="1435" y="4043"/>
                        </a:cubicBezTo>
                        <a:cubicBezTo>
                          <a:pt x="1491" y="4048"/>
                          <a:pt x="1547" y="4050"/>
                          <a:pt x="1603" y="4050"/>
                        </a:cubicBezTo>
                        <a:cubicBezTo>
                          <a:pt x="2657" y="4050"/>
                          <a:pt x="3580" y="3250"/>
                          <a:pt x="3969" y="2306"/>
                        </a:cubicBezTo>
                        <a:cubicBezTo>
                          <a:pt x="4220" y="1691"/>
                          <a:pt x="4288" y="128"/>
                          <a:pt x="3362" y="120"/>
                        </a:cubicBezTo>
                        <a:cubicBezTo>
                          <a:pt x="3355" y="105"/>
                          <a:pt x="3340" y="90"/>
                          <a:pt x="3324" y="82"/>
                        </a:cubicBezTo>
                        <a:cubicBezTo>
                          <a:pt x="3140" y="26"/>
                          <a:pt x="2959" y="1"/>
                          <a:pt x="2782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8" name="Google Shape;1288;p37"/>
                  <p:cNvSpPr/>
                  <p:nvPr/>
                </p:nvSpPr>
                <p:spPr>
                  <a:xfrm>
                    <a:off x="4780318" y="3032006"/>
                    <a:ext cx="124432" cy="916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1" h="1083" extrusionOk="0">
                        <a:moveTo>
                          <a:pt x="729" y="0"/>
                        </a:moveTo>
                        <a:cubicBezTo>
                          <a:pt x="372" y="175"/>
                          <a:pt x="0" y="516"/>
                          <a:pt x="274" y="919"/>
                        </a:cubicBezTo>
                        <a:cubicBezTo>
                          <a:pt x="354" y="1034"/>
                          <a:pt x="447" y="1082"/>
                          <a:pt x="541" y="1082"/>
                        </a:cubicBezTo>
                        <a:cubicBezTo>
                          <a:pt x="989" y="1082"/>
                          <a:pt x="1470" y="8"/>
                          <a:pt x="779" y="8"/>
                        </a:cubicBezTo>
                        <a:cubicBezTo>
                          <a:pt x="775" y="8"/>
                          <a:pt x="771" y="8"/>
                          <a:pt x="767" y="8"/>
                        </a:cubicBezTo>
                        <a:cubicBezTo>
                          <a:pt x="752" y="8"/>
                          <a:pt x="744" y="8"/>
                          <a:pt x="7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9" name="Google Shape;1289;p37"/>
                  <p:cNvSpPr/>
                  <p:nvPr/>
                </p:nvSpPr>
                <p:spPr>
                  <a:xfrm>
                    <a:off x="4773297" y="3015342"/>
                    <a:ext cx="131537" cy="125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1489" extrusionOk="0">
                        <a:moveTo>
                          <a:pt x="812" y="197"/>
                        </a:moveTo>
                        <a:cubicBezTo>
                          <a:pt x="827" y="205"/>
                          <a:pt x="835" y="205"/>
                          <a:pt x="850" y="205"/>
                        </a:cubicBezTo>
                        <a:cubicBezTo>
                          <a:pt x="854" y="205"/>
                          <a:pt x="858" y="205"/>
                          <a:pt x="862" y="205"/>
                        </a:cubicBezTo>
                        <a:cubicBezTo>
                          <a:pt x="1554" y="205"/>
                          <a:pt x="1071" y="1277"/>
                          <a:pt x="623" y="1277"/>
                        </a:cubicBezTo>
                        <a:cubicBezTo>
                          <a:pt x="529" y="1277"/>
                          <a:pt x="437" y="1230"/>
                          <a:pt x="357" y="1116"/>
                        </a:cubicBezTo>
                        <a:cubicBezTo>
                          <a:pt x="83" y="713"/>
                          <a:pt x="455" y="372"/>
                          <a:pt x="812" y="197"/>
                        </a:cubicBezTo>
                        <a:close/>
                        <a:moveTo>
                          <a:pt x="1047" y="0"/>
                        </a:moveTo>
                        <a:cubicBezTo>
                          <a:pt x="637" y="30"/>
                          <a:pt x="175" y="235"/>
                          <a:pt x="76" y="676"/>
                        </a:cubicBezTo>
                        <a:cubicBezTo>
                          <a:pt x="0" y="1017"/>
                          <a:pt x="182" y="1419"/>
                          <a:pt x="546" y="1480"/>
                        </a:cubicBezTo>
                        <a:cubicBezTo>
                          <a:pt x="579" y="1486"/>
                          <a:pt x="611" y="1489"/>
                          <a:pt x="643" y="1489"/>
                        </a:cubicBezTo>
                        <a:cubicBezTo>
                          <a:pt x="1026" y="1489"/>
                          <a:pt x="1340" y="1086"/>
                          <a:pt x="1396" y="729"/>
                        </a:cubicBezTo>
                        <a:cubicBezTo>
                          <a:pt x="1434" y="486"/>
                          <a:pt x="1320" y="137"/>
                          <a:pt x="1093" y="46"/>
                        </a:cubicBezTo>
                        <a:cubicBezTo>
                          <a:pt x="1093" y="23"/>
                          <a:pt x="1078" y="0"/>
                          <a:pt x="104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90" name="Google Shape;1290;p37"/>
                <p:cNvSpPr/>
                <p:nvPr/>
              </p:nvSpPr>
              <p:spPr>
                <a:xfrm>
                  <a:off x="4832563" y="4383313"/>
                  <a:ext cx="100916" cy="74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885" extrusionOk="0">
                      <a:moveTo>
                        <a:pt x="755" y="1"/>
                      </a:moveTo>
                      <a:cubicBezTo>
                        <a:pt x="604" y="1"/>
                        <a:pt x="464" y="106"/>
                        <a:pt x="388" y="243"/>
                      </a:cubicBezTo>
                      <a:cubicBezTo>
                        <a:pt x="372" y="266"/>
                        <a:pt x="349" y="276"/>
                        <a:pt x="327" y="276"/>
                      </a:cubicBezTo>
                      <a:cubicBezTo>
                        <a:pt x="284" y="276"/>
                        <a:pt x="241" y="239"/>
                        <a:pt x="251" y="189"/>
                      </a:cubicBezTo>
                      <a:cubicBezTo>
                        <a:pt x="266" y="136"/>
                        <a:pt x="289" y="91"/>
                        <a:pt x="319" y="45"/>
                      </a:cubicBezTo>
                      <a:lnTo>
                        <a:pt x="319" y="45"/>
                      </a:lnTo>
                      <a:cubicBezTo>
                        <a:pt x="1" y="167"/>
                        <a:pt x="8" y="577"/>
                        <a:pt x="259" y="766"/>
                      </a:cubicBezTo>
                      <a:cubicBezTo>
                        <a:pt x="360" y="845"/>
                        <a:pt x="482" y="885"/>
                        <a:pt x="603" y="885"/>
                      </a:cubicBezTo>
                      <a:cubicBezTo>
                        <a:pt x="728" y="885"/>
                        <a:pt x="853" y="843"/>
                        <a:pt x="957" y="759"/>
                      </a:cubicBezTo>
                      <a:cubicBezTo>
                        <a:pt x="1162" y="592"/>
                        <a:pt x="1192" y="212"/>
                        <a:pt x="934" y="53"/>
                      </a:cubicBezTo>
                      <a:cubicBezTo>
                        <a:pt x="875" y="17"/>
                        <a:pt x="814" y="1"/>
                        <a:pt x="7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7"/>
                <p:cNvSpPr/>
                <p:nvPr/>
              </p:nvSpPr>
              <p:spPr>
                <a:xfrm>
                  <a:off x="4820382" y="4370539"/>
                  <a:ext cx="125870" cy="9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8" h="1182" extrusionOk="0">
                      <a:moveTo>
                        <a:pt x="899" y="152"/>
                      </a:moveTo>
                      <a:cubicBezTo>
                        <a:pt x="958" y="152"/>
                        <a:pt x="1019" y="168"/>
                        <a:pt x="1078" y="204"/>
                      </a:cubicBezTo>
                      <a:cubicBezTo>
                        <a:pt x="1336" y="363"/>
                        <a:pt x="1306" y="743"/>
                        <a:pt x="1101" y="917"/>
                      </a:cubicBezTo>
                      <a:cubicBezTo>
                        <a:pt x="996" y="999"/>
                        <a:pt x="869" y="1041"/>
                        <a:pt x="743" y="1041"/>
                      </a:cubicBezTo>
                      <a:cubicBezTo>
                        <a:pt x="623" y="1041"/>
                        <a:pt x="503" y="1003"/>
                        <a:pt x="403" y="925"/>
                      </a:cubicBezTo>
                      <a:cubicBezTo>
                        <a:pt x="152" y="728"/>
                        <a:pt x="145" y="325"/>
                        <a:pt x="463" y="204"/>
                      </a:cubicBezTo>
                      <a:lnTo>
                        <a:pt x="463" y="204"/>
                      </a:lnTo>
                      <a:cubicBezTo>
                        <a:pt x="433" y="242"/>
                        <a:pt x="410" y="287"/>
                        <a:pt x="395" y="340"/>
                      </a:cubicBezTo>
                      <a:cubicBezTo>
                        <a:pt x="385" y="394"/>
                        <a:pt x="426" y="432"/>
                        <a:pt x="468" y="432"/>
                      </a:cubicBezTo>
                      <a:cubicBezTo>
                        <a:pt x="492" y="432"/>
                        <a:pt x="515" y="421"/>
                        <a:pt x="532" y="394"/>
                      </a:cubicBezTo>
                      <a:cubicBezTo>
                        <a:pt x="608" y="257"/>
                        <a:pt x="748" y="152"/>
                        <a:pt x="899" y="152"/>
                      </a:cubicBezTo>
                      <a:close/>
                      <a:moveTo>
                        <a:pt x="886" y="0"/>
                      </a:moveTo>
                      <a:cubicBezTo>
                        <a:pt x="756" y="0"/>
                        <a:pt x="626" y="46"/>
                        <a:pt x="524" y="136"/>
                      </a:cubicBezTo>
                      <a:cubicBezTo>
                        <a:pt x="519" y="124"/>
                        <a:pt x="505" y="117"/>
                        <a:pt x="492" y="117"/>
                      </a:cubicBezTo>
                      <a:cubicBezTo>
                        <a:pt x="487" y="117"/>
                        <a:pt x="483" y="118"/>
                        <a:pt x="479" y="120"/>
                      </a:cubicBezTo>
                      <a:cubicBezTo>
                        <a:pt x="107" y="196"/>
                        <a:pt x="0" y="644"/>
                        <a:pt x="221" y="925"/>
                      </a:cubicBezTo>
                      <a:cubicBezTo>
                        <a:pt x="359" y="1094"/>
                        <a:pt x="560" y="1181"/>
                        <a:pt x="763" y="1181"/>
                      </a:cubicBezTo>
                      <a:cubicBezTo>
                        <a:pt x="915" y="1181"/>
                        <a:pt x="1069" y="1132"/>
                        <a:pt x="1199" y="1031"/>
                      </a:cubicBezTo>
                      <a:cubicBezTo>
                        <a:pt x="1488" y="788"/>
                        <a:pt x="1488" y="348"/>
                        <a:pt x="1207" y="105"/>
                      </a:cubicBezTo>
                      <a:cubicBezTo>
                        <a:pt x="1112" y="35"/>
                        <a:pt x="999" y="0"/>
                        <a:pt x="8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7"/>
                <p:cNvSpPr/>
                <p:nvPr/>
              </p:nvSpPr>
              <p:spPr>
                <a:xfrm>
                  <a:off x="4443534" y="4319024"/>
                  <a:ext cx="339037" cy="28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8" h="3348" extrusionOk="0">
                      <a:moveTo>
                        <a:pt x="2192" y="0"/>
                      </a:moveTo>
                      <a:cubicBezTo>
                        <a:pt x="1697" y="0"/>
                        <a:pt x="1192" y="196"/>
                        <a:pt x="828" y="540"/>
                      </a:cubicBezTo>
                      <a:cubicBezTo>
                        <a:pt x="92" y="1230"/>
                        <a:pt x="1" y="2323"/>
                        <a:pt x="638" y="3059"/>
                      </a:cubicBezTo>
                      <a:cubicBezTo>
                        <a:pt x="649" y="3048"/>
                        <a:pt x="664" y="3043"/>
                        <a:pt x="678" y="3043"/>
                      </a:cubicBezTo>
                      <a:cubicBezTo>
                        <a:pt x="704" y="3043"/>
                        <a:pt x="730" y="3058"/>
                        <a:pt x="745" y="3082"/>
                      </a:cubicBezTo>
                      <a:cubicBezTo>
                        <a:pt x="861" y="3274"/>
                        <a:pt x="1092" y="3348"/>
                        <a:pt x="1369" y="3348"/>
                      </a:cubicBezTo>
                      <a:cubicBezTo>
                        <a:pt x="2008" y="3348"/>
                        <a:pt x="2896" y="2955"/>
                        <a:pt x="3203" y="2733"/>
                      </a:cubicBezTo>
                      <a:cubicBezTo>
                        <a:pt x="3955" y="2186"/>
                        <a:pt x="4008" y="1147"/>
                        <a:pt x="3370" y="479"/>
                      </a:cubicBezTo>
                      <a:cubicBezTo>
                        <a:pt x="3052" y="150"/>
                        <a:pt x="2626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7"/>
                <p:cNvSpPr/>
                <p:nvPr/>
              </p:nvSpPr>
              <p:spPr>
                <a:xfrm>
                  <a:off x="4007012" y="3358051"/>
                  <a:ext cx="310107" cy="405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6" h="4793" extrusionOk="0">
                      <a:moveTo>
                        <a:pt x="2493" y="1"/>
                      </a:moveTo>
                      <a:cubicBezTo>
                        <a:pt x="2058" y="1"/>
                        <a:pt x="1617" y="243"/>
                        <a:pt x="1328" y="550"/>
                      </a:cubicBezTo>
                      <a:cubicBezTo>
                        <a:pt x="903" y="983"/>
                        <a:pt x="858" y="1499"/>
                        <a:pt x="865" y="2076"/>
                      </a:cubicBezTo>
                      <a:cubicBezTo>
                        <a:pt x="888" y="2485"/>
                        <a:pt x="797" y="2888"/>
                        <a:pt x="600" y="3244"/>
                      </a:cubicBezTo>
                      <a:cubicBezTo>
                        <a:pt x="478" y="3472"/>
                        <a:pt x="319" y="3662"/>
                        <a:pt x="175" y="3874"/>
                      </a:cubicBezTo>
                      <a:cubicBezTo>
                        <a:pt x="23" y="4087"/>
                        <a:pt x="0" y="4117"/>
                        <a:pt x="23" y="4413"/>
                      </a:cubicBezTo>
                      <a:cubicBezTo>
                        <a:pt x="53" y="4762"/>
                        <a:pt x="137" y="4762"/>
                        <a:pt x="471" y="4792"/>
                      </a:cubicBezTo>
                      <a:cubicBezTo>
                        <a:pt x="1032" y="4087"/>
                        <a:pt x="1267" y="3214"/>
                        <a:pt x="1935" y="2584"/>
                      </a:cubicBezTo>
                      <a:cubicBezTo>
                        <a:pt x="2239" y="2296"/>
                        <a:pt x="2573" y="2038"/>
                        <a:pt x="2853" y="1727"/>
                      </a:cubicBezTo>
                      <a:cubicBezTo>
                        <a:pt x="3248" y="1286"/>
                        <a:pt x="3665" y="345"/>
                        <a:pt x="2861" y="65"/>
                      </a:cubicBezTo>
                      <a:cubicBezTo>
                        <a:pt x="2741" y="21"/>
                        <a:pt x="2617" y="1"/>
                        <a:pt x="24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37"/>
                <p:cNvSpPr/>
                <p:nvPr/>
              </p:nvSpPr>
              <p:spPr>
                <a:xfrm>
                  <a:off x="4425601" y="4305321"/>
                  <a:ext cx="372365" cy="30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2" h="3647" extrusionOk="0">
                      <a:moveTo>
                        <a:pt x="2401" y="169"/>
                      </a:moveTo>
                      <a:cubicBezTo>
                        <a:pt x="2835" y="169"/>
                        <a:pt x="3263" y="318"/>
                        <a:pt x="3582" y="649"/>
                      </a:cubicBezTo>
                      <a:cubicBezTo>
                        <a:pt x="4220" y="1309"/>
                        <a:pt x="4167" y="2356"/>
                        <a:pt x="3415" y="2902"/>
                      </a:cubicBezTo>
                      <a:cubicBezTo>
                        <a:pt x="3107" y="3120"/>
                        <a:pt x="2216" y="3513"/>
                        <a:pt x="1575" y="3513"/>
                      </a:cubicBezTo>
                      <a:cubicBezTo>
                        <a:pt x="1301" y="3513"/>
                        <a:pt x="1073" y="3441"/>
                        <a:pt x="957" y="3252"/>
                      </a:cubicBezTo>
                      <a:cubicBezTo>
                        <a:pt x="942" y="3222"/>
                        <a:pt x="915" y="3209"/>
                        <a:pt x="889" y="3209"/>
                      </a:cubicBezTo>
                      <a:cubicBezTo>
                        <a:pt x="875" y="3209"/>
                        <a:pt x="861" y="3213"/>
                        <a:pt x="850" y="3221"/>
                      </a:cubicBezTo>
                      <a:cubicBezTo>
                        <a:pt x="213" y="2485"/>
                        <a:pt x="304" y="1392"/>
                        <a:pt x="1040" y="702"/>
                      </a:cubicBezTo>
                      <a:cubicBezTo>
                        <a:pt x="1404" y="362"/>
                        <a:pt x="1907" y="169"/>
                        <a:pt x="2401" y="169"/>
                      </a:cubicBezTo>
                      <a:close/>
                      <a:moveTo>
                        <a:pt x="2405" y="1"/>
                      </a:moveTo>
                      <a:cubicBezTo>
                        <a:pt x="1869" y="1"/>
                        <a:pt x="1321" y="210"/>
                        <a:pt x="926" y="580"/>
                      </a:cubicBezTo>
                      <a:cubicBezTo>
                        <a:pt x="152" y="1324"/>
                        <a:pt x="0" y="2644"/>
                        <a:pt x="843" y="3350"/>
                      </a:cubicBezTo>
                      <a:cubicBezTo>
                        <a:pt x="985" y="3583"/>
                        <a:pt x="1222" y="3646"/>
                        <a:pt x="1473" y="3646"/>
                      </a:cubicBezTo>
                      <a:cubicBezTo>
                        <a:pt x="1623" y="3646"/>
                        <a:pt x="1778" y="3623"/>
                        <a:pt x="1920" y="3601"/>
                      </a:cubicBezTo>
                      <a:cubicBezTo>
                        <a:pt x="2474" y="3502"/>
                        <a:pt x="3051" y="3365"/>
                        <a:pt x="3506" y="3031"/>
                      </a:cubicBezTo>
                      <a:cubicBezTo>
                        <a:pt x="4318" y="2440"/>
                        <a:pt x="4402" y="1316"/>
                        <a:pt x="3734" y="573"/>
                      </a:cubicBezTo>
                      <a:cubicBezTo>
                        <a:pt x="3388" y="179"/>
                        <a:pt x="2901" y="1"/>
                        <a:pt x="2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37"/>
                <p:cNvSpPr/>
                <p:nvPr/>
              </p:nvSpPr>
              <p:spPr>
                <a:xfrm>
                  <a:off x="3972330" y="3339610"/>
                  <a:ext cx="349272" cy="441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5224" extrusionOk="0">
                      <a:moveTo>
                        <a:pt x="2901" y="221"/>
                      </a:moveTo>
                      <a:cubicBezTo>
                        <a:pt x="3026" y="221"/>
                        <a:pt x="3151" y="240"/>
                        <a:pt x="3271" y="283"/>
                      </a:cubicBezTo>
                      <a:cubicBezTo>
                        <a:pt x="4083" y="563"/>
                        <a:pt x="3658" y="1497"/>
                        <a:pt x="3263" y="1945"/>
                      </a:cubicBezTo>
                      <a:cubicBezTo>
                        <a:pt x="2990" y="2256"/>
                        <a:pt x="2649" y="2514"/>
                        <a:pt x="2345" y="2794"/>
                      </a:cubicBezTo>
                      <a:cubicBezTo>
                        <a:pt x="1677" y="3424"/>
                        <a:pt x="1442" y="4305"/>
                        <a:pt x="881" y="5003"/>
                      </a:cubicBezTo>
                      <a:cubicBezTo>
                        <a:pt x="547" y="4972"/>
                        <a:pt x="463" y="4980"/>
                        <a:pt x="440" y="4623"/>
                      </a:cubicBezTo>
                      <a:cubicBezTo>
                        <a:pt x="410" y="4327"/>
                        <a:pt x="440" y="4289"/>
                        <a:pt x="585" y="4085"/>
                      </a:cubicBezTo>
                      <a:cubicBezTo>
                        <a:pt x="729" y="3880"/>
                        <a:pt x="888" y="3675"/>
                        <a:pt x="1010" y="3455"/>
                      </a:cubicBezTo>
                      <a:cubicBezTo>
                        <a:pt x="1207" y="3098"/>
                        <a:pt x="1298" y="2688"/>
                        <a:pt x="1283" y="2286"/>
                      </a:cubicBezTo>
                      <a:cubicBezTo>
                        <a:pt x="1268" y="1709"/>
                        <a:pt x="1321" y="1193"/>
                        <a:pt x="1738" y="761"/>
                      </a:cubicBezTo>
                      <a:cubicBezTo>
                        <a:pt x="2027" y="454"/>
                        <a:pt x="2467" y="221"/>
                        <a:pt x="2901" y="221"/>
                      </a:cubicBezTo>
                      <a:close/>
                      <a:moveTo>
                        <a:pt x="2911" y="1"/>
                      </a:moveTo>
                      <a:cubicBezTo>
                        <a:pt x="2894" y="1"/>
                        <a:pt x="2878" y="1"/>
                        <a:pt x="2861" y="2"/>
                      </a:cubicBezTo>
                      <a:cubicBezTo>
                        <a:pt x="2322" y="25"/>
                        <a:pt x="1822" y="283"/>
                        <a:pt x="1488" y="692"/>
                      </a:cubicBezTo>
                      <a:cubicBezTo>
                        <a:pt x="1055" y="1201"/>
                        <a:pt x="1047" y="1732"/>
                        <a:pt x="1047" y="2369"/>
                      </a:cubicBezTo>
                      <a:cubicBezTo>
                        <a:pt x="1047" y="2810"/>
                        <a:pt x="911" y="3242"/>
                        <a:pt x="645" y="3591"/>
                      </a:cubicBezTo>
                      <a:cubicBezTo>
                        <a:pt x="448" y="3880"/>
                        <a:pt x="144" y="4168"/>
                        <a:pt x="84" y="4532"/>
                      </a:cubicBezTo>
                      <a:cubicBezTo>
                        <a:pt x="0" y="5048"/>
                        <a:pt x="478" y="5200"/>
                        <a:pt x="896" y="5223"/>
                      </a:cubicBezTo>
                      <a:cubicBezTo>
                        <a:pt x="899" y="5223"/>
                        <a:pt x="901" y="5223"/>
                        <a:pt x="904" y="5223"/>
                      </a:cubicBezTo>
                      <a:cubicBezTo>
                        <a:pt x="990" y="5223"/>
                        <a:pt x="1030" y="5115"/>
                        <a:pt x="972" y="5056"/>
                      </a:cubicBezTo>
                      <a:cubicBezTo>
                        <a:pt x="1427" y="4631"/>
                        <a:pt x="1624" y="4016"/>
                        <a:pt x="1981" y="3523"/>
                      </a:cubicBezTo>
                      <a:cubicBezTo>
                        <a:pt x="2398" y="2946"/>
                        <a:pt x="3021" y="2597"/>
                        <a:pt x="3484" y="2081"/>
                      </a:cubicBezTo>
                      <a:cubicBezTo>
                        <a:pt x="3817" y="1709"/>
                        <a:pt x="4129" y="1148"/>
                        <a:pt x="3962" y="632"/>
                      </a:cubicBezTo>
                      <a:cubicBezTo>
                        <a:pt x="3815" y="193"/>
                        <a:pt x="3345" y="1"/>
                        <a:pt x="29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37"/>
                <p:cNvSpPr/>
                <p:nvPr/>
              </p:nvSpPr>
              <p:spPr>
                <a:xfrm>
                  <a:off x="4003797" y="4674017"/>
                  <a:ext cx="53545" cy="118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1400" extrusionOk="0">
                      <a:moveTo>
                        <a:pt x="72" y="0"/>
                      </a:moveTo>
                      <a:cubicBezTo>
                        <a:pt x="53" y="0"/>
                        <a:pt x="34" y="12"/>
                        <a:pt x="30" y="34"/>
                      </a:cubicBezTo>
                      <a:cubicBezTo>
                        <a:pt x="0" y="535"/>
                        <a:pt x="190" y="1036"/>
                        <a:pt x="554" y="1393"/>
                      </a:cubicBezTo>
                      <a:cubicBezTo>
                        <a:pt x="561" y="1398"/>
                        <a:pt x="568" y="1400"/>
                        <a:pt x="576" y="1400"/>
                      </a:cubicBezTo>
                      <a:cubicBezTo>
                        <a:pt x="604" y="1400"/>
                        <a:pt x="633" y="1371"/>
                        <a:pt x="615" y="1347"/>
                      </a:cubicBezTo>
                      <a:cubicBezTo>
                        <a:pt x="311" y="968"/>
                        <a:pt x="137" y="512"/>
                        <a:pt x="114" y="34"/>
                      </a:cubicBezTo>
                      <a:cubicBezTo>
                        <a:pt x="110" y="12"/>
                        <a:pt x="91" y="0"/>
                        <a:pt x="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37"/>
                <p:cNvSpPr/>
                <p:nvPr/>
              </p:nvSpPr>
              <p:spPr>
                <a:xfrm>
                  <a:off x="3965563" y="4638489"/>
                  <a:ext cx="48639" cy="12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" h="1442" extrusionOk="0">
                      <a:moveTo>
                        <a:pt x="77" y="1"/>
                      </a:moveTo>
                      <a:cubicBezTo>
                        <a:pt x="38" y="1"/>
                        <a:pt x="1" y="26"/>
                        <a:pt x="4" y="75"/>
                      </a:cubicBezTo>
                      <a:cubicBezTo>
                        <a:pt x="50" y="553"/>
                        <a:pt x="217" y="1023"/>
                        <a:pt x="490" y="1426"/>
                      </a:cubicBezTo>
                      <a:cubicBezTo>
                        <a:pt x="499" y="1437"/>
                        <a:pt x="510" y="1441"/>
                        <a:pt x="522" y="1441"/>
                      </a:cubicBezTo>
                      <a:cubicBezTo>
                        <a:pt x="549" y="1441"/>
                        <a:pt x="574" y="1415"/>
                        <a:pt x="558" y="1388"/>
                      </a:cubicBezTo>
                      <a:cubicBezTo>
                        <a:pt x="323" y="986"/>
                        <a:pt x="186" y="538"/>
                        <a:pt x="156" y="75"/>
                      </a:cubicBezTo>
                      <a:cubicBezTo>
                        <a:pt x="156" y="26"/>
                        <a:pt x="116" y="1"/>
                        <a:pt x="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8" name="Google Shape;1298;p37"/>
                <p:cNvGrpSpPr/>
                <p:nvPr/>
              </p:nvGrpSpPr>
              <p:grpSpPr>
                <a:xfrm>
                  <a:off x="3413782" y="2512598"/>
                  <a:ext cx="415421" cy="640346"/>
                  <a:chOff x="3413782" y="2817398"/>
                  <a:chExt cx="415421" cy="640346"/>
                </a:xfrm>
              </p:grpSpPr>
              <p:sp>
                <p:nvSpPr>
                  <p:cNvPr id="1299" name="Google Shape;1299;p37"/>
                  <p:cNvSpPr/>
                  <p:nvPr/>
                </p:nvSpPr>
                <p:spPr>
                  <a:xfrm>
                    <a:off x="3438821" y="3073790"/>
                    <a:ext cx="386576" cy="3686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0" h="4358" extrusionOk="0">
                        <a:moveTo>
                          <a:pt x="2602" y="0"/>
                        </a:moveTo>
                        <a:cubicBezTo>
                          <a:pt x="2370" y="0"/>
                          <a:pt x="2137" y="53"/>
                          <a:pt x="1921" y="161"/>
                        </a:cubicBezTo>
                        <a:cubicBezTo>
                          <a:pt x="1412" y="419"/>
                          <a:pt x="1109" y="943"/>
                          <a:pt x="843" y="1421"/>
                        </a:cubicBezTo>
                        <a:cubicBezTo>
                          <a:pt x="335" y="2347"/>
                          <a:pt x="1" y="3568"/>
                          <a:pt x="858" y="4358"/>
                        </a:cubicBezTo>
                        <a:cubicBezTo>
                          <a:pt x="870" y="4323"/>
                          <a:pt x="904" y="4297"/>
                          <a:pt x="940" y="4297"/>
                        </a:cubicBezTo>
                        <a:cubicBezTo>
                          <a:pt x="951" y="4297"/>
                          <a:pt x="962" y="4299"/>
                          <a:pt x="972" y="4304"/>
                        </a:cubicBezTo>
                        <a:cubicBezTo>
                          <a:pt x="992" y="4311"/>
                          <a:pt x="1010" y="4314"/>
                          <a:pt x="1027" y="4314"/>
                        </a:cubicBezTo>
                        <a:cubicBezTo>
                          <a:pt x="1258" y="4314"/>
                          <a:pt x="1296" y="3780"/>
                          <a:pt x="1359" y="3659"/>
                        </a:cubicBezTo>
                        <a:cubicBezTo>
                          <a:pt x="1428" y="3530"/>
                          <a:pt x="1526" y="3424"/>
                          <a:pt x="1640" y="3341"/>
                        </a:cubicBezTo>
                        <a:cubicBezTo>
                          <a:pt x="1989" y="3090"/>
                          <a:pt x="2437" y="3090"/>
                          <a:pt x="2847" y="3007"/>
                        </a:cubicBezTo>
                        <a:cubicBezTo>
                          <a:pt x="4031" y="2764"/>
                          <a:pt x="4569" y="1314"/>
                          <a:pt x="3666" y="427"/>
                        </a:cubicBezTo>
                        <a:cubicBezTo>
                          <a:pt x="3372" y="147"/>
                          <a:pt x="2989" y="0"/>
                          <a:pt x="260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0" name="Google Shape;1300;p37"/>
                  <p:cNvSpPr/>
                  <p:nvPr/>
                </p:nvSpPr>
                <p:spPr>
                  <a:xfrm>
                    <a:off x="3545404" y="2834739"/>
                    <a:ext cx="171464" cy="154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7" h="1825" extrusionOk="0">
                        <a:moveTo>
                          <a:pt x="1266" y="1"/>
                        </a:moveTo>
                        <a:cubicBezTo>
                          <a:pt x="1130" y="1"/>
                          <a:pt x="988" y="26"/>
                          <a:pt x="851" y="65"/>
                        </a:cubicBezTo>
                        <a:cubicBezTo>
                          <a:pt x="843" y="80"/>
                          <a:pt x="835" y="88"/>
                          <a:pt x="828" y="96"/>
                        </a:cubicBezTo>
                        <a:cubicBezTo>
                          <a:pt x="403" y="293"/>
                          <a:pt x="1" y="650"/>
                          <a:pt x="23" y="1166"/>
                        </a:cubicBezTo>
                        <a:cubicBezTo>
                          <a:pt x="49" y="1618"/>
                          <a:pt x="406" y="1824"/>
                          <a:pt x="787" y="1824"/>
                        </a:cubicBezTo>
                        <a:cubicBezTo>
                          <a:pt x="963" y="1824"/>
                          <a:pt x="1143" y="1781"/>
                          <a:pt x="1298" y="1697"/>
                        </a:cubicBezTo>
                        <a:cubicBezTo>
                          <a:pt x="1685" y="1484"/>
                          <a:pt x="2027" y="984"/>
                          <a:pt x="1928" y="521"/>
                        </a:cubicBezTo>
                        <a:cubicBezTo>
                          <a:pt x="1844" y="131"/>
                          <a:pt x="1573" y="1"/>
                          <a:pt x="126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1" name="Google Shape;1301;p37"/>
                  <p:cNvSpPr/>
                  <p:nvPr/>
                </p:nvSpPr>
                <p:spPr>
                  <a:xfrm>
                    <a:off x="3521042" y="2817398"/>
                    <a:ext cx="222810" cy="1916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4" h="2266" extrusionOk="0">
                        <a:moveTo>
                          <a:pt x="1554" y="206"/>
                        </a:moveTo>
                        <a:cubicBezTo>
                          <a:pt x="1861" y="206"/>
                          <a:pt x="2132" y="336"/>
                          <a:pt x="2216" y="726"/>
                        </a:cubicBezTo>
                        <a:cubicBezTo>
                          <a:pt x="2315" y="1189"/>
                          <a:pt x="1973" y="1689"/>
                          <a:pt x="1586" y="1902"/>
                        </a:cubicBezTo>
                        <a:cubicBezTo>
                          <a:pt x="1431" y="1986"/>
                          <a:pt x="1251" y="2029"/>
                          <a:pt x="1075" y="2029"/>
                        </a:cubicBezTo>
                        <a:cubicBezTo>
                          <a:pt x="694" y="2029"/>
                          <a:pt x="337" y="1823"/>
                          <a:pt x="311" y="1371"/>
                        </a:cubicBezTo>
                        <a:cubicBezTo>
                          <a:pt x="289" y="855"/>
                          <a:pt x="691" y="498"/>
                          <a:pt x="1116" y="301"/>
                        </a:cubicBezTo>
                        <a:cubicBezTo>
                          <a:pt x="1123" y="293"/>
                          <a:pt x="1131" y="285"/>
                          <a:pt x="1139" y="270"/>
                        </a:cubicBezTo>
                        <a:cubicBezTo>
                          <a:pt x="1276" y="231"/>
                          <a:pt x="1418" y="206"/>
                          <a:pt x="1554" y="206"/>
                        </a:cubicBezTo>
                        <a:close/>
                        <a:moveTo>
                          <a:pt x="1509" y="1"/>
                        </a:moveTo>
                        <a:cubicBezTo>
                          <a:pt x="1210" y="1"/>
                          <a:pt x="903" y="101"/>
                          <a:pt x="698" y="270"/>
                        </a:cubicBezTo>
                        <a:cubicBezTo>
                          <a:pt x="661" y="301"/>
                          <a:pt x="661" y="354"/>
                          <a:pt x="698" y="384"/>
                        </a:cubicBezTo>
                        <a:cubicBezTo>
                          <a:pt x="289" y="650"/>
                          <a:pt x="0" y="1090"/>
                          <a:pt x="144" y="1613"/>
                        </a:cubicBezTo>
                        <a:cubicBezTo>
                          <a:pt x="259" y="2063"/>
                          <a:pt x="663" y="2266"/>
                          <a:pt x="1081" y="2266"/>
                        </a:cubicBezTo>
                        <a:cubicBezTo>
                          <a:pt x="1299" y="2266"/>
                          <a:pt x="1521" y="2211"/>
                          <a:pt x="1708" y="2107"/>
                        </a:cubicBezTo>
                        <a:cubicBezTo>
                          <a:pt x="2247" y="1796"/>
                          <a:pt x="2634" y="1052"/>
                          <a:pt x="2345" y="452"/>
                        </a:cubicBezTo>
                        <a:cubicBezTo>
                          <a:pt x="2191" y="135"/>
                          <a:pt x="1855" y="1"/>
                          <a:pt x="150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2" name="Google Shape;1302;p37"/>
                  <p:cNvSpPr/>
                  <p:nvPr/>
                </p:nvSpPr>
                <p:spPr>
                  <a:xfrm>
                    <a:off x="3413782" y="3055181"/>
                    <a:ext cx="415421" cy="4025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11" h="4759" extrusionOk="0">
                        <a:moveTo>
                          <a:pt x="2900" y="224"/>
                        </a:moveTo>
                        <a:cubicBezTo>
                          <a:pt x="3286" y="224"/>
                          <a:pt x="3669" y="367"/>
                          <a:pt x="3962" y="647"/>
                        </a:cubicBezTo>
                        <a:cubicBezTo>
                          <a:pt x="4858" y="1534"/>
                          <a:pt x="4327" y="2992"/>
                          <a:pt x="3135" y="3234"/>
                        </a:cubicBezTo>
                        <a:cubicBezTo>
                          <a:pt x="2733" y="3310"/>
                          <a:pt x="2278" y="3310"/>
                          <a:pt x="1936" y="3568"/>
                        </a:cubicBezTo>
                        <a:cubicBezTo>
                          <a:pt x="1815" y="3644"/>
                          <a:pt x="1724" y="3750"/>
                          <a:pt x="1655" y="3879"/>
                        </a:cubicBezTo>
                        <a:cubicBezTo>
                          <a:pt x="1599" y="3993"/>
                          <a:pt x="1555" y="4534"/>
                          <a:pt x="1323" y="4534"/>
                        </a:cubicBezTo>
                        <a:cubicBezTo>
                          <a:pt x="1306" y="4534"/>
                          <a:pt x="1288" y="4531"/>
                          <a:pt x="1268" y="4524"/>
                        </a:cubicBezTo>
                        <a:cubicBezTo>
                          <a:pt x="1259" y="4521"/>
                          <a:pt x="1249" y="4520"/>
                          <a:pt x="1240" y="4520"/>
                        </a:cubicBezTo>
                        <a:cubicBezTo>
                          <a:pt x="1203" y="4520"/>
                          <a:pt x="1167" y="4543"/>
                          <a:pt x="1154" y="4585"/>
                        </a:cubicBezTo>
                        <a:cubicBezTo>
                          <a:pt x="297" y="3788"/>
                          <a:pt x="631" y="2567"/>
                          <a:pt x="1139" y="1641"/>
                        </a:cubicBezTo>
                        <a:cubicBezTo>
                          <a:pt x="1405" y="1163"/>
                          <a:pt x="1708" y="647"/>
                          <a:pt x="2217" y="381"/>
                        </a:cubicBezTo>
                        <a:cubicBezTo>
                          <a:pt x="2434" y="275"/>
                          <a:pt x="2667" y="224"/>
                          <a:pt x="2900" y="224"/>
                        </a:cubicBezTo>
                        <a:close/>
                        <a:moveTo>
                          <a:pt x="2924" y="0"/>
                        </a:moveTo>
                        <a:cubicBezTo>
                          <a:pt x="2692" y="0"/>
                          <a:pt x="2459" y="46"/>
                          <a:pt x="2240" y="138"/>
                        </a:cubicBezTo>
                        <a:cubicBezTo>
                          <a:pt x="1625" y="389"/>
                          <a:pt x="1261" y="980"/>
                          <a:pt x="965" y="1534"/>
                        </a:cubicBezTo>
                        <a:cubicBezTo>
                          <a:pt x="434" y="2506"/>
                          <a:pt x="1" y="4069"/>
                          <a:pt x="1208" y="4752"/>
                        </a:cubicBezTo>
                        <a:cubicBezTo>
                          <a:pt x="1214" y="4756"/>
                          <a:pt x="1221" y="4758"/>
                          <a:pt x="1228" y="4758"/>
                        </a:cubicBezTo>
                        <a:cubicBezTo>
                          <a:pt x="1246" y="4758"/>
                          <a:pt x="1265" y="4746"/>
                          <a:pt x="1276" y="4729"/>
                        </a:cubicBezTo>
                        <a:cubicBezTo>
                          <a:pt x="1306" y="4738"/>
                          <a:pt x="1337" y="4743"/>
                          <a:pt x="1367" y="4743"/>
                        </a:cubicBezTo>
                        <a:cubicBezTo>
                          <a:pt x="1466" y="4743"/>
                          <a:pt x="1561" y="4697"/>
                          <a:pt x="1625" y="4616"/>
                        </a:cubicBezTo>
                        <a:cubicBezTo>
                          <a:pt x="1906" y="4320"/>
                          <a:pt x="1739" y="3940"/>
                          <a:pt x="2164" y="3705"/>
                        </a:cubicBezTo>
                        <a:cubicBezTo>
                          <a:pt x="2771" y="3363"/>
                          <a:pt x="3499" y="3538"/>
                          <a:pt x="4061" y="3045"/>
                        </a:cubicBezTo>
                        <a:cubicBezTo>
                          <a:pt x="4911" y="2293"/>
                          <a:pt x="4827" y="874"/>
                          <a:pt x="3848" y="260"/>
                        </a:cubicBezTo>
                        <a:cubicBezTo>
                          <a:pt x="3566" y="88"/>
                          <a:pt x="3246" y="0"/>
                          <a:pt x="292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03" name="Google Shape;1303;p37"/>
                <p:cNvSpPr/>
                <p:nvPr/>
              </p:nvSpPr>
              <p:spPr>
                <a:xfrm>
                  <a:off x="571981" y="3005141"/>
                  <a:ext cx="4290743" cy="194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24" h="23031" extrusionOk="0">
                      <a:moveTo>
                        <a:pt x="1235" y="1"/>
                      </a:moveTo>
                      <a:cubicBezTo>
                        <a:pt x="673" y="1"/>
                        <a:pt x="286" y="452"/>
                        <a:pt x="197" y="989"/>
                      </a:cubicBezTo>
                      <a:cubicBezTo>
                        <a:pt x="0" y="2172"/>
                        <a:pt x="1093" y="2962"/>
                        <a:pt x="1966" y="3523"/>
                      </a:cubicBezTo>
                      <a:cubicBezTo>
                        <a:pt x="2656" y="3971"/>
                        <a:pt x="3415" y="4441"/>
                        <a:pt x="3795" y="5200"/>
                      </a:cubicBezTo>
                      <a:cubicBezTo>
                        <a:pt x="4250" y="6111"/>
                        <a:pt x="3878" y="7082"/>
                        <a:pt x="3848" y="8031"/>
                      </a:cubicBezTo>
                      <a:cubicBezTo>
                        <a:pt x="3810" y="9207"/>
                        <a:pt x="4591" y="9928"/>
                        <a:pt x="5267" y="10771"/>
                      </a:cubicBezTo>
                      <a:cubicBezTo>
                        <a:pt x="5844" y="11491"/>
                        <a:pt x="6132" y="12303"/>
                        <a:pt x="6253" y="13214"/>
                      </a:cubicBezTo>
                      <a:cubicBezTo>
                        <a:pt x="6390" y="14216"/>
                        <a:pt x="6367" y="15240"/>
                        <a:pt x="6610" y="16219"/>
                      </a:cubicBezTo>
                      <a:cubicBezTo>
                        <a:pt x="6883" y="17312"/>
                        <a:pt x="7597" y="18132"/>
                        <a:pt x="8158" y="19065"/>
                      </a:cubicBezTo>
                      <a:cubicBezTo>
                        <a:pt x="8780" y="20112"/>
                        <a:pt x="9122" y="22010"/>
                        <a:pt x="7779" y="22624"/>
                      </a:cubicBezTo>
                      <a:cubicBezTo>
                        <a:pt x="8727" y="22442"/>
                        <a:pt x="9661" y="22161"/>
                        <a:pt x="10549" y="21782"/>
                      </a:cubicBezTo>
                      <a:cubicBezTo>
                        <a:pt x="11087" y="21547"/>
                        <a:pt x="11634" y="21311"/>
                        <a:pt x="12226" y="21236"/>
                      </a:cubicBezTo>
                      <a:cubicBezTo>
                        <a:pt x="12358" y="21219"/>
                        <a:pt x="12489" y="21212"/>
                        <a:pt x="12620" y="21212"/>
                      </a:cubicBezTo>
                      <a:cubicBezTo>
                        <a:pt x="13161" y="21212"/>
                        <a:pt x="13696" y="21336"/>
                        <a:pt x="14222" y="21471"/>
                      </a:cubicBezTo>
                      <a:cubicBezTo>
                        <a:pt x="15409" y="21775"/>
                        <a:pt x="16587" y="21971"/>
                        <a:pt x="17796" y="21971"/>
                      </a:cubicBezTo>
                      <a:cubicBezTo>
                        <a:pt x="18125" y="21971"/>
                        <a:pt x="18456" y="21957"/>
                        <a:pt x="18790" y="21926"/>
                      </a:cubicBezTo>
                      <a:cubicBezTo>
                        <a:pt x="19549" y="21858"/>
                        <a:pt x="20285" y="21676"/>
                        <a:pt x="21044" y="21577"/>
                      </a:cubicBezTo>
                      <a:cubicBezTo>
                        <a:pt x="21255" y="21551"/>
                        <a:pt x="21466" y="21539"/>
                        <a:pt x="21677" y="21539"/>
                      </a:cubicBezTo>
                      <a:cubicBezTo>
                        <a:pt x="22150" y="21539"/>
                        <a:pt x="22621" y="21603"/>
                        <a:pt x="23078" y="21729"/>
                      </a:cubicBezTo>
                      <a:cubicBezTo>
                        <a:pt x="24573" y="22131"/>
                        <a:pt x="26015" y="22526"/>
                        <a:pt x="27563" y="22685"/>
                      </a:cubicBezTo>
                      <a:cubicBezTo>
                        <a:pt x="29081" y="22837"/>
                        <a:pt x="30598" y="22890"/>
                        <a:pt x="32116" y="22958"/>
                      </a:cubicBezTo>
                      <a:cubicBezTo>
                        <a:pt x="33027" y="22998"/>
                        <a:pt x="33941" y="23030"/>
                        <a:pt x="34855" y="23030"/>
                      </a:cubicBezTo>
                      <a:cubicBezTo>
                        <a:pt x="35503" y="23030"/>
                        <a:pt x="36151" y="23014"/>
                        <a:pt x="36798" y="22973"/>
                      </a:cubicBezTo>
                      <a:cubicBezTo>
                        <a:pt x="38653" y="22871"/>
                        <a:pt x="40585" y="22570"/>
                        <a:pt x="42492" y="22570"/>
                      </a:cubicBezTo>
                      <a:cubicBezTo>
                        <a:pt x="42560" y="22570"/>
                        <a:pt x="42627" y="22570"/>
                        <a:pt x="42695" y="22571"/>
                      </a:cubicBezTo>
                      <a:cubicBezTo>
                        <a:pt x="42179" y="22222"/>
                        <a:pt x="41754" y="21759"/>
                        <a:pt x="41450" y="21213"/>
                      </a:cubicBezTo>
                      <a:cubicBezTo>
                        <a:pt x="40654" y="19794"/>
                        <a:pt x="40714" y="18056"/>
                        <a:pt x="41602" y="16697"/>
                      </a:cubicBezTo>
                      <a:cubicBezTo>
                        <a:pt x="42596" y="15187"/>
                        <a:pt x="44364" y="14117"/>
                        <a:pt x="44827" y="12296"/>
                      </a:cubicBezTo>
                      <a:cubicBezTo>
                        <a:pt x="45085" y="11287"/>
                        <a:pt x="44949" y="10201"/>
                        <a:pt x="45397" y="9230"/>
                      </a:cubicBezTo>
                      <a:cubicBezTo>
                        <a:pt x="45768" y="8410"/>
                        <a:pt x="46482" y="7796"/>
                        <a:pt x="47256" y="7363"/>
                      </a:cubicBezTo>
                      <a:cubicBezTo>
                        <a:pt x="48151" y="6870"/>
                        <a:pt x="49297" y="6695"/>
                        <a:pt x="50018" y="5929"/>
                      </a:cubicBezTo>
                      <a:cubicBezTo>
                        <a:pt x="50443" y="5474"/>
                        <a:pt x="50724" y="4783"/>
                        <a:pt x="50367" y="4206"/>
                      </a:cubicBezTo>
                      <a:cubicBezTo>
                        <a:pt x="50124" y="3827"/>
                        <a:pt x="49684" y="3645"/>
                        <a:pt x="49259" y="3576"/>
                      </a:cubicBezTo>
                      <a:cubicBezTo>
                        <a:pt x="49124" y="3556"/>
                        <a:pt x="48992" y="3547"/>
                        <a:pt x="48862" y="3547"/>
                      </a:cubicBezTo>
                      <a:cubicBezTo>
                        <a:pt x="46955" y="3547"/>
                        <a:pt x="45552" y="5590"/>
                        <a:pt x="44721" y="7075"/>
                      </a:cubicBezTo>
                      <a:cubicBezTo>
                        <a:pt x="43795" y="8729"/>
                        <a:pt x="42930" y="10930"/>
                        <a:pt x="41094" y="11787"/>
                      </a:cubicBezTo>
                      <a:cubicBezTo>
                        <a:pt x="40772" y="11948"/>
                        <a:pt x="40417" y="12034"/>
                        <a:pt x="40059" y="12034"/>
                      </a:cubicBezTo>
                      <a:cubicBezTo>
                        <a:pt x="39961" y="12034"/>
                        <a:pt x="39863" y="12028"/>
                        <a:pt x="39766" y="12015"/>
                      </a:cubicBezTo>
                      <a:cubicBezTo>
                        <a:pt x="39310" y="11939"/>
                        <a:pt x="38931" y="11598"/>
                        <a:pt x="38476" y="11567"/>
                      </a:cubicBezTo>
                      <a:cubicBezTo>
                        <a:pt x="38454" y="11566"/>
                        <a:pt x="38432" y="11565"/>
                        <a:pt x="38410" y="11565"/>
                      </a:cubicBezTo>
                      <a:cubicBezTo>
                        <a:pt x="37388" y="11565"/>
                        <a:pt x="36610" y="12946"/>
                        <a:pt x="35948" y="13563"/>
                      </a:cubicBezTo>
                      <a:cubicBezTo>
                        <a:pt x="34552" y="14869"/>
                        <a:pt x="32776" y="15802"/>
                        <a:pt x="30879" y="16090"/>
                      </a:cubicBezTo>
                      <a:cubicBezTo>
                        <a:pt x="30441" y="16159"/>
                        <a:pt x="30000" y="16192"/>
                        <a:pt x="29561" y="16192"/>
                      </a:cubicBezTo>
                      <a:cubicBezTo>
                        <a:pt x="28144" y="16192"/>
                        <a:pt x="26741" y="15840"/>
                        <a:pt x="25483" y="15157"/>
                      </a:cubicBezTo>
                      <a:cubicBezTo>
                        <a:pt x="24732" y="14747"/>
                        <a:pt x="24049" y="14223"/>
                        <a:pt x="23472" y="13594"/>
                      </a:cubicBezTo>
                      <a:cubicBezTo>
                        <a:pt x="23465" y="13586"/>
                        <a:pt x="23457" y="13571"/>
                        <a:pt x="23450" y="13563"/>
                      </a:cubicBezTo>
                      <a:lnTo>
                        <a:pt x="23389" y="13503"/>
                      </a:lnTo>
                      <a:cubicBezTo>
                        <a:pt x="23343" y="13449"/>
                        <a:pt x="23298" y="13404"/>
                        <a:pt x="23252" y="13343"/>
                      </a:cubicBezTo>
                      <a:cubicBezTo>
                        <a:pt x="23230" y="13320"/>
                        <a:pt x="23207" y="13290"/>
                        <a:pt x="23184" y="13260"/>
                      </a:cubicBezTo>
                      <a:lnTo>
                        <a:pt x="23169" y="13260"/>
                      </a:lnTo>
                      <a:lnTo>
                        <a:pt x="23154" y="13267"/>
                      </a:lnTo>
                      <a:lnTo>
                        <a:pt x="22964" y="13078"/>
                      </a:lnTo>
                      <a:cubicBezTo>
                        <a:pt x="22972" y="13055"/>
                        <a:pt x="22987" y="13040"/>
                        <a:pt x="23002" y="13024"/>
                      </a:cubicBezTo>
                      <a:cubicBezTo>
                        <a:pt x="22433" y="12266"/>
                        <a:pt x="21993" y="11393"/>
                        <a:pt x="21294" y="10748"/>
                      </a:cubicBezTo>
                      <a:cubicBezTo>
                        <a:pt x="20847" y="10338"/>
                        <a:pt x="20278" y="9996"/>
                        <a:pt x="19663" y="9951"/>
                      </a:cubicBezTo>
                      <a:cubicBezTo>
                        <a:pt x="19625" y="9949"/>
                        <a:pt x="19588" y="9947"/>
                        <a:pt x="19551" y="9947"/>
                      </a:cubicBezTo>
                      <a:cubicBezTo>
                        <a:pt x="19013" y="9947"/>
                        <a:pt x="18540" y="10199"/>
                        <a:pt x="18100" y="10497"/>
                      </a:cubicBezTo>
                      <a:cubicBezTo>
                        <a:pt x="17423" y="10963"/>
                        <a:pt x="16720" y="11579"/>
                        <a:pt x="15863" y="11579"/>
                      </a:cubicBezTo>
                      <a:cubicBezTo>
                        <a:pt x="15797" y="11579"/>
                        <a:pt x="15731" y="11575"/>
                        <a:pt x="15664" y="11567"/>
                      </a:cubicBezTo>
                      <a:cubicBezTo>
                        <a:pt x="14199" y="11408"/>
                        <a:pt x="14199" y="9587"/>
                        <a:pt x="13819" y="8532"/>
                      </a:cubicBezTo>
                      <a:cubicBezTo>
                        <a:pt x="13690" y="8175"/>
                        <a:pt x="13508" y="7818"/>
                        <a:pt x="13167" y="7629"/>
                      </a:cubicBezTo>
                      <a:cubicBezTo>
                        <a:pt x="12940" y="7498"/>
                        <a:pt x="12685" y="7465"/>
                        <a:pt x="12425" y="7465"/>
                      </a:cubicBezTo>
                      <a:cubicBezTo>
                        <a:pt x="12173" y="7465"/>
                        <a:pt x="11915" y="7496"/>
                        <a:pt x="11672" y="7500"/>
                      </a:cubicBezTo>
                      <a:cubicBezTo>
                        <a:pt x="11645" y="7500"/>
                        <a:pt x="11618" y="7501"/>
                        <a:pt x="11591" y="7501"/>
                      </a:cubicBezTo>
                      <a:cubicBezTo>
                        <a:pt x="11263" y="7501"/>
                        <a:pt x="10944" y="7453"/>
                        <a:pt x="10670" y="7257"/>
                      </a:cubicBezTo>
                      <a:cubicBezTo>
                        <a:pt x="10329" y="7014"/>
                        <a:pt x="10184" y="6619"/>
                        <a:pt x="9964" y="6278"/>
                      </a:cubicBezTo>
                      <a:cubicBezTo>
                        <a:pt x="9076" y="4874"/>
                        <a:pt x="7103" y="5033"/>
                        <a:pt x="5684" y="4654"/>
                      </a:cubicBezTo>
                      <a:cubicBezTo>
                        <a:pt x="5009" y="4472"/>
                        <a:pt x="4356" y="4176"/>
                        <a:pt x="3908" y="3614"/>
                      </a:cubicBezTo>
                      <a:cubicBezTo>
                        <a:pt x="3286" y="2848"/>
                        <a:pt x="3195" y="1831"/>
                        <a:pt x="2687" y="1004"/>
                      </a:cubicBezTo>
                      <a:cubicBezTo>
                        <a:pt x="2391" y="526"/>
                        <a:pt x="1882" y="32"/>
                        <a:pt x="1290" y="2"/>
                      </a:cubicBezTo>
                      <a:cubicBezTo>
                        <a:pt x="1272" y="1"/>
                        <a:pt x="1254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37"/>
                <p:cNvSpPr/>
                <p:nvPr/>
              </p:nvSpPr>
              <p:spPr>
                <a:xfrm>
                  <a:off x="2201184" y="3217716"/>
                  <a:ext cx="129169" cy="1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1658" extrusionOk="0">
                      <a:moveTo>
                        <a:pt x="221" y="1"/>
                      </a:moveTo>
                      <a:cubicBezTo>
                        <a:pt x="61" y="259"/>
                        <a:pt x="1" y="555"/>
                        <a:pt x="39" y="851"/>
                      </a:cubicBezTo>
                      <a:cubicBezTo>
                        <a:pt x="72" y="1182"/>
                        <a:pt x="272" y="1657"/>
                        <a:pt x="630" y="1657"/>
                      </a:cubicBezTo>
                      <a:cubicBezTo>
                        <a:pt x="683" y="1657"/>
                        <a:pt x="738" y="1647"/>
                        <a:pt x="797" y="1625"/>
                      </a:cubicBezTo>
                      <a:cubicBezTo>
                        <a:pt x="1526" y="1352"/>
                        <a:pt x="1291" y="10"/>
                        <a:pt x="509" y="10"/>
                      </a:cubicBezTo>
                      <a:cubicBezTo>
                        <a:pt x="444" y="10"/>
                        <a:pt x="376" y="19"/>
                        <a:pt x="304" y="39"/>
                      </a:cubicBezTo>
                      <a:cubicBezTo>
                        <a:pt x="299" y="40"/>
                        <a:pt x="294" y="41"/>
                        <a:pt x="288" y="41"/>
                      </a:cubicBezTo>
                      <a:cubicBezTo>
                        <a:pt x="261" y="41"/>
                        <a:pt x="233" y="26"/>
                        <a:pt x="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37"/>
                <p:cNvSpPr/>
                <p:nvPr/>
              </p:nvSpPr>
              <p:spPr>
                <a:xfrm>
                  <a:off x="2172339" y="3199360"/>
                  <a:ext cx="174086" cy="18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8" h="2173" extrusionOk="0">
                      <a:moveTo>
                        <a:pt x="554" y="218"/>
                      </a:moveTo>
                      <a:cubicBezTo>
                        <a:pt x="567" y="243"/>
                        <a:pt x="595" y="258"/>
                        <a:pt x="626" y="258"/>
                      </a:cubicBezTo>
                      <a:cubicBezTo>
                        <a:pt x="632" y="258"/>
                        <a:pt x="639" y="257"/>
                        <a:pt x="645" y="256"/>
                      </a:cubicBezTo>
                      <a:cubicBezTo>
                        <a:pt x="717" y="236"/>
                        <a:pt x="785" y="227"/>
                        <a:pt x="849" y="227"/>
                      </a:cubicBezTo>
                      <a:cubicBezTo>
                        <a:pt x="1632" y="227"/>
                        <a:pt x="1868" y="1575"/>
                        <a:pt x="1138" y="1842"/>
                      </a:cubicBezTo>
                      <a:cubicBezTo>
                        <a:pt x="1079" y="1864"/>
                        <a:pt x="1024" y="1874"/>
                        <a:pt x="971" y="1874"/>
                      </a:cubicBezTo>
                      <a:cubicBezTo>
                        <a:pt x="613" y="1874"/>
                        <a:pt x="412" y="1400"/>
                        <a:pt x="372" y="1075"/>
                      </a:cubicBezTo>
                      <a:cubicBezTo>
                        <a:pt x="334" y="779"/>
                        <a:pt x="395" y="476"/>
                        <a:pt x="554" y="218"/>
                      </a:cubicBezTo>
                      <a:close/>
                      <a:moveTo>
                        <a:pt x="947" y="1"/>
                      </a:moveTo>
                      <a:cubicBezTo>
                        <a:pt x="840" y="1"/>
                        <a:pt x="724" y="26"/>
                        <a:pt x="600" y="81"/>
                      </a:cubicBezTo>
                      <a:cubicBezTo>
                        <a:pt x="592" y="74"/>
                        <a:pt x="581" y="70"/>
                        <a:pt x="569" y="70"/>
                      </a:cubicBezTo>
                      <a:cubicBezTo>
                        <a:pt x="558" y="70"/>
                        <a:pt x="547" y="74"/>
                        <a:pt x="539" y="81"/>
                      </a:cubicBezTo>
                      <a:cubicBezTo>
                        <a:pt x="137" y="453"/>
                        <a:pt x="0" y="1030"/>
                        <a:pt x="190" y="1538"/>
                      </a:cubicBezTo>
                      <a:cubicBezTo>
                        <a:pt x="323" y="1872"/>
                        <a:pt x="640" y="2173"/>
                        <a:pt x="982" y="2173"/>
                      </a:cubicBezTo>
                      <a:cubicBezTo>
                        <a:pt x="1106" y="2173"/>
                        <a:pt x="1235" y="2133"/>
                        <a:pt x="1359" y="2039"/>
                      </a:cubicBezTo>
                      <a:cubicBezTo>
                        <a:pt x="2058" y="1515"/>
                        <a:pt x="1780" y="1"/>
                        <a:pt x="9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37"/>
                <p:cNvSpPr/>
                <p:nvPr/>
              </p:nvSpPr>
              <p:spPr>
                <a:xfrm>
                  <a:off x="1842354" y="2779286"/>
                  <a:ext cx="70041" cy="6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784" extrusionOk="0">
                      <a:moveTo>
                        <a:pt x="92" y="1"/>
                      </a:moveTo>
                      <a:cubicBezTo>
                        <a:pt x="0" y="160"/>
                        <a:pt x="0" y="357"/>
                        <a:pt x="76" y="517"/>
                      </a:cubicBezTo>
                      <a:cubicBezTo>
                        <a:pt x="152" y="656"/>
                        <a:pt x="328" y="784"/>
                        <a:pt x="498" y="784"/>
                      </a:cubicBezTo>
                      <a:cubicBezTo>
                        <a:pt x="532" y="784"/>
                        <a:pt x="567" y="779"/>
                        <a:pt x="600" y="767"/>
                      </a:cubicBezTo>
                      <a:cubicBezTo>
                        <a:pt x="828" y="691"/>
                        <a:pt x="608" y="335"/>
                        <a:pt x="501" y="221"/>
                      </a:cubicBezTo>
                      <a:cubicBezTo>
                        <a:pt x="388" y="107"/>
                        <a:pt x="243" y="31"/>
                        <a:pt x="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37"/>
                <p:cNvSpPr/>
                <p:nvPr/>
              </p:nvSpPr>
              <p:spPr>
                <a:xfrm>
                  <a:off x="1853181" y="2999812"/>
                  <a:ext cx="95164" cy="78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" h="924" extrusionOk="0">
                      <a:moveTo>
                        <a:pt x="67" y="0"/>
                      </a:moveTo>
                      <a:cubicBezTo>
                        <a:pt x="24" y="0"/>
                        <a:pt x="0" y="69"/>
                        <a:pt x="47" y="95"/>
                      </a:cubicBezTo>
                      <a:cubicBezTo>
                        <a:pt x="396" y="293"/>
                        <a:pt x="707" y="566"/>
                        <a:pt x="958" y="892"/>
                      </a:cubicBezTo>
                      <a:cubicBezTo>
                        <a:pt x="975" y="914"/>
                        <a:pt x="998" y="924"/>
                        <a:pt x="1021" y="924"/>
                      </a:cubicBezTo>
                      <a:cubicBezTo>
                        <a:pt x="1075" y="924"/>
                        <a:pt x="1124" y="870"/>
                        <a:pt x="1087" y="816"/>
                      </a:cubicBezTo>
                      <a:cubicBezTo>
                        <a:pt x="829" y="460"/>
                        <a:pt x="487" y="179"/>
                        <a:pt x="85" y="4"/>
                      </a:cubicBezTo>
                      <a:cubicBezTo>
                        <a:pt x="79" y="2"/>
                        <a:pt x="73" y="0"/>
                        <a:pt x="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37"/>
                <p:cNvSpPr/>
                <p:nvPr/>
              </p:nvSpPr>
              <p:spPr>
                <a:xfrm>
                  <a:off x="1826282" y="2763890"/>
                  <a:ext cx="98294" cy="99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" h="1172" extrusionOk="0">
                      <a:moveTo>
                        <a:pt x="282" y="183"/>
                      </a:moveTo>
                      <a:cubicBezTo>
                        <a:pt x="433" y="213"/>
                        <a:pt x="578" y="289"/>
                        <a:pt x="691" y="403"/>
                      </a:cubicBezTo>
                      <a:cubicBezTo>
                        <a:pt x="798" y="517"/>
                        <a:pt x="1018" y="873"/>
                        <a:pt x="790" y="949"/>
                      </a:cubicBezTo>
                      <a:cubicBezTo>
                        <a:pt x="755" y="961"/>
                        <a:pt x="720" y="966"/>
                        <a:pt x="685" y="966"/>
                      </a:cubicBezTo>
                      <a:cubicBezTo>
                        <a:pt x="512" y="966"/>
                        <a:pt x="342" y="838"/>
                        <a:pt x="266" y="699"/>
                      </a:cubicBezTo>
                      <a:cubicBezTo>
                        <a:pt x="183" y="539"/>
                        <a:pt x="190" y="342"/>
                        <a:pt x="282" y="183"/>
                      </a:cubicBezTo>
                      <a:close/>
                      <a:moveTo>
                        <a:pt x="258" y="0"/>
                      </a:moveTo>
                      <a:cubicBezTo>
                        <a:pt x="196" y="0"/>
                        <a:pt x="169" y="79"/>
                        <a:pt x="190" y="130"/>
                      </a:cubicBezTo>
                      <a:cubicBezTo>
                        <a:pt x="31" y="327"/>
                        <a:pt x="1" y="593"/>
                        <a:pt x="122" y="820"/>
                      </a:cubicBezTo>
                      <a:cubicBezTo>
                        <a:pt x="234" y="1018"/>
                        <a:pt x="466" y="1171"/>
                        <a:pt x="705" y="1171"/>
                      </a:cubicBezTo>
                      <a:cubicBezTo>
                        <a:pt x="759" y="1171"/>
                        <a:pt x="813" y="1163"/>
                        <a:pt x="866" y="1146"/>
                      </a:cubicBezTo>
                      <a:cubicBezTo>
                        <a:pt x="1162" y="1048"/>
                        <a:pt x="1101" y="706"/>
                        <a:pt x="995" y="494"/>
                      </a:cubicBezTo>
                      <a:lnTo>
                        <a:pt x="987" y="494"/>
                      </a:lnTo>
                      <a:cubicBezTo>
                        <a:pt x="843" y="213"/>
                        <a:pt x="578" y="31"/>
                        <a:pt x="266" y="1"/>
                      </a:cubicBezTo>
                      <a:cubicBezTo>
                        <a:pt x="263" y="0"/>
                        <a:pt x="261" y="0"/>
                        <a:pt x="2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37"/>
                <p:cNvSpPr/>
                <p:nvPr/>
              </p:nvSpPr>
              <p:spPr>
                <a:xfrm>
                  <a:off x="1749558" y="2997715"/>
                  <a:ext cx="811810" cy="1154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7" h="13643" extrusionOk="0">
                      <a:moveTo>
                        <a:pt x="910" y="0"/>
                      </a:moveTo>
                      <a:cubicBezTo>
                        <a:pt x="294" y="0"/>
                        <a:pt x="1" y="556"/>
                        <a:pt x="210" y="1189"/>
                      </a:cubicBezTo>
                      <a:cubicBezTo>
                        <a:pt x="361" y="1667"/>
                        <a:pt x="688" y="2100"/>
                        <a:pt x="976" y="2502"/>
                      </a:cubicBezTo>
                      <a:cubicBezTo>
                        <a:pt x="1636" y="3443"/>
                        <a:pt x="2388" y="4331"/>
                        <a:pt x="2873" y="5386"/>
                      </a:cubicBezTo>
                      <a:cubicBezTo>
                        <a:pt x="3215" y="6137"/>
                        <a:pt x="3511" y="7086"/>
                        <a:pt x="3275" y="7913"/>
                      </a:cubicBezTo>
                      <a:cubicBezTo>
                        <a:pt x="3139" y="8399"/>
                        <a:pt x="2799" y="8732"/>
                        <a:pt x="2354" y="8732"/>
                      </a:cubicBezTo>
                      <a:cubicBezTo>
                        <a:pt x="2228" y="8732"/>
                        <a:pt x="2095" y="8706"/>
                        <a:pt x="1955" y="8649"/>
                      </a:cubicBezTo>
                      <a:cubicBezTo>
                        <a:pt x="1643" y="8523"/>
                        <a:pt x="1199" y="8191"/>
                        <a:pt x="867" y="8191"/>
                      </a:cubicBezTo>
                      <a:cubicBezTo>
                        <a:pt x="659" y="8191"/>
                        <a:pt x="496" y="8322"/>
                        <a:pt x="437" y="8717"/>
                      </a:cubicBezTo>
                      <a:cubicBezTo>
                        <a:pt x="399" y="8975"/>
                        <a:pt x="377" y="9218"/>
                        <a:pt x="179" y="9400"/>
                      </a:cubicBezTo>
                      <a:cubicBezTo>
                        <a:pt x="278" y="9704"/>
                        <a:pt x="346" y="10023"/>
                        <a:pt x="414" y="10326"/>
                      </a:cubicBezTo>
                      <a:cubicBezTo>
                        <a:pt x="589" y="11039"/>
                        <a:pt x="802" y="11965"/>
                        <a:pt x="1636" y="12155"/>
                      </a:cubicBezTo>
                      <a:cubicBezTo>
                        <a:pt x="1747" y="12180"/>
                        <a:pt x="1855" y="12191"/>
                        <a:pt x="1961" y="12191"/>
                      </a:cubicBezTo>
                      <a:cubicBezTo>
                        <a:pt x="2929" y="12191"/>
                        <a:pt x="3736" y="11244"/>
                        <a:pt x="4543" y="10827"/>
                      </a:cubicBezTo>
                      <a:cubicBezTo>
                        <a:pt x="4901" y="10643"/>
                        <a:pt x="5272" y="10555"/>
                        <a:pt x="5642" y="10555"/>
                      </a:cubicBezTo>
                      <a:cubicBezTo>
                        <a:pt x="6111" y="10555"/>
                        <a:pt x="6576" y="10696"/>
                        <a:pt x="7009" y="10964"/>
                      </a:cubicBezTo>
                      <a:cubicBezTo>
                        <a:pt x="7874" y="11495"/>
                        <a:pt x="8421" y="12367"/>
                        <a:pt x="8990" y="13187"/>
                      </a:cubicBezTo>
                      <a:cubicBezTo>
                        <a:pt x="9104" y="13339"/>
                        <a:pt x="9218" y="13491"/>
                        <a:pt x="9331" y="13642"/>
                      </a:cubicBezTo>
                      <a:cubicBezTo>
                        <a:pt x="9597" y="13195"/>
                        <a:pt x="9430" y="12436"/>
                        <a:pt x="9384" y="11988"/>
                      </a:cubicBezTo>
                      <a:cubicBezTo>
                        <a:pt x="9316" y="11275"/>
                        <a:pt x="9233" y="10569"/>
                        <a:pt x="9126" y="9871"/>
                      </a:cubicBezTo>
                      <a:cubicBezTo>
                        <a:pt x="9073" y="9544"/>
                        <a:pt x="9020" y="9218"/>
                        <a:pt x="8960" y="8892"/>
                      </a:cubicBezTo>
                      <a:cubicBezTo>
                        <a:pt x="8026" y="8770"/>
                        <a:pt x="7533" y="7791"/>
                        <a:pt x="6986" y="7116"/>
                      </a:cubicBezTo>
                      <a:cubicBezTo>
                        <a:pt x="6836" y="6929"/>
                        <a:pt x="6560" y="6621"/>
                        <a:pt x="6312" y="6621"/>
                      </a:cubicBezTo>
                      <a:cubicBezTo>
                        <a:pt x="6197" y="6621"/>
                        <a:pt x="6088" y="6686"/>
                        <a:pt x="6000" y="6858"/>
                      </a:cubicBezTo>
                      <a:cubicBezTo>
                        <a:pt x="5909" y="7033"/>
                        <a:pt x="5916" y="7253"/>
                        <a:pt x="5810" y="7427"/>
                      </a:cubicBezTo>
                      <a:cubicBezTo>
                        <a:pt x="5678" y="7619"/>
                        <a:pt x="5467" y="7724"/>
                        <a:pt x="5248" y="7724"/>
                      </a:cubicBezTo>
                      <a:cubicBezTo>
                        <a:pt x="5164" y="7724"/>
                        <a:pt x="5080" y="7709"/>
                        <a:pt x="4998" y="7678"/>
                      </a:cubicBezTo>
                      <a:cubicBezTo>
                        <a:pt x="4201" y="7404"/>
                        <a:pt x="4133" y="6084"/>
                        <a:pt x="4019" y="5416"/>
                      </a:cubicBezTo>
                      <a:cubicBezTo>
                        <a:pt x="3822" y="4316"/>
                        <a:pt x="3693" y="3200"/>
                        <a:pt x="3245" y="2168"/>
                      </a:cubicBezTo>
                      <a:cubicBezTo>
                        <a:pt x="2866" y="1288"/>
                        <a:pt x="2167" y="241"/>
                        <a:pt x="1158" y="28"/>
                      </a:cubicBezTo>
                      <a:cubicBezTo>
                        <a:pt x="1070" y="9"/>
                        <a:pt x="987" y="0"/>
                        <a:pt x="9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37"/>
                <p:cNvSpPr/>
                <p:nvPr/>
              </p:nvSpPr>
              <p:spPr>
                <a:xfrm>
                  <a:off x="1385906" y="3159941"/>
                  <a:ext cx="166473" cy="15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1864" extrusionOk="0">
                      <a:moveTo>
                        <a:pt x="517" y="1"/>
                      </a:moveTo>
                      <a:lnTo>
                        <a:pt x="517" y="1"/>
                      </a:lnTo>
                      <a:cubicBezTo>
                        <a:pt x="1" y="616"/>
                        <a:pt x="130" y="1761"/>
                        <a:pt x="1078" y="1860"/>
                      </a:cubicBezTo>
                      <a:cubicBezTo>
                        <a:pt x="1107" y="1863"/>
                        <a:pt x="1134" y="1864"/>
                        <a:pt x="1161" y="1864"/>
                      </a:cubicBezTo>
                      <a:cubicBezTo>
                        <a:pt x="1692" y="1864"/>
                        <a:pt x="1968" y="1380"/>
                        <a:pt x="1701" y="889"/>
                      </a:cubicBezTo>
                      <a:cubicBezTo>
                        <a:pt x="1512" y="535"/>
                        <a:pt x="1025" y="39"/>
                        <a:pt x="602" y="39"/>
                      </a:cubicBezTo>
                      <a:cubicBezTo>
                        <a:pt x="599" y="39"/>
                        <a:pt x="596" y="39"/>
                        <a:pt x="593" y="39"/>
                      </a:cubicBezTo>
                      <a:cubicBezTo>
                        <a:pt x="570" y="39"/>
                        <a:pt x="540" y="24"/>
                        <a:pt x="5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37"/>
                <p:cNvSpPr/>
                <p:nvPr/>
              </p:nvSpPr>
              <p:spPr>
                <a:xfrm>
                  <a:off x="1372456" y="3142261"/>
                  <a:ext cx="199717" cy="196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2326" extrusionOk="0">
                      <a:moveTo>
                        <a:pt x="676" y="210"/>
                      </a:moveTo>
                      <a:cubicBezTo>
                        <a:pt x="699" y="233"/>
                        <a:pt x="729" y="248"/>
                        <a:pt x="752" y="248"/>
                      </a:cubicBezTo>
                      <a:cubicBezTo>
                        <a:pt x="755" y="248"/>
                        <a:pt x="758" y="248"/>
                        <a:pt x="761" y="248"/>
                      </a:cubicBezTo>
                      <a:cubicBezTo>
                        <a:pt x="1184" y="248"/>
                        <a:pt x="1671" y="744"/>
                        <a:pt x="1860" y="1098"/>
                      </a:cubicBezTo>
                      <a:cubicBezTo>
                        <a:pt x="2127" y="1589"/>
                        <a:pt x="1851" y="2073"/>
                        <a:pt x="1320" y="2073"/>
                      </a:cubicBezTo>
                      <a:cubicBezTo>
                        <a:pt x="1293" y="2073"/>
                        <a:pt x="1266" y="2072"/>
                        <a:pt x="1237" y="2069"/>
                      </a:cubicBezTo>
                      <a:cubicBezTo>
                        <a:pt x="289" y="1970"/>
                        <a:pt x="160" y="825"/>
                        <a:pt x="676" y="210"/>
                      </a:cubicBezTo>
                      <a:close/>
                      <a:moveTo>
                        <a:pt x="761" y="0"/>
                      </a:moveTo>
                      <a:cubicBezTo>
                        <a:pt x="753" y="0"/>
                        <a:pt x="745" y="2"/>
                        <a:pt x="737" y="5"/>
                      </a:cubicBezTo>
                      <a:lnTo>
                        <a:pt x="706" y="28"/>
                      </a:lnTo>
                      <a:cubicBezTo>
                        <a:pt x="691" y="35"/>
                        <a:pt x="676" y="43"/>
                        <a:pt x="661" y="66"/>
                      </a:cubicBezTo>
                      <a:cubicBezTo>
                        <a:pt x="221" y="407"/>
                        <a:pt x="0" y="976"/>
                        <a:pt x="221" y="1523"/>
                      </a:cubicBezTo>
                      <a:cubicBezTo>
                        <a:pt x="404" y="1985"/>
                        <a:pt x="838" y="2326"/>
                        <a:pt x="1336" y="2326"/>
                      </a:cubicBezTo>
                      <a:cubicBezTo>
                        <a:pt x="1393" y="2326"/>
                        <a:pt x="1452" y="2321"/>
                        <a:pt x="1511" y="2312"/>
                      </a:cubicBezTo>
                      <a:cubicBezTo>
                        <a:pt x="2095" y="2213"/>
                        <a:pt x="2361" y="1667"/>
                        <a:pt x="2140" y="1121"/>
                      </a:cubicBezTo>
                      <a:cubicBezTo>
                        <a:pt x="1953" y="648"/>
                        <a:pt x="1365" y="20"/>
                        <a:pt x="817" y="20"/>
                      </a:cubicBezTo>
                      <a:cubicBezTo>
                        <a:pt x="810" y="20"/>
                        <a:pt x="804" y="20"/>
                        <a:pt x="797" y="20"/>
                      </a:cubicBezTo>
                      <a:cubicBezTo>
                        <a:pt x="788" y="6"/>
                        <a:pt x="775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37"/>
                <p:cNvSpPr/>
                <p:nvPr/>
              </p:nvSpPr>
              <p:spPr>
                <a:xfrm>
                  <a:off x="1344203" y="2440080"/>
                  <a:ext cx="49908" cy="82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" h="979" extrusionOk="0">
                      <a:moveTo>
                        <a:pt x="155" y="0"/>
                      </a:moveTo>
                      <a:cubicBezTo>
                        <a:pt x="125" y="0"/>
                        <a:pt x="94" y="16"/>
                        <a:pt x="84" y="49"/>
                      </a:cubicBezTo>
                      <a:cubicBezTo>
                        <a:pt x="1" y="383"/>
                        <a:pt x="122" y="785"/>
                        <a:pt x="418" y="968"/>
                      </a:cubicBezTo>
                      <a:cubicBezTo>
                        <a:pt x="432" y="975"/>
                        <a:pt x="447" y="978"/>
                        <a:pt x="461" y="978"/>
                      </a:cubicBezTo>
                      <a:cubicBezTo>
                        <a:pt x="534" y="978"/>
                        <a:pt x="589" y="888"/>
                        <a:pt x="532" y="831"/>
                      </a:cubicBezTo>
                      <a:cubicBezTo>
                        <a:pt x="319" y="611"/>
                        <a:pt x="198" y="383"/>
                        <a:pt x="228" y="72"/>
                      </a:cubicBezTo>
                      <a:cubicBezTo>
                        <a:pt x="232" y="25"/>
                        <a:pt x="194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37"/>
                <p:cNvSpPr/>
                <p:nvPr/>
              </p:nvSpPr>
              <p:spPr>
                <a:xfrm>
                  <a:off x="1303092" y="2398969"/>
                  <a:ext cx="58198" cy="12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1480" extrusionOk="0">
                      <a:moveTo>
                        <a:pt x="351" y="1"/>
                      </a:moveTo>
                      <a:cubicBezTo>
                        <a:pt x="331" y="1"/>
                        <a:pt x="310" y="11"/>
                        <a:pt x="297" y="34"/>
                      </a:cubicBezTo>
                      <a:cubicBezTo>
                        <a:pt x="1" y="444"/>
                        <a:pt x="107" y="1165"/>
                        <a:pt x="524" y="1461"/>
                      </a:cubicBezTo>
                      <a:cubicBezTo>
                        <a:pt x="540" y="1474"/>
                        <a:pt x="557" y="1479"/>
                        <a:pt x="573" y="1479"/>
                      </a:cubicBezTo>
                      <a:cubicBezTo>
                        <a:pt x="635" y="1479"/>
                        <a:pt x="688" y="1400"/>
                        <a:pt x="646" y="1340"/>
                      </a:cubicBezTo>
                      <a:cubicBezTo>
                        <a:pt x="532" y="1150"/>
                        <a:pt x="411" y="991"/>
                        <a:pt x="365" y="771"/>
                      </a:cubicBezTo>
                      <a:cubicBezTo>
                        <a:pt x="327" y="535"/>
                        <a:pt x="342" y="300"/>
                        <a:pt x="411" y="80"/>
                      </a:cubicBezTo>
                      <a:cubicBezTo>
                        <a:pt x="425" y="36"/>
                        <a:pt x="389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37"/>
                <p:cNvSpPr/>
                <p:nvPr/>
              </p:nvSpPr>
              <p:spPr>
                <a:xfrm>
                  <a:off x="1271625" y="2351852"/>
                  <a:ext cx="478356" cy="400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5" h="4735" extrusionOk="0">
                      <a:moveTo>
                        <a:pt x="1363" y="1"/>
                      </a:moveTo>
                      <a:cubicBezTo>
                        <a:pt x="1193" y="1"/>
                        <a:pt x="1020" y="29"/>
                        <a:pt x="843" y="91"/>
                      </a:cubicBezTo>
                      <a:cubicBezTo>
                        <a:pt x="1" y="379"/>
                        <a:pt x="206" y="1441"/>
                        <a:pt x="555" y="2041"/>
                      </a:cubicBezTo>
                      <a:cubicBezTo>
                        <a:pt x="874" y="2549"/>
                        <a:pt x="1321" y="2959"/>
                        <a:pt x="1860" y="3232"/>
                      </a:cubicBezTo>
                      <a:cubicBezTo>
                        <a:pt x="2407" y="3521"/>
                        <a:pt x="2983" y="3597"/>
                        <a:pt x="3568" y="3771"/>
                      </a:cubicBezTo>
                      <a:cubicBezTo>
                        <a:pt x="3818" y="3839"/>
                        <a:pt x="4053" y="3946"/>
                        <a:pt x="4258" y="4105"/>
                      </a:cubicBezTo>
                      <a:cubicBezTo>
                        <a:pt x="4527" y="4312"/>
                        <a:pt x="4727" y="4694"/>
                        <a:pt x="5109" y="4694"/>
                      </a:cubicBezTo>
                      <a:cubicBezTo>
                        <a:pt x="5147" y="4694"/>
                        <a:pt x="5187" y="4690"/>
                        <a:pt x="5230" y="4682"/>
                      </a:cubicBezTo>
                      <a:cubicBezTo>
                        <a:pt x="5237" y="4682"/>
                        <a:pt x="5245" y="4689"/>
                        <a:pt x="5237" y="4697"/>
                      </a:cubicBezTo>
                      <a:cubicBezTo>
                        <a:pt x="5215" y="4712"/>
                        <a:pt x="5199" y="4720"/>
                        <a:pt x="5184" y="4727"/>
                      </a:cubicBezTo>
                      <a:lnTo>
                        <a:pt x="5245" y="4735"/>
                      </a:lnTo>
                      <a:cubicBezTo>
                        <a:pt x="5602" y="4477"/>
                        <a:pt x="5655" y="4287"/>
                        <a:pt x="5427" y="4166"/>
                      </a:cubicBezTo>
                      <a:cubicBezTo>
                        <a:pt x="5321" y="4052"/>
                        <a:pt x="5139" y="3984"/>
                        <a:pt x="5010" y="3900"/>
                      </a:cubicBezTo>
                      <a:cubicBezTo>
                        <a:pt x="4782" y="3771"/>
                        <a:pt x="4569" y="3619"/>
                        <a:pt x="4372" y="3437"/>
                      </a:cubicBezTo>
                      <a:cubicBezTo>
                        <a:pt x="3993" y="3058"/>
                        <a:pt x="3879" y="2557"/>
                        <a:pt x="3697" y="2071"/>
                      </a:cubicBezTo>
                      <a:cubicBezTo>
                        <a:pt x="3355" y="1152"/>
                        <a:pt x="2447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37"/>
                <p:cNvSpPr/>
                <p:nvPr/>
              </p:nvSpPr>
              <p:spPr>
                <a:xfrm>
                  <a:off x="1247263" y="2332820"/>
                  <a:ext cx="530971" cy="440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5203" extrusionOk="0">
                      <a:moveTo>
                        <a:pt x="1650" y="226"/>
                      </a:moveTo>
                      <a:cubicBezTo>
                        <a:pt x="2733" y="226"/>
                        <a:pt x="3637" y="1377"/>
                        <a:pt x="3985" y="2296"/>
                      </a:cubicBezTo>
                      <a:cubicBezTo>
                        <a:pt x="4167" y="2782"/>
                        <a:pt x="4281" y="3283"/>
                        <a:pt x="4660" y="3662"/>
                      </a:cubicBezTo>
                      <a:cubicBezTo>
                        <a:pt x="4857" y="3844"/>
                        <a:pt x="5070" y="3996"/>
                        <a:pt x="5298" y="4125"/>
                      </a:cubicBezTo>
                      <a:cubicBezTo>
                        <a:pt x="5427" y="4209"/>
                        <a:pt x="5609" y="4277"/>
                        <a:pt x="5715" y="4391"/>
                      </a:cubicBezTo>
                      <a:cubicBezTo>
                        <a:pt x="5943" y="4512"/>
                        <a:pt x="5882" y="4702"/>
                        <a:pt x="5533" y="4960"/>
                      </a:cubicBezTo>
                      <a:lnTo>
                        <a:pt x="5465" y="4952"/>
                      </a:lnTo>
                      <a:cubicBezTo>
                        <a:pt x="5487" y="4945"/>
                        <a:pt x="5503" y="4937"/>
                        <a:pt x="5525" y="4922"/>
                      </a:cubicBezTo>
                      <a:cubicBezTo>
                        <a:pt x="5533" y="4914"/>
                        <a:pt x="5525" y="4907"/>
                        <a:pt x="5518" y="4907"/>
                      </a:cubicBezTo>
                      <a:cubicBezTo>
                        <a:pt x="5475" y="4915"/>
                        <a:pt x="5435" y="4919"/>
                        <a:pt x="5397" y="4919"/>
                      </a:cubicBezTo>
                      <a:cubicBezTo>
                        <a:pt x="5015" y="4919"/>
                        <a:pt x="4815" y="4537"/>
                        <a:pt x="4546" y="4330"/>
                      </a:cubicBezTo>
                      <a:cubicBezTo>
                        <a:pt x="4334" y="4171"/>
                        <a:pt x="4099" y="4064"/>
                        <a:pt x="3856" y="3996"/>
                      </a:cubicBezTo>
                      <a:cubicBezTo>
                        <a:pt x="3271" y="3822"/>
                        <a:pt x="2695" y="3746"/>
                        <a:pt x="2148" y="3457"/>
                      </a:cubicBezTo>
                      <a:cubicBezTo>
                        <a:pt x="1609" y="3184"/>
                        <a:pt x="1162" y="2774"/>
                        <a:pt x="843" y="2266"/>
                      </a:cubicBezTo>
                      <a:cubicBezTo>
                        <a:pt x="494" y="1666"/>
                        <a:pt x="289" y="604"/>
                        <a:pt x="1131" y="316"/>
                      </a:cubicBezTo>
                      <a:cubicBezTo>
                        <a:pt x="1308" y="254"/>
                        <a:pt x="1481" y="226"/>
                        <a:pt x="1650" y="226"/>
                      </a:cubicBezTo>
                      <a:close/>
                      <a:moveTo>
                        <a:pt x="1510" y="0"/>
                      </a:moveTo>
                      <a:cubicBezTo>
                        <a:pt x="974" y="0"/>
                        <a:pt x="486" y="223"/>
                        <a:pt x="312" y="824"/>
                      </a:cubicBezTo>
                      <a:cubicBezTo>
                        <a:pt x="1" y="1924"/>
                        <a:pt x="896" y="3025"/>
                        <a:pt x="1776" y="3556"/>
                      </a:cubicBezTo>
                      <a:cubicBezTo>
                        <a:pt x="2437" y="3958"/>
                        <a:pt x="3142" y="4027"/>
                        <a:pt x="3863" y="4262"/>
                      </a:cubicBezTo>
                      <a:cubicBezTo>
                        <a:pt x="4303" y="4398"/>
                        <a:pt x="4546" y="4770"/>
                        <a:pt x="4949" y="4952"/>
                      </a:cubicBezTo>
                      <a:lnTo>
                        <a:pt x="4979" y="4968"/>
                      </a:lnTo>
                      <a:cubicBezTo>
                        <a:pt x="4949" y="5036"/>
                        <a:pt x="4986" y="5119"/>
                        <a:pt x="5055" y="5135"/>
                      </a:cubicBezTo>
                      <a:cubicBezTo>
                        <a:pt x="5192" y="5172"/>
                        <a:pt x="5359" y="5202"/>
                        <a:pt x="5522" y="5202"/>
                      </a:cubicBezTo>
                      <a:cubicBezTo>
                        <a:pt x="5819" y="5202"/>
                        <a:pt x="6102" y="5103"/>
                        <a:pt x="6170" y="4770"/>
                      </a:cubicBezTo>
                      <a:cubicBezTo>
                        <a:pt x="6277" y="4254"/>
                        <a:pt x="5556" y="4004"/>
                        <a:pt x="5229" y="3784"/>
                      </a:cubicBezTo>
                      <a:cubicBezTo>
                        <a:pt x="4493" y="3290"/>
                        <a:pt x="4417" y="2562"/>
                        <a:pt x="4053" y="1826"/>
                      </a:cubicBezTo>
                      <a:cubicBezTo>
                        <a:pt x="3803" y="1295"/>
                        <a:pt x="3423" y="832"/>
                        <a:pt x="2953" y="475"/>
                      </a:cubicBezTo>
                      <a:cubicBezTo>
                        <a:pt x="2582" y="204"/>
                        <a:pt x="2024" y="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37"/>
                <p:cNvSpPr/>
                <p:nvPr/>
              </p:nvSpPr>
              <p:spPr>
                <a:xfrm>
                  <a:off x="213150" y="2594710"/>
                  <a:ext cx="297249" cy="215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2544" extrusionOk="0">
                      <a:moveTo>
                        <a:pt x="1199" y="1"/>
                      </a:moveTo>
                      <a:cubicBezTo>
                        <a:pt x="749" y="1"/>
                        <a:pt x="330" y="156"/>
                        <a:pt x="190" y="642"/>
                      </a:cubicBezTo>
                      <a:cubicBezTo>
                        <a:pt x="0" y="1318"/>
                        <a:pt x="706" y="2228"/>
                        <a:pt x="1374" y="2433"/>
                      </a:cubicBezTo>
                      <a:cubicBezTo>
                        <a:pt x="1385" y="2416"/>
                        <a:pt x="1409" y="2408"/>
                        <a:pt x="1433" y="2408"/>
                      </a:cubicBezTo>
                      <a:cubicBezTo>
                        <a:pt x="1441" y="2408"/>
                        <a:pt x="1449" y="2408"/>
                        <a:pt x="1457" y="2410"/>
                      </a:cubicBezTo>
                      <a:cubicBezTo>
                        <a:pt x="1716" y="2479"/>
                        <a:pt x="2048" y="2544"/>
                        <a:pt x="2367" y="2544"/>
                      </a:cubicBezTo>
                      <a:cubicBezTo>
                        <a:pt x="2900" y="2544"/>
                        <a:pt x="3396" y="2362"/>
                        <a:pt x="3453" y="1712"/>
                      </a:cubicBezTo>
                      <a:cubicBezTo>
                        <a:pt x="3514" y="953"/>
                        <a:pt x="2823" y="452"/>
                        <a:pt x="2193" y="202"/>
                      </a:cubicBezTo>
                      <a:cubicBezTo>
                        <a:pt x="1920" y="96"/>
                        <a:pt x="1550" y="1"/>
                        <a:pt x="11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37"/>
                <p:cNvSpPr/>
                <p:nvPr/>
              </p:nvSpPr>
              <p:spPr>
                <a:xfrm>
                  <a:off x="192595" y="2302367"/>
                  <a:ext cx="145749" cy="122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447" extrusionOk="0">
                      <a:moveTo>
                        <a:pt x="357" y="0"/>
                      </a:moveTo>
                      <a:cubicBezTo>
                        <a:pt x="266" y="15"/>
                        <a:pt x="84" y="69"/>
                        <a:pt x="68" y="182"/>
                      </a:cubicBezTo>
                      <a:cubicBezTo>
                        <a:pt x="68" y="205"/>
                        <a:pt x="53" y="235"/>
                        <a:pt x="31" y="251"/>
                      </a:cubicBezTo>
                      <a:cubicBezTo>
                        <a:pt x="0" y="668"/>
                        <a:pt x="319" y="987"/>
                        <a:pt x="645" y="1214"/>
                      </a:cubicBezTo>
                      <a:cubicBezTo>
                        <a:pt x="799" y="1326"/>
                        <a:pt x="1045" y="1447"/>
                        <a:pt x="1256" y="1447"/>
                      </a:cubicBezTo>
                      <a:cubicBezTo>
                        <a:pt x="1419" y="1447"/>
                        <a:pt x="1561" y="1374"/>
                        <a:pt x="1624" y="1169"/>
                      </a:cubicBezTo>
                      <a:cubicBezTo>
                        <a:pt x="1723" y="843"/>
                        <a:pt x="1389" y="501"/>
                        <a:pt x="1154" y="311"/>
                      </a:cubicBezTo>
                      <a:cubicBezTo>
                        <a:pt x="1002" y="182"/>
                        <a:pt x="827" y="91"/>
                        <a:pt x="638" y="38"/>
                      </a:cubicBezTo>
                      <a:cubicBezTo>
                        <a:pt x="547" y="15"/>
                        <a:pt x="448" y="0"/>
                        <a:pt x="3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7"/>
                <p:cNvSpPr/>
                <p:nvPr/>
              </p:nvSpPr>
              <p:spPr>
                <a:xfrm>
                  <a:off x="203507" y="2577877"/>
                  <a:ext cx="334469" cy="251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" h="2975" extrusionOk="0">
                      <a:moveTo>
                        <a:pt x="1313" y="200"/>
                      </a:moveTo>
                      <a:cubicBezTo>
                        <a:pt x="1664" y="200"/>
                        <a:pt x="2034" y="295"/>
                        <a:pt x="2307" y="401"/>
                      </a:cubicBezTo>
                      <a:cubicBezTo>
                        <a:pt x="2937" y="651"/>
                        <a:pt x="3628" y="1152"/>
                        <a:pt x="3567" y="1911"/>
                      </a:cubicBezTo>
                      <a:cubicBezTo>
                        <a:pt x="3510" y="2561"/>
                        <a:pt x="3014" y="2743"/>
                        <a:pt x="2481" y="2743"/>
                      </a:cubicBezTo>
                      <a:cubicBezTo>
                        <a:pt x="2162" y="2743"/>
                        <a:pt x="1830" y="2678"/>
                        <a:pt x="1571" y="2609"/>
                      </a:cubicBezTo>
                      <a:cubicBezTo>
                        <a:pt x="1563" y="2607"/>
                        <a:pt x="1556" y="2607"/>
                        <a:pt x="1548" y="2607"/>
                      </a:cubicBezTo>
                      <a:cubicBezTo>
                        <a:pt x="1526" y="2607"/>
                        <a:pt x="1505" y="2615"/>
                        <a:pt x="1488" y="2632"/>
                      </a:cubicBezTo>
                      <a:cubicBezTo>
                        <a:pt x="820" y="2427"/>
                        <a:pt x="114" y="1517"/>
                        <a:pt x="304" y="841"/>
                      </a:cubicBezTo>
                      <a:cubicBezTo>
                        <a:pt x="444" y="355"/>
                        <a:pt x="863" y="200"/>
                        <a:pt x="1313" y="200"/>
                      </a:cubicBezTo>
                      <a:close/>
                      <a:moveTo>
                        <a:pt x="1366" y="1"/>
                      </a:moveTo>
                      <a:cubicBezTo>
                        <a:pt x="746" y="1"/>
                        <a:pt x="142" y="236"/>
                        <a:pt x="76" y="947"/>
                      </a:cubicBezTo>
                      <a:cubicBezTo>
                        <a:pt x="0" y="1729"/>
                        <a:pt x="744" y="2708"/>
                        <a:pt x="1541" y="2792"/>
                      </a:cubicBezTo>
                      <a:cubicBezTo>
                        <a:pt x="1821" y="2902"/>
                        <a:pt x="2157" y="2974"/>
                        <a:pt x="2482" y="2974"/>
                      </a:cubicBezTo>
                      <a:cubicBezTo>
                        <a:pt x="3074" y="2974"/>
                        <a:pt x="3632" y="2736"/>
                        <a:pt x="3764" y="2055"/>
                      </a:cubicBezTo>
                      <a:cubicBezTo>
                        <a:pt x="3954" y="1076"/>
                        <a:pt x="3036" y="431"/>
                        <a:pt x="2231" y="143"/>
                      </a:cubicBezTo>
                      <a:cubicBezTo>
                        <a:pt x="1981" y="58"/>
                        <a:pt x="1672" y="1"/>
                        <a:pt x="1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7"/>
                <p:cNvSpPr/>
                <p:nvPr/>
              </p:nvSpPr>
              <p:spPr>
                <a:xfrm>
                  <a:off x="158505" y="2287733"/>
                  <a:ext cx="201070" cy="157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1863" extrusionOk="0">
                      <a:moveTo>
                        <a:pt x="760" y="173"/>
                      </a:moveTo>
                      <a:cubicBezTo>
                        <a:pt x="858" y="173"/>
                        <a:pt x="950" y="188"/>
                        <a:pt x="1048" y="211"/>
                      </a:cubicBezTo>
                      <a:cubicBezTo>
                        <a:pt x="1230" y="264"/>
                        <a:pt x="1405" y="355"/>
                        <a:pt x="1557" y="484"/>
                      </a:cubicBezTo>
                      <a:cubicBezTo>
                        <a:pt x="1792" y="666"/>
                        <a:pt x="2126" y="1016"/>
                        <a:pt x="2027" y="1342"/>
                      </a:cubicBezTo>
                      <a:cubicBezTo>
                        <a:pt x="1964" y="1547"/>
                        <a:pt x="1823" y="1620"/>
                        <a:pt x="1661" y="1620"/>
                      </a:cubicBezTo>
                      <a:cubicBezTo>
                        <a:pt x="1452" y="1620"/>
                        <a:pt x="1207" y="1499"/>
                        <a:pt x="1048" y="1387"/>
                      </a:cubicBezTo>
                      <a:cubicBezTo>
                        <a:pt x="722" y="1160"/>
                        <a:pt x="396" y="841"/>
                        <a:pt x="434" y="424"/>
                      </a:cubicBezTo>
                      <a:cubicBezTo>
                        <a:pt x="456" y="408"/>
                        <a:pt x="471" y="378"/>
                        <a:pt x="479" y="355"/>
                      </a:cubicBezTo>
                      <a:cubicBezTo>
                        <a:pt x="487" y="242"/>
                        <a:pt x="669" y="188"/>
                        <a:pt x="760" y="173"/>
                      </a:cubicBezTo>
                      <a:close/>
                      <a:moveTo>
                        <a:pt x="732" y="0"/>
                      </a:moveTo>
                      <a:cubicBezTo>
                        <a:pt x="507" y="0"/>
                        <a:pt x="315" y="79"/>
                        <a:pt x="289" y="325"/>
                      </a:cubicBezTo>
                      <a:cubicBezTo>
                        <a:pt x="1" y="1062"/>
                        <a:pt x="1005" y="1863"/>
                        <a:pt x="1695" y="1863"/>
                      </a:cubicBezTo>
                      <a:cubicBezTo>
                        <a:pt x="1985" y="1863"/>
                        <a:pt x="2219" y="1721"/>
                        <a:pt x="2278" y="1372"/>
                      </a:cubicBezTo>
                      <a:cubicBezTo>
                        <a:pt x="2376" y="826"/>
                        <a:pt x="1845" y="378"/>
                        <a:pt x="1405" y="166"/>
                      </a:cubicBezTo>
                      <a:cubicBezTo>
                        <a:pt x="1252" y="91"/>
                        <a:pt x="973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20" name="Google Shape;1320;p37"/>
                <p:cNvGrpSpPr/>
                <p:nvPr/>
              </p:nvGrpSpPr>
              <p:grpSpPr>
                <a:xfrm>
                  <a:off x="510390" y="4021761"/>
                  <a:ext cx="436654" cy="517522"/>
                  <a:chOff x="586590" y="3983661"/>
                  <a:chExt cx="436654" cy="517522"/>
                </a:xfrm>
              </p:grpSpPr>
              <p:sp>
                <p:nvSpPr>
                  <p:cNvPr id="1321" name="Google Shape;1321;p37"/>
                  <p:cNvSpPr/>
                  <p:nvPr/>
                </p:nvSpPr>
                <p:spPr>
                  <a:xfrm>
                    <a:off x="586590" y="4218482"/>
                    <a:ext cx="436654" cy="282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62" h="3342" extrusionOk="0">
                        <a:moveTo>
                          <a:pt x="1348" y="0"/>
                        </a:moveTo>
                        <a:cubicBezTo>
                          <a:pt x="1234" y="0"/>
                          <a:pt x="1117" y="13"/>
                          <a:pt x="995" y="40"/>
                        </a:cubicBezTo>
                        <a:cubicBezTo>
                          <a:pt x="1" y="268"/>
                          <a:pt x="259" y="1270"/>
                          <a:pt x="744" y="1869"/>
                        </a:cubicBezTo>
                        <a:cubicBezTo>
                          <a:pt x="1040" y="2218"/>
                          <a:pt x="1397" y="2507"/>
                          <a:pt x="1799" y="2712"/>
                        </a:cubicBezTo>
                        <a:cubicBezTo>
                          <a:pt x="2604" y="3137"/>
                          <a:pt x="3514" y="3266"/>
                          <a:pt x="4417" y="3342"/>
                        </a:cubicBezTo>
                        <a:cubicBezTo>
                          <a:pt x="4425" y="3319"/>
                          <a:pt x="4448" y="3304"/>
                          <a:pt x="4478" y="3304"/>
                        </a:cubicBezTo>
                        <a:cubicBezTo>
                          <a:pt x="4895" y="3296"/>
                          <a:pt x="5161" y="2856"/>
                          <a:pt x="4979" y="2476"/>
                        </a:cubicBezTo>
                        <a:cubicBezTo>
                          <a:pt x="4873" y="2249"/>
                          <a:pt x="4637" y="2211"/>
                          <a:pt x="4425" y="2120"/>
                        </a:cubicBezTo>
                        <a:cubicBezTo>
                          <a:pt x="4303" y="2074"/>
                          <a:pt x="4190" y="2013"/>
                          <a:pt x="4076" y="1945"/>
                        </a:cubicBezTo>
                        <a:cubicBezTo>
                          <a:pt x="3795" y="1755"/>
                          <a:pt x="3537" y="1528"/>
                          <a:pt x="3317" y="1262"/>
                        </a:cubicBezTo>
                        <a:cubicBezTo>
                          <a:pt x="2783" y="675"/>
                          <a:pt x="2173" y="0"/>
                          <a:pt x="134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37"/>
                  <p:cNvSpPr/>
                  <p:nvPr/>
                </p:nvSpPr>
                <p:spPr>
                  <a:xfrm>
                    <a:off x="612305" y="3996265"/>
                    <a:ext cx="130945" cy="1125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8" h="1330" extrusionOk="0">
                        <a:moveTo>
                          <a:pt x="665" y="1"/>
                        </a:moveTo>
                        <a:cubicBezTo>
                          <a:pt x="387" y="1"/>
                          <a:pt x="138" y="183"/>
                          <a:pt x="61" y="451"/>
                        </a:cubicBezTo>
                        <a:cubicBezTo>
                          <a:pt x="61" y="459"/>
                          <a:pt x="61" y="467"/>
                          <a:pt x="61" y="474"/>
                        </a:cubicBezTo>
                        <a:cubicBezTo>
                          <a:pt x="53" y="482"/>
                          <a:pt x="53" y="489"/>
                          <a:pt x="53" y="497"/>
                        </a:cubicBezTo>
                        <a:cubicBezTo>
                          <a:pt x="38" y="558"/>
                          <a:pt x="38" y="634"/>
                          <a:pt x="53" y="702"/>
                        </a:cubicBezTo>
                        <a:cubicBezTo>
                          <a:pt x="61" y="732"/>
                          <a:pt x="38" y="770"/>
                          <a:pt x="0" y="778"/>
                        </a:cubicBezTo>
                        <a:cubicBezTo>
                          <a:pt x="59" y="1109"/>
                          <a:pt x="510" y="1330"/>
                          <a:pt x="895" y="1330"/>
                        </a:cubicBezTo>
                        <a:cubicBezTo>
                          <a:pt x="1249" y="1330"/>
                          <a:pt x="1547" y="1142"/>
                          <a:pt x="1427" y="679"/>
                        </a:cubicBezTo>
                        <a:cubicBezTo>
                          <a:pt x="1343" y="353"/>
                          <a:pt x="1085" y="42"/>
                          <a:pt x="729" y="4"/>
                        </a:cubicBezTo>
                        <a:cubicBezTo>
                          <a:pt x="707" y="2"/>
                          <a:pt x="686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3" name="Google Shape;1323;p37"/>
                  <p:cNvSpPr/>
                  <p:nvPr/>
                </p:nvSpPr>
                <p:spPr>
                  <a:xfrm>
                    <a:off x="599447" y="3983661"/>
                    <a:ext cx="150824" cy="1368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3" h="1618" extrusionOk="0">
                        <a:moveTo>
                          <a:pt x="825" y="150"/>
                        </a:moveTo>
                        <a:cubicBezTo>
                          <a:pt x="846" y="150"/>
                          <a:pt x="867" y="151"/>
                          <a:pt x="888" y="153"/>
                        </a:cubicBezTo>
                        <a:cubicBezTo>
                          <a:pt x="1237" y="191"/>
                          <a:pt x="1495" y="502"/>
                          <a:pt x="1579" y="821"/>
                        </a:cubicBezTo>
                        <a:cubicBezTo>
                          <a:pt x="1699" y="1288"/>
                          <a:pt x="1400" y="1478"/>
                          <a:pt x="1045" y="1478"/>
                        </a:cubicBezTo>
                        <a:cubicBezTo>
                          <a:pt x="662" y="1478"/>
                          <a:pt x="215" y="1257"/>
                          <a:pt x="160" y="927"/>
                        </a:cubicBezTo>
                        <a:cubicBezTo>
                          <a:pt x="198" y="919"/>
                          <a:pt x="220" y="881"/>
                          <a:pt x="213" y="851"/>
                        </a:cubicBezTo>
                        <a:cubicBezTo>
                          <a:pt x="198" y="783"/>
                          <a:pt x="198" y="707"/>
                          <a:pt x="213" y="646"/>
                        </a:cubicBezTo>
                        <a:cubicBezTo>
                          <a:pt x="220" y="638"/>
                          <a:pt x="220" y="631"/>
                          <a:pt x="220" y="623"/>
                        </a:cubicBezTo>
                        <a:cubicBezTo>
                          <a:pt x="220" y="616"/>
                          <a:pt x="220" y="608"/>
                          <a:pt x="220" y="600"/>
                        </a:cubicBezTo>
                        <a:cubicBezTo>
                          <a:pt x="305" y="332"/>
                          <a:pt x="547" y="150"/>
                          <a:pt x="825" y="150"/>
                        </a:cubicBezTo>
                        <a:close/>
                        <a:moveTo>
                          <a:pt x="824" y="1"/>
                        </a:moveTo>
                        <a:cubicBezTo>
                          <a:pt x="820" y="1"/>
                          <a:pt x="816" y="1"/>
                          <a:pt x="812" y="1"/>
                        </a:cubicBezTo>
                        <a:cubicBezTo>
                          <a:pt x="372" y="9"/>
                          <a:pt x="23" y="388"/>
                          <a:pt x="61" y="836"/>
                        </a:cubicBezTo>
                        <a:cubicBezTo>
                          <a:pt x="0" y="1284"/>
                          <a:pt x="588" y="1617"/>
                          <a:pt x="1087" y="1617"/>
                        </a:cubicBezTo>
                        <a:cubicBezTo>
                          <a:pt x="1459" y="1617"/>
                          <a:pt x="1783" y="1432"/>
                          <a:pt x="1753" y="972"/>
                        </a:cubicBezTo>
                        <a:cubicBezTo>
                          <a:pt x="1723" y="498"/>
                          <a:pt x="1334" y="1"/>
                          <a:pt x="82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4" name="Google Shape;1324;p37"/>
              <p:cNvSpPr/>
              <p:nvPr/>
            </p:nvSpPr>
            <p:spPr>
              <a:xfrm>
                <a:off x="5753803" y="4205223"/>
                <a:ext cx="1666900" cy="1339225"/>
              </a:xfrm>
              <a:custGeom>
                <a:avLst/>
                <a:gdLst/>
                <a:ahLst/>
                <a:cxnLst/>
                <a:rect l="l" t="t" r="r" b="b"/>
                <a:pathLst>
                  <a:path w="66676" h="53569" extrusionOk="0">
                    <a:moveTo>
                      <a:pt x="59694" y="22577"/>
                    </a:moveTo>
                    <a:cubicBezTo>
                      <a:pt x="58900" y="23022"/>
                      <a:pt x="58297" y="23180"/>
                      <a:pt x="57598" y="23339"/>
                    </a:cubicBezTo>
                    <a:cubicBezTo>
                      <a:pt x="56900" y="23498"/>
                      <a:pt x="56805" y="22847"/>
                      <a:pt x="55503" y="23530"/>
                    </a:cubicBezTo>
                    <a:cubicBezTo>
                      <a:pt x="54201" y="24213"/>
                      <a:pt x="51503" y="27038"/>
                      <a:pt x="49788" y="27435"/>
                    </a:cubicBezTo>
                    <a:cubicBezTo>
                      <a:pt x="48074" y="27832"/>
                      <a:pt x="46121" y="26927"/>
                      <a:pt x="45216" y="25911"/>
                    </a:cubicBezTo>
                    <a:cubicBezTo>
                      <a:pt x="44311" y="24895"/>
                      <a:pt x="44565" y="23196"/>
                      <a:pt x="44359" y="21339"/>
                    </a:cubicBezTo>
                    <a:cubicBezTo>
                      <a:pt x="44153" y="19482"/>
                      <a:pt x="44613" y="16990"/>
                      <a:pt x="43978" y="14767"/>
                    </a:cubicBezTo>
                    <a:cubicBezTo>
                      <a:pt x="43343" y="12545"/>
                      <a:pt x="40883" y="10100"/>
                      <a:pt x="40549" y="8004"/>
                    </a:cubicBezTo>
                    <a:cubicBezTo>
                      <a:pt x="40216" y="5909"/>
                      <a:pt x="42152" y="3528"/>
                      <a:pt x="41977" y="2194"/>
                    </a:cubicBezTo>
                    <a:cubicBezTo>
                      <a:pt x="41802" y="861"/>
                      <a:pt x="40438" y="-60"/>
                      <a:pt x="39501" y="3"/>
                    </a:cubicBezTo>
                    <a:cubicBezTo>
                      <a:pt x="38565" y="67"/>
                      <a:pt x="36961" y="1638"/>
                      <a:pt x="36358" y="2575"/>
                    </a:cubicBezTo>
                    <a:cubicBezTo>
                      <a:pt x="35755" y="3512"/>
                      <a:pt x="35691" y="4401"/>
                      <a:pt x="35881" y="5623"/>
                    </a:cubicBezTo>
                    <a:cubicBezTo>
                      <a:pt x="36072" y="6845"/>
                      <a:pt x="36977" y="8417"/>
                      <a:pt x="37501" y="9909"/>
                    </a:cubicBezTo>
                    <a:cubicBezTo>
                      <a:pt x="38025" y="11401"/>
                      <a:pt x="38914" y="12830"/>
                      <a:pt x="39025" y="14576"/>
                    </a:cubicBezTo>
                    <a:cubicBezTo>
                      <a:pt x="39136" y="16322"/>
                      <a:pt x="38501" y="18624"/>
                      <a:pt x="38167" y="20386"/>
                    </a:cubicBezTo>
                    <a:cubicBezTo>
                      <a:pt x="37834" y="22148"/>
                      <a:pt x="37691" y="23768"/>
                      <a:pt x="37024" y="25149"/>
                    </a:cubicBezTo>
                    <a:cubicBezTo>
                      <a:pt x="36357" y="26530"/>
                      <a:pt x="36167" y="27959"/>
                      <a:pt x="34167" y="28673"/>
                    </a:cubicBezTo>
                    <a:cubicBezTo>
                      <a:pt x="32167" y="29387"/>
                      <a:pt x="27658" y="30657"/>
                      <a:pt x="25023" y="29435"/>
                    </a:cubicBezTo>
                    <a:cubicBezTo>
                      <a:pt x="22388" y="28213"/>
                      <a:pt x="19514" y="23403"/>
                      <a:pt x="18355" y="21339"/>
                    </a:cubicBezTo>
                    <a:cubicBezTo>
                      <a:pt x="17196" y="19275"/>
                      <a:pt x="17467" y="18291"/>
                      <a:pt x="18070" y="17053"/>
                    </a:cubicBezTo>
                    <a:cubicBezTo>
                      <a:pt x="18673" y="15815"/>
                      <a:pt x="21372" y="14989"/>
                      <a:pt x="21975" y="13909"/>
                    </a:cubicBezTo>
                    <a:cubicBezTo>
                      <a:pt x="22578" y="12829"/>
                      <a:pt x="22372" y="11369"/>
                      <a:pt x="21689" y="10575"/>
                    </a:cubicBezTo>
                    <a:cubicBezTo>
                      <a:pt x="21006" y="9781"/>
                      <a:pt x="18959" y="8607"/>
                      <a:pt x="17879" y="9147"/>
                    </a:cubicBezTo>
                    <a:cubicBezTo>
                      <a:pt x="16800" y="9687"/>
                      <a:pt x="16784" y="11957"/>
                      <a:pt x="15212" y="13814"/>
                    </a:cubicBezTo>
                    <a:cubicBezTo>
                      <a:pt x="13640" y="15671"/>
                      <a:pt x="9751" y="18021"/>
                      <a:pt x="8449" y="20291"/>
                    </a:cubicBezTo>
                    <a:cubicBezTo>
                      <a:pt x="7147" y="22561"/>
                      <a:pt x="8101" y="25419"/>
                      <a:pt x="7402" y="27435"/>
                    </a:cubicBezTo>
                    <a:cubicBezTo>
                      <a:pt x="6704" y="29451"/>
                      <a:pt x="5369" y="30848"/>
                      <a:pt x="4258" y="32388"/>
                    </a:cubicBezTo>
                    <a:cubicBezTo>
                      <a:pt x="3147" y="33928"/>
                      <a:pt x="-1854" y="33626"/>
                      <a:pt x="734" y="36674"/>
                    </a:cubicBezTo>
                    <a:cubicBezTo>
                      <a:pt x="3322" y="39722"/>
                      <a:pt x="11704" y="48009"/>
                      <a:pt x="19784" y="50676"/>
                    </a:cubicBezTo>
                    <a:cubicBezTo>
                      <a:pt x="27864" y="53343"/>
                      <a:pt x="41675" y="54518"/>
                      <a:pt x="49216" y="52676"/>
                    </a:cubicBezTo>
                    <a:cubicBezTo>
                      <a:pt x="56757" y="50835"/>
                      <a:pt x="62250" y="44088"/>
                      <a:pt x="65028" y="39627"/>
                    </a:cubicBezTo>
                    <a:cubicBezTo>
                      <a:pt x="67806" y="35166"/>
                      <a:pt x="66330" y="29070"/>
                      <a:pt x="65885" y="25911"/>
                    </a:cubicBezTo>
                    <a:cubicBezTo>
                      <a:pt x="65441" y="22752"/>
                      <a:pt x="63393" y="21228"/>
                      <a:pt x="62361" y="20672"/>
                    </a:cubicBezTo>
                    <a:cubicBezTo>
                      <a:pt x="61329" y="20116"/>
                      <a:pt x="60488" y="22133"/>
                      <a:pt x="59694" y="225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</p:grpSp>
        <p:sp>
          <p:nvSpPr>
            <p:cNvPr id="1325" name="Google Shape;1325;p37"/>
            <p:cNvSpPr/>
            <p:nvPr/>
          </p:nvSpPr>
          <p:spPr>
            <a:xfrm>
              <a:off x="-809923" y="-930275"/>
              <a:ext cx="2166725" cy="1928825"/>
            </a:xfrm>
            <a:custGeom>
              <a:avLst/>
              <a:gdLst/>
              <a:ahLst/>
              <a:cxnLst/>
              <a:rect l="l" t="t" r="r" b="b"/>
              <a:pathLst>
                <a:path w="86669" h="77153" extrusionOk="0">
                  <a:moveTo>
                    <a:pt x="2679" y="31115"/>
                  </a:moveTo>
                  <a:cubicBezTo>
                    <a:pt x="-2528" y="43180"/>
                    <a:pt x="393" y="74295"/>
                    <a:pt x="11061" y="76835"/>
                  </a:cubicBezTo>
                  <a:cubicBezTo>
                    <a:pt x="21729" y="79375"/>
                    <a:pt x="54241" y="58420"/>
                    <a:pt x="66687" y="46355"/>
                  </a:cubicBezTo>
                  <a:cubicBezTo>
                    <a:pt x="79133" y="34290"/>
                    <a:pt x="89801" y="11430"/>
                    <a:pt x="85737" y="4445"/>
                  </a:cubicBezTo>
                  <a:cubicBezTo>
                    <a:pt x="81673" y="-2540"/>
                    <a:pt x="56146" y="0"/>
                    <a:pt x="42303" y="4445"/>
                  </a:cubicBezTo>
                  <a:cubicBezTo>
                    <a:pt x="28460" y="8890"/>
                    <a:pt x="7886" y="19050"/>
                    <a:pt x="2679" y="31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5D-8FA3-4B95-8F7A-7C61FCDD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5B66-D515-4269-8EBF-D19B517BE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0E91-2C56-471E-B663-414E425D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44DCE-7A77-4BB0-951A-5D6EE7258008}" type="datetimeFigureOut">
              <a:rPr lang="LID4096" smtClean="0"/>
              <a:t>10/20/2021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7DB5-4F35-4DFA-9BBD-3CED18DE9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14F19-75D8-45A5-B11C-4DB1261C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D1090-18B8-4B9F-A5E1-385680FFEBC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670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2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4"/>
          <p:cNvGrpSpPr/>
          <p:nvPr/>
        </p:nvGrpSpPr>
        <p:grpSpPr>
          <a:xfrm rot="1538225">
            <a:off x="-628806" y="-399544"/>
            <a:ext cx="1602931" cy="1660809"/>
            <a:chOff x="1641525" y="2126525"/>
            <a:chExt cx="1089100" cy="1128425"/>
          </a:xfrm>
        </p:grpSpPr>
        <p:sp>
          <p:nvSpPr>
            <p:cNvPr id="147" name="Google Shape;147;p4"/>
            <p:cNvSpPr/>
            <p:nvPr/>
          </p:nvSpPr>
          <p:spPr>
            <a:xfrm>
              <a:off x="1996700" y="2317925"/>
              <a:ext cx="12050" cy="11525"/>
            </a:xfrm>
            <a:custGeom>
              <a:avLst/>
              <a:gdLst/>
              <a:ahLst/>
              <a:cxnLst/>
              <a:rect l="l" t="t" r="r" b="b"/>
              <a:pathLst>
                <a:path w="482" h="461" extrusionOk="0">
                  <a:moveTo>
                    <a:pt x="482" y="0"/>
                  </a:moveTo>
                  <a:cubicBezTo>
                    <a:pt x="377" y="21"/>
                    <a:pt x="272" y="63"/>
                    <a:pt x="189" y="105"/>
                  </a:cubicBezTo>
                  <a:cubicBezTo>
                    <a:pt x="126" y="210"/>
                    <a:pt x="63" y="335"/>
                    <a:pt x="0" y="461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2122225" y="2164650"/>
              <a:ext cx="15725" cy="12050"/>
            </a:xfrm>
            <a:custGeom>
              <a:avLst/>
              <a:gdLst/>
              <a:ahLst/>
              <a:cxnLst/>
              <a:rect l="l" t="t" r="r" b="b"/>
              <a:pathLst>
                <a:path w="629" h="482" extrusionOk="0">
                  <a:moveTo>
                    <a:pt x="503" y="1"/>
                  </a:moveTo>
                  <a:cubicBezTo>
                    <a:pt x="315" y="126"/>
                    <a:pt x="147" y="294"/>
                    <a:pt x="1" y="482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294850" y="2977025"/>
              <a:ext cx="550" cy="7850"/>
            </a:xfrm>
            <a:custGeom>
              <a:avLst/>
              <a:gdLst/>
              <a:ahLst/>
              <a:cxnLst/>
              <a:rect l="l" t="t" r="r" b="b"/>
              <a:pathLst>
                <a:path w="22" h="314" extrusionOk="0">
                  <a:moveTo>
                    <a:pt x="1" y="0"/>
                  </a:moveTo>
                  <a:lnTo>
                    <a:pt x="1" y="314"/>
                  </a:lnTo>
                  <a:cubicBezTo>
                    <a:pt x="22" y="272"/>
                    <a:pt x="22" y="230"/>
                    <a:pt x="22" y="188"/>
                  </a:cubicBezTo>
                  <a:cubicBezTo>
                    <a:pt x="22" y="126"/>
                    <a:pt x="1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438050" y="2458750"/>
              <a:ext cx="272175" cy="250575"/>
            </a:xfrm>
            <a:custGeom>
              <a:avLst/>
              <a:gdLst/>
              <a:ahLst/>
              <a:cxnLst/>
              <a:rect l="l" t="t" r="r" b="b"/>
              <a:pathLst>
                <a:path w="10887" h="10023" extrusionOk="0">
                  <a:moveTo>
                    <a:pt x="3682" y="0"/>
                  </a:moveTo>
                  <a:cubicBezTo>
                    <a:pt x="1217" y="0"/>
                    <a:pt x="1" y="2991"/>
                    <a:pt x="864" y="5038"/>
                  </a:cubicBezTo>
                  <a:cubicBezTo>
                    <a:pt x="1429" y="6273"/>
                    <a:pt x="2642" y="7068"/>
                    <a:pt x="4002" y="7089"/>
                  </a:cubicBezTo>
                  <a:cubicBezTo>
                    <a:pt x="4797" y="7340"/>
                    <a:pt x="4107" y="9181"/>
                    <a:pt x="4902" y="9788"/>
                  </a:cubicBezTo>
                  <a:cubicBezTo>
                    <a:pt x="5118" y="9961"/>
                    <a:pt x="5280" y="10022"/>
                    <a:pt x="5424" y="10022"/>
                  </a:cubicBezTo>
                  <a:cubicBezTo>
                    <a:pt x="5700" y="10022"/>
                    <a:pt x="5913" y="9800"/>
                    <a:pt x="6325" y="9704"/>
                  </a:cubicBezTo>
                  <a:cubicBezTo>
                    <a:pt x="6827" y="9579"/>
                    <a:pt x="7329" y="9244"/>
                    <a:pt x="7915" y="9118"/>
                  </a:cubicBezTo>
                  <a:cubicBezTo>
                    <a:pt x="9233" y="8846"/>
                    <a:pt x="10133" y="8846"/>
                    <a:pt x="10551" y="7235"/>
                  </a:cubicBezTo>
                  <a:cubicBezTo>
                    <a:pt x="10886" y="6022"/>
                    <a:pt x="10363" y="4913"/>
                    <a:pt x="9463" y="4139"/>
                  </a:cubicBezTo>
                  <a:cubicBezTo>
                    <a:pt x="8564" y="3344"/>
                    <a:pt x="7517" y="2967"/>
                    <a:pt x="6701" y="2025"/>
                  </a:cubicBezTo>
                  <a:cubicBezTo>
                    <a:pt x="5844" y="1021"/>
                    <a:pt x="5488" y="163"/>
                    <a:pt x="4002" y="17"/>
                  </a:cubicBezTo>
                  <a:cubicBezTo>
                    <a:pt x="3893" y="6"/>
                    <a:pt x="3786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117525" y="2941425"/>
              <a:ext cx="205600" cy="197650"/>
            </a:xfrm>
            <a:custGeom>
              <a:avLst/>
              <a:gdLst/>
              <a:ahLst/>
              <a:cxnLst/>
              <a:rect l="l" t="t" r="r" b="b"/>
              <a:pathLst>
                <a:path w="8224" h="7906" extrusionOk="0">
                  <a:moveTo>
                    <a:pt x="5096" y="1"/>
                  </a:moveTo>
                  <a:cubicBezTo>
                    <a:pt x="5085" y="1"/>
                    <a:pt x="5075" y="1"/>
                    <a:pt x="5064" y="1"/>
                  </a:cubicBezTo>
                  <a:cubicBezTo>
                    <a:pt x="3474" y="43"/>
                    <a:pt x="3913" y="880"/>
                    <a:pt x="3328" y="1884"/>
                  </a:cubicBezTo>
                  <a:cubicBezTo>
                    <a:pt x="2470" y="3412"/>
                    <a:pt x="1" y="4374"/>
                    <a:pt x="942" y="6592"/>
                  </a:cubicBezTo>
                  <a:cubicBezTo>
                    <a:pt x="1344" y="7539"/>
                    <a:pt x="1972" y="7905"/>
                    <a:pt x="2647" y="7905"/>
                  </a:cubicBezTo>
                  <a:cubicBezTo>
                    <a:pt x="3763" y="7905"/>
                    <a:pt x="5006" y="6903"/>
                    <a:pt x="5566" y="5860"/>
                  </a:cubicBezTo>
                  <a:cubicBezTo>
                    <a:pt x="5776" y="5504"/>
                    <a:pt x="5713" y="4856"/>
                    <a:pt x="6006" y="4563"/>
                  </a:cubicBezTo>
                  <a:cubicBezTo>
                    <a:pt x="6341" y="4228"/>
                    <a:pt x="7157" y="4312"/>
                    <a:pt x="7387" y="4060"/>
                  </a:cubicBezTo>
                  <a:cubicBezTo>
                    <a:pt x="8224" y="3098"/>
                    <a:pt x="7345" y="2638"/>
                    <a:pt x="7136" y="1612"/>
                  </a:cubicBezTo>
                  <a:cubicBezTo>
                    <a:pt x="7218" y="827"/>
                    <a:pt x="5954" y="1"/>
                    <a:pt x="5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641525" y="2126525"/>
              <a:ext cx="1089100" cy="1128425"/>
            </a:xfrm>
            <a:custGeom>
              <a:avLst/>
              <a:gdLst/>
              <a:ahLst/>
              <a:cxnLst/>
              <a:rect l="l" t="t" r="r" b="b"/>
              <a:pathLst>
                <a:path w="43564" h="45137" extrusionOk="0">
                  <a:moveTo>
                    <a:pt x="32627" y="1"/>
                  </a:moveTo>
                  <a:cubicBezTo>
                    <a:pt x="31540" y="1"/>
                    <a:pt x="30459" y="546"/>
                    <a:pt x="29879" y="1714"/>
                  </a:cubicBezTo>
                  <a:cubicBezTo>
                    <a:pt x="29492" y="2507"/>
                    <a:pt x="29070" y="6805"/>
                    <a:pt x="27355" y="6805"/>
                  </a:cubicBezTo>
                  <a:cubicBezTo>
                    <a:pt x="27215" y="6805"/>
                    <a:pt x="27066" y="6776"/>
                    <a:pt x="26908" y="6715"/>
                  </a:cubicBezTo>
                  <a:cubicBezTo>
                    <a:pt x="25422" y="6129"/>
                    <a:pt x="27410" y="4434"/>
                    <a:pt x="26929" y="3555"/>
                  </a:cubicBezTo>
                  <a:cubicBezTo>
                    <a:pt x="26701" y="3138"/>
                    <a:pt x="26404" y="2973"/>
                    <a:pt x="26087" y="2973"/>
                  </a:cubicBezTo>
                  <a:cubicBezTo>
                    <a:pt x="25209" y="2973"/>
                    <a:pt x="24180" y="4241"/>
                    <a:pt x="24041" y="4978"/>
                  </a:cubicBezTo>
                  <a:cubicBezTo>
                    <a:pt x="23790" y="6464"/>
                    <a:pt x="24920" y="7907"/>
                    <a:pt x="25150" y="9414"/>
                  </a:cubicBezTo>
                  <a:cubicBezTo>
                    <a:pt x="25381" y="11088"/>
                    <a:pt x="24690" y="11925"/>
                    <a:pt x="23874" y="13285"/>
                  </a:cubicBezTo>
                  <a:cubicBezTo>
                    <a:pt x="22012" y="16402"/>
                    <a:pt x="24167" y="18076"/>
                    <a:pt x="25694" y="20796"/>
                  </a:cubicBezTo>
                  <a:cubicBezTo>
                    <a:pt x="26548" y="22319"/>
                    <a:pt x="26138" y="23002"/>
                    <a:pt x="25385" y="23002"/>
                  </a:cubicBezTo>
                  <a:cubicBezTo>
                    <a:pt x="24607" y="23002"/>
                    <a:pt x="23464" y="22272"/>
                    <a:pt x="22974" y="20985"/>
                  </a:cubicBezTo>
                  <a:cubicBezTo>
                    <a:pt x="22535" y="19855"/>
                    <a:pt x="23037" y="18578"/>
                    <a:pt x="22472" y="17574"/>
                  </a:cubicBezTo>
                  <a:cubicBezTo>
                    <a:pt x="22101" y="16921"/>
                    <a:pt x="21525" y="16534"/>
                    <a:pt x="20924" y="16534"/>
                  </a:cubicBezTo>
                  <a:cubicBezTo>
                    <a:pt x="20543" y="16534"/>
                    <a:pt x="20151" y="16689"/>
                    <a:pt x="19794" y="17030"/>
                  </a:cubicBezTo>
                  <a:cubicBezTo>
                    <a:pt x="17471" y="19227"/>
                    <a:pt x="22995" y="21424"/>
                    <a:pt x="19836" y="23223"/>
                  </a:cubicBezTo>
                  <a:cubicBezTo>
                    <a:pt x="19386" y="23476"/>
                    <a:pt x="19009" y="23587"/>
                    <a:pt x="18694" y="23587"/>
                  </a:cubicBezTo>
                  <a:cubicBezTo>
                    <a:pt x="16732" y="23587"/>
                    <a:pt x="17145" y="19288"/>
                    <a:pt x="17325" y="17846"/>
                  </a:cubicBezTo>
                  <a:cubicBezTo>
                    <a:pt x="17597" y="15796"/>
                    <a:pt x="22095" y="12573"/>
                    <a:pt x="19334" y="10816"/>
                  </a:cubicBezTo>
                  <a:cubicBezTo>
                    <a:pt x="18919" y="10554"/>
                    <a:pt x="18521" y="10438"/>
                    <a:pt x="18146" y="10438"/>
                  </a:cubicBezTo>
                  <a:cubicBezTo>
                    <a:pt x="16004" y="10438"/>
                    <a:pt x="14579" y="14200"/>
                    <a:pt x="14668" y="15963"/>
                  </a:cubicBezTo>
                  <a:cubicBezTo>
                    <a:pt x="14709" y="16842"/>
                    <a:pt x="15337" y="19081"/>
                    <a:pt x="14040" y="19415"/>
                  </a:cubicBezTo>
                  <a:cubicBezTo>
                    <a:pt x="13880" y="19456"/>
                    <a:pt x="13737" y="19474"/>
                    <a:pt x="13608" y="19474"/>
                  </a:cubicBezTo>
                  <a:cubicBezTo>
                    <a:pt x="12206" y="19474"/>
                    <a:pt x="12568" y="17244"/>
                    <a:pt x="12492" y="16612"/>
                  </a:cubicBezTo>
                  <a:cubicBezTo>
                    <a:pt x="12380" y="15746"/>
                    <a:pt x="11984" y="15390"/>
                    <a:pt x="11522" y="15390"/>
                  </a:cubicBezTo>
                  <a:cubicBezTo>
                    <a:pt x="10420" y="15390"/>
                    <a:pt x="8944" y="17413"/>
                    <a:pt x="10064" y="19374"/>
                  </a:cubicBezTo>
                  <a:cubicBezTo>
                    <a:pt x="10629" y="20336"/>
                    <a:pt x="11885" y="20754"/>
                    <a:pt x="11676" y="22073"/>
                  </a:cubicBezTo>
                  <a:cubicBezTo>
                    <a:pt x="11535" y="22992"/>
                    <a:pt x="11096" y="23325"/>
                    <a:pt x="10562" y="23325"/>
                  </a:cubicBezTo>
                  <a:cubicBezTo>
                    <a:pt x="9747" y="23325"/>
                    <a:pt x="8712" y="22550"/>
                    <a:pt x="8181" y="21905"/>
                  </a:cubicBezTo>
                  <a:cubicBezTo>
                    <a:pt x="5252" y="18453"/>
                    <a:pt x="7700" y="15691"/>
                    <a:pt x="9646" y="12531"/>
                  </a:cubicBezTo>
                  <a:cubicBezTo>
                    <a:pt x="11404" y="9686"/>
                    <a:pt x="11550" y="6903"/>
                    <a:pt x="7909" y="5878"/>
                  </a:cubicBezTo>
                  <a:cubicBezTo>
                    <a:pt x="7221" y="5687"/>
                    <a:pt x="6586" y="5598"/>
                    <a:pt x="6003" y="5598"/>
                  </a:cubicBezTo>
                  <a:cubicBezTo>
                    <a:pt x="2933" y="5598"/>
                    <a:pt x="1294" y="8079"/>
                    <a:pt x="837" y="11402"/>
                  </a:cubicBezTo>
                  <a:cubicBezTo>
                    <a:pt x="607" y="13138"/>
                    <a:pt x="1109" y="14875"/>
                    <a:pt x="1737" y="16423"/>
                  </a:cubicBezTo>
                  <a:cubicBezTo>
                    <a:pt x="2134" y="17428"/>
                    <a:pt x="4143" y="19353"/>
                    <a:pt x="3745" y="20441"/>
                  </a:cubicBezTo>
                  <a:cubicBezTo>
                    <a:pt x="3704" y="20524"/>
                    <a:pt x="3683" y="20587"/>
                    <a:pt x="3620" y="20650"/>
                  </a:cubicBezTo>
                  <a:cubicBezTo>
                    <a:pt x="3495" y="20810"/>
                    <a:pt x="3325" y="20910"/>
                    <a:pt x="3134" y="20910"/>
                  </a:cubicBezTo>
                  <a:cubicBezTo>
                    <a:pt x="3102" y="20910"/>
                    <a:pt x="3068" y="20907"/>
                    <a:pt x="3034" y="20901"/>
                  </a:cubicBezTo>
                  <a:cubicBezTo>
                    <a:pt x="2825" y="20880"/>
                    <a:pt x="2616" y="20859"/>
                    <a:pt x="2406" y="20817"/>
                  </a:cubicBezTo>
                  <a:lnTo>
                    <a:pt x="1883" y="20817"/>
                  </a:lnTo>
                  <a:cubicBezTo>
                    <a:pt x="1423" y="20964"/>
                    <a:pt x="1025" y="21298"/>
                    <a:pt x="712" y="22094"/>
                  </a:cubicBezTo>
                  <a:cubicBezTo>
                    <a:pt x="0" y="23935"/>
                    <a:pt x="1381" y="25902"/>
                    <a:pt x="2867" y="26969"/>
                  </a:cubicBezTo>
                  <a:cubicBezTo>
                    <a:pt x="4038" y="27785"/>
                    <a:pt x="5754" y="27785"/>
                    <a:pt x="6800" y="28810"/>
                  </a:cubicBezTo>
                  <a:cubicBezTo>
                    <a:pt x="7449" y="29438"/>
                    <a:pt x="8328" y="31405"/>
                    <a:pt x="7888" y="32283"/>
                  </a:cubicBezTo>
                  <a:cubicBezTo>
                    <a:pt x="7634" y="32782"/>
                    <a:pt x="7034" y="32918"/>
                    <a:pt x="6322" y="32918"/>
                  </a:cubicBezTo>
                  <a:cubicBezTo>
                    <a:pt x="5463" y="32918"/>
                    <a:pt x="4442" y="32720"/>
                    <a:pt x="3663" y="32720"/>
                  </a:cubicBezTo>
                  <a:cubicBezTo>
                    <a:pt x="2649" y="32720"/>
                    <a:pt x="2048" y="33057"/>
                    <a:pt x="2762" y="34606"/>
                  </a:cubicBezTo>
                  <a:cubicBezTo>
                    <a:pt x="3248" y="35657"/>
                    <a:pt x="5146" y="36653"/>
                    <a:pt x="6352" y="36653"/>
                  </a:cubicBezTo>
                  <a:cubicBezTo>
                    <a:pt x="6443" y="36653"/>
                    <a:pt x="6530" y="36647"/>
                    <a:pt x="6612" y="36636"/>
                  </a:cubicBezTo>
                  <a:cubicBezTo>
                    <a:pt x="8098" y="36426"/>
                    <a:pt x="8851" y="34167"/>
                    <a:pt x="10253" y="34146"/>
                  </a:cubicBezTo>
                  <a:cubicBezTo>
                    <a:pt x="10257" y="34146"/>
                    <a:pt x="10261" y="34146"/>
                    <a:pt x="10265" y="34146"/>
                  </a:cubicBezTo>
                  <a:cubicBezTo>
                    <a:pt x="12528" y="34146"/>
                    <a:pt x="11800" y="39027"/>
                    <a:pt x="13572" y="39027"/>
                  </a:cubicBezTo>
                  <a:cubicBezTo>
                    <a:pt x="13884" y="39027"/>
                    <a:pt x="14274" y="38876"/>
                    <a:pt x="14772" y="38519"/>
                  </a:cubicBezTo>
                  <a:cubicBezTo>
                    <a:pt x="17367" y="36656"/>
                    <a:pt x="12492" y="33811"/>
                    <a:pt x="15714" y="33455"/>
                  </a:cubicBezTo>
                  <a:cubicBezTo>
                    <a:pt x="15839" y="33440"/>
                    <a:pt x="15959" y="33434"/>
                    <a:pt x="16077" y="33434"/>
                  </a:cubicBezTo>
                  <a:cubicBezTo>
                    <a:pt x="16561" y="33434"/>
                    <a:pt x="16990" y="33538"/>
                    <a:pt x="17407" y="33538"/>
                  </a:cubicBezTo>
                  <a:cubicBezTo>
                    <a:pt x="17857" y="33538"/>
                    <a:pt x="18292" y="33417"/>
                    <a:pt x="18769" y="32911"/>
                  </a:cubicBezTo>
                  <a:cubicBezTo>
                    <a:pt x="19627" y="32011"/>
                    <a:pt x="19731" y="31049"/>
                    <a:pt x="20945" y="30275"/>
                  </a:cubicBezTo>
                  <a:cubicBezTo>
                    <a:pt x="22189" y="29495"/>
                    <a:pt x="24067" y="28340"/>
                    <a:pt x="25701" y="28340"/>
                  </a:cubicBezTo>
                  <a:cubicBezTo>
                    <a:pt x="26348" y="28340"/>
                    <a:pt x="26957" y="28521"/>
                    <a:pt x="27473" y="28977"/>
                  </a:cubicBezTo>
                  <a:cubicBezTo>
                    <a:pt x="28498" y="29877"/>
                    <a:pt x="28540" y="31195"/>
                    <a:pt x="30046" y="31467"/>
                  </a:cubicBezTo>
                  <a:cubicBezTo>
                    <a:pt x="30142" y="31485"/>
                    <a:pt x="30237" y="31493"/>
                    <a:pt x="30330" y="31493"/>
                  </a:cubicBezTo>
                  <a:cubicBezTo>
                    <a:pt x="31161" y="31493"/>
                    <a:pt x="31918" y="30864"/>
                    <a:pt x="32778" y="30864"/>
                  </a:cubicBezTo>
                  <a:cubicBezTo>
                    <a:pt x="32964" y="30864"/>
                    <a:pt x="33155" y="30894"/>
                    <a:pt x="33352" y="30965"/>
                  </a:cubicBezTo>
                  <a:cubicBezTo>
                    <a:pt x="34545" y="31405"/>
                    <a:pt x="35612" y="33120"/>
                    <a:pt x="34587" y="34167"/>
                  </a:cubicBezTo>
                  <a:cubicBezTo>
                    <a:pt x="34259" y="34487"/>
                    <a:pt x="33894" y="34594"/>
                    <a:pt x="33510" y="34594"/>
                  </a:cubicBezTo>
                  <a:cubicBezTo>
                    <a:pt x="32743" y="34594"/>
                    <a:pt x="31902" y="34167"/>
                    <a:pt x="31134" y="34167"/>
                  </a:cubicBezTo>
                  <a:cubicBezTo>
                    <a:pt x="31110" y="34166"/>
                    <a:pt x="31085" y="34166"/>
                    <a:pt x="31061" y="34166"/>
                  </a:cubicBezTo>
                  <a:cubicBezTo>
                    <a:pt x="27422" y="34166"/>
                    <a:pt x="27792" y="38350"/>
                    <a:pt x="30522" y="38350"/>
                  </a:cubicBezTo>
                  <a:cubicBezTo>
                    <a:pt x="30806" y="38350"/>
                    <a:pt x="31115" y="38305"/>
                    <a:pt x="31448" y="38205"/>
                  </a:cubicBezTo>
                  <a:cubicBezTo>
                    <a:pt x="32422" y="37911"/>
                    <a:pt x="33363" y="36795"/>
                    <a:pt x="34413" y="36795"/>
                  </a:cubicBezTo>
                  <a:cubicBezTo>
                    <a:pt x="34559" y="36795"/>
                    <a:pt x="34708" y="36817"/>
                    <a:pt x="34859" y="36866"/>
                  </a:cubicBezTo>
                  <a:cubicBezTo>
                    <a:pt x="36198" y="37284"/>
                    <a:pt x="36261" y="39146"/>
                    <a:pt x="35989" y="40276"/>
                  </a:cubicBezTo>
                  <a:cubicBezTo>
                    <a:pt x="35633" y="41825"/>
                    <a:pt x="34754" y="42494"/>
                    <a:pt x="35884" y="44001"/>
                  </a:cubicBezTo>
                  <a:cubicBezTo>
                    <a:pt x="36436" y="44760"/>
                    <a:pt x="37080" y="45137"/>
                    <a:pt x="37845" y="45137"/>
                  </a:cubicBezTo>
                  <a:cubicBezTo>
                    <a:pt x="38239" y="45137"/>
                    <a:pt x="38665" y="45037"/>
                    <a:pt x="39127" y="44838"/>
                  </a:cubicBezTo>
                  <a:cubicBezTo>
                    <a:pt x="41031" y="44001"/>
                    <a:pt x="41220" y="42515"/>
                    <a:pt x="40655" y="40757"/>
                  </a:cubicBezTo>
                  <a:cubicBezTo>
                    <a:pt x="40341" y="39711"/>
                    <a:pt x="38500" y="37577"/>
                    <a:pt x="38813" y="36510"/>
                  </a:cubicBezTo>
                  <a:cubicBezTo>
                    <a:pt x="39190" y="35213"/>
                    <a:pt x="41241" y="36112"/>
                    <a:pt x="42287" y="35255"/>
                  </a:cubicBezTo>
                  <a:cubicBezTo>
                    <a:pt x="43312" y="34418"/>
                    <a:pt x="43521" y="33037"/>
                    <a:pt x="43521" y="31802"/>
                  </a:cubicBezTo>
                  <a:cubicBezTo>
                    <a:pt x="43563" y="30735"/>
                    <a:pt x="43396" y="28873"/>
                    <a:pt x="42329" y="28224"/>
                  </a:cubicBezTo>
                  <a:cubicBezTo>
                    <a:pt x="42024" y="28033"/>
                    <a:pt x="41786" y="27950"/>
                    <a:pt x="41599" y="27950"/>
                  </a:cubicBezTo>
                  <a:cubicBezTo>
                    <a:pt x="40823" y="27950"/>
                    <a:pt x="40920" y="29372"/>
                    <a:pt x="40718" y="30400"/>
                  </a:cubicBezTo>
                  <a:cubicBezTo>
                    <a:pt x="40479" y="31719"/>
                    <a:pt x="39920" y="32232"/>
                    <a:pt x="39385" y="32232"/>
                  </a:cubicBezTo>
                  <a:cubicBezTo>
                    <a:pt x="38324" y="32232"/>
                    <a:pt x="37354" y="30221"/>
                    <a:pt x="39148" y="28496"/>
                  </a:cubicBezTo>
                  <a:cubicBezTo>
                    <a:pt x="39776" y="27889"/>
                    <a:pt x="40299" y="28266"/>
                    <a:pt x="40132" y="27115"/>
                  </a:cubicBezTo>
                  <a:cubicBezTo>
                    <a:pt x="40090" y="26467"/>
                    <a:pt x="39629" y="25944"/>
                    <a:pt x="39002" y="25818"/>
                  </a:cubicBezTo>
                  <a:cubicBezTo>
                    <a:pt x="38833" y="25780"/>
                    <a:pt x="38685" y="25762"/>
                    <a:pt x="38554" y="25762"/>
                  </a:cubicBezTo>
                  <a:cubicBezTo>
                    <a:pt x="37169" y="25762"/>
                    <a:pt x="37689" y="27711"/>
                    <a:pt x="36637" y="28036"/>
                  </a:cubicBezTo>
                  <a:cubicBezTo>
                    <a:pt x="36491" y="28082"/>
                    <a:pt x="36360" y="28103"/>
                    <a:pt x="36243" y="28103"/>
                  </a:cubicBezTo>
                  <a:cubicBezTo>
                    <a:pt x="35076" y="28103"/>
                    <a:pt x="35310" y="26006"/>
                    <a:pt x="35215" y="25379"/>
                  </a:cubicBezTo>
                  <a:cubicBezTo>
                    <a:pt x="35026" y="23851"/>
                    <a:pt x="34420" y="23328"/>
                    <a:pt x="33143" y="22407"/>
                  </a:cubicBezTo>
                  <a:cubicBezTo>
                    <a:pt x="30904" y="20775"/>
                    <a:pt x="28896" y="20210"/>
                    <a:pt x="27808" y="17407"/>
                  </a:cubicBezTo>
                  <a:cubicBezTo>
                    <a:pt x="27285" y="16047"/>
                    <a:pt x="26803" y="14101"/>
                    <a:pt x="27577" y="12720"/>
                  </a:cubicBezTo>
                  <a:cubicBezTo>
                    <a:pt x="28121" y="11736"/>
                    <a:pt x="29502" y="11088"/>
                    <a:pt x="30381" y="10481"/>
                  </a:cubicBezTo>
                  <a:cubicBezTo>
                    <a:pt x="32683" y="8891"/>
                    <a:pt x="36491" y="5982"/>
                    <a:pt x="35821" y="2635"/>
                  </a:cubicBezTo>
                  <a:cubicBezTo>
                    <a:pt x="35489" y="937"/>
                    <a:pt x="34053" y="1"/>
                    <a:pt x="32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2106725" y="2159650"/>
              <a:ext cx="79175" cy="64150"/>
            </a:xfrm>
            <a:custGeom>
              <a:avLst/>
              <a:gdLst/>
              <a:ahLst/>
              <a:cxnLst/>
              <a:rect l="l" t="t" r="r" b="b"/>
              <a:pathLst>
                <a:path w="3167" h="2566" extrusionOk="0">
                  <a:moveTo>
                    <a:pt x="1696" y="1"/>
                  </a:moveTo>
                  <a:cubicBezTo>
                    <a:pt x="1518" y="1"/>
                    <a:pt x="1324" y="61"/>
                    <a:pt x="1123" y="201"/>
                  </a:cubicBezTo>
                  <a:cubicBezTo>
                    <a:pt x="1116" y="200"/>
                    <a:pt x="1108" y="200"/>
                    <a:pt x="1101" y="200"/>
                  </a:cubicBezTo>
                  <a:cubicBezTo>
                    <a:pt x="117" y="200"/>
                    <a:pt x="0" y="2566"/>
                    <a:pt x="1240" y="2566"/>
                  </a:cubicBezTo>
                  <a:cubicBezTo>
                    <a:pt x="1423" y="2566"/>
                    <a:pt x="1634" y="2515"/>
                    <a:pt x="1876" y="2398"/>
                  </a:cubicBezTo>
                  <a:cubicBezTo>
                    <a:pt x="3167" y="1797"/>
                    <a:pt x="2665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964275" y="2177525"/>
              <a:ext cx="159550" cy="185200"/>
            </a:xfrm>
            <a:custGeom>
              <a:avLst/>
              <a:gdLst/>
              <a:ahLst/>
              <a:cxnLst/>
              <a:rect l="l" t="t" r="r" b="b"/>
              <a:pathLst>
                <a:path w="6382" h="7408" extrusionOk="0">
                  <a:moveTo>
                    <a:pt x="2866" y="1"/>
                  </a:moveTo>
                  <a:cubicBezTo>
                    <a:pt x="2064" y="1"/>
                    <a:pt x="1168" y="475"/>
                    <a:pt x="774" y="1180"/>
                  </a:cubicBezTo>
                  <a:cubicBezTo>
                    <a:pt x="0" y="2624"/>
                    <a:pt x="1130" y="2750"/>
                    <a:pt x="1653" y="3859"/>
                  </a:cubicBezTo>
                  <a:cubicBezTo>
                    <a:pt x="2113" y="4821"/>
                    <a:pt x="1883" y="4968"/>
                    <a:pt x="1486" y="5721"/>
                  </a:cubicBezTo>
                  <a:cubicBezTo>
                    <a:pt x="753" y="6098"/>
                    <a:pt x="1214" y="7060"/>
                    <a:pt x="1925" y="7332"/>
                  </a:cubicBezTo>
                  <a:cubicBezTo>
                    <a:pt x="2063" y="7384"/>
                    <a:pt x="2202" y="7407"/>
                    <a:pt x="2342" y="7407"/>
                  </a:cubicBezTo>
                  <a:cubicBezTo>
                    <a:pt x="2985" y="7407"/>
                    <a:pt x="3631" y="6919"/>
                    <a:pt x="4164" y="6558"/>
                  </a:cubicBezTo>
                  <a:cubicBezTo>
                    <a:pt x="6382" y="5030"/>
                    <a:pt x="5587" y="4424"/>
                    <a:pt x="4708" y="2478"/>
                  </a:cubicBezTo>
                  <a:cubicBezTo>
                    <a:pt x="4310" y="1599"/>
                    <a:pt x="4750" y="616"/>
                    <a:pt x="3494" y="113"/>
                  </a:cubicBezTo>
                  <a:cubicBezTo>
                    <a:pt x="3300" y="37"/>
                    <a:pt x="3087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2538100" y="2635425"/>
              <a:ext cx="7875" cy="550"/>
            </a:xfrm>
            <a:custGeom>
              <a:avLst/>
              <a:gdLst/>
              <a:ahLst/>
              <a:cxnLst/>
              <a:rect l="l" t="t" r="r" b="b"/>
              <a:pathLst>
                <a:path w="315" h="22" extrusionOk="0">
                  <a:moveTo>
                    <a:pt x="314" y="1"/>
                  </a:moveTo>
                  <a:lnTo>
                    <a:pt x="0" y="22"/>
                  </a:lnTo>
                  <a:cubicBezTo>
                    <a:pt x="105" y="22"/>
                    <a:pt x="209" y="22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2530250" y="2635425"/>
              <a:ext cx="7875" cy="550"/>
            </a:xfrm>
            <a:custGeom>
              <a:avLst/>
              <a:gdLst/>
              <a:ahLst/>
              <a:cxnLst/>
              <a:rect l="l" t="t" r="r" b="b"/>
              <a:pathLst>
                <a:path w="315" h="22" extrusionOk="0">
                  <a:moveTo>
                    <a:pt x="0" y="1"/>
                  </a:moveTo>
                  <a:lnTo>
                    <a:pt x="314" y="22"/>
                  </a:lnTo>
                  <a:cubicBezTo>
                    <a:pt x="210" y="1"/>
                    <a:pt x="10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8156252" y="-365849"/>
            <a:ext cx="1239527" cy="1813607"/>
            <a:chOff x="5177600" y="1809575"/>
            <a:chExt cx="949975" cy="1389950"/>
          </a:xfrm>
        </p:grpSpPr>
        <p:sp>
          <p:nvSpPr>
            <p:cNvPr id="158" name="Google Shape;158;p4"/>
            <p:cNvSpPr/>
            <p:nvPr/>
          </p:nvSpPr>
          <p:spPr>
            <a:xfrm>
              <a:off x="5177600" y="1859075"/>
              <a:ext cx="887200" cy="1340450"/>
            </a:xfrm>
            <a:custGeom>
              <a:avLst/>
              <a:gdLst/>
              <a:ahLst/>
              <a:cxnLst/>
              <a:rect l="l" t="t" r="r" b="b"/>
              <a:pathLst>
                <a:path w="35488" h="53618" extrusionOk="0">
                  <a:moveTo>
                    <a:pt x="11917" y="36490"/>
                  </a:moveTo>
                  <a:lnTo>
                    <a:pt x="12492" y="37227"/>
                  </a:lnTo>
                  <a:cubicBezTo>
                    <a:pt x="12311" y="36915"/>
                    <a:pt x="12118" y="36672"/>
                    <a:pt x="11917" y="36490"/>
                  </a:cubicBezTo>
                  <a:close/>
                  <a:moveTo>
                    <a:pt x="5315" y="0"/>
                  </a:moveTo>
                  <a:cubicBezTo>
                    <a:pt x="5046" y="0"/>
                    <a:pt x="4767" y="22"/>
                    <a:pt x="4478" y="67"/>
                  </a:cubicBezTo>
                  <a:cubicBezTo>
                    <a:pt x="1549" y="527"/>
                    <a:pt x="43" y="3791"/>
                    <a:pt x="482" y="6574"/>
                  </a:cubicBezTo>
                  <a:cubicBezTo>
                    <a:pt x="1193" y="11136"/>
                    <a:pt x="4771" y="13437"/>
                    <a:pt x="7784" y="16555"/>
                  </a:cubicBezTo>
                  <a:cubicBezTo>
                    <a:pt x="8935" y="17727"/>
                    <a:pt x="13120" y="22309"/>
                    <a:pt x="10463" y="24025"/>
                  </a:cubicBezTo>
                  <a:cubicBezTo>
                    <a:pt x="10078" y="24277"/>
                    <a:pt x="9683" y="24374"/>
                    <a:pt x="9284" y="24374"/>
                  </a:cubicBezTo>
                  <a:cubicBezTo>
                    <a:pt x="7924" y="24374"/>
                    <a:pt x="6505" y="23243"/>
                    <a:pt x="5184" y="23243"/>
                  </a:cubicBezTo>
                  <a:cubicBezTo>
                    <a:pt x="5123" y="23243"/>
                    <a:pt x="5062" y="23245"/>
                    <a:pt x="5002" y="23250"/>
                  </a:cubicBezTo>
                  <a:cubicBezTo>
                    <a:pt x="2909" y="23439"/>
                    <a:pt x="1" y="26326"/>
                    <a:pt x="2616" y="28063"/>
                  </a:cubicBezTo>
                  <a:cubicBezTo>
                    <a:pt x="2846" y="28214"/>
                    <a:pt x="3227" y="28259"/>
                    <a:pt x="3683" y="28259"/>
                  </a:cubicBezTo>
                  <a:cubicBezTo>
                    <a:pt x="4339" y="28259"/>
                    <a:pt x="5151" y="28167"/>
                    <a:pt x="5894" y="28167"/>
                  </a:cubicBezTo>
                  <a:cubicBezTo>
                    <a:pt x="6990" y="28167"/>
                    <a:pt x="7937" y="28367"/>
                    <a:pt x="8015" y="29360"/>
                  </a:cubicBezTo>
                  <a:cubicBezTo>
                    <a:pt x="8161" y="31160"/>
                    <a:pt x="4625" y="31704"/>
                    <a:pt x="3642" y="32373"/>
                  </a:cubicBezTo>
                  <a:cubicBezTo>
                    <a:pt x="1863" y="33566"/>
                    <a:pt x="524" y="35449"/>
                    <a:pt x="587" y="37604"/>
                  </a:cubicBezTo>
                  <a:cubicBezTo>
                    <a:pt x="648" y="39516"/>
                    <a:pt x="1727" y="40366"/>
                    <a:pt x="3152" y="40366"/>
                  </a:cubicBezTo>
                  <a:cubicBezTo>
                    <a:pt x="3677" y="40366"/>
                    <a:pt x="4249" y="40251"/>
                    <a:pt x="4834" y="40031"/>
                  </a:cubicBezTo>
                  <a:cubicBezTo>
                    <a:pt x="6380" y="39442"/>
                    <a:pt x="8800" y="36036"/>
                    <a:pt x="10790" y="36036"/>
                  </a:cubicBezTo>
                  <a:cubicBezTo>
                    <a:pt x="11186" y="36036"/>
                    <a:pt x="11565" y="36171"/>
                    <a:pt x="11917" y="36490"/>
                  </a:cubicBezTo>
                  <a:lnTo>
                    <a:pt x="11917" y="36490"/>
                  </a:lnTo>
                  <a:lnTo>
                    <a:pt x="11676" y="36181"/>
                  </a:lnTo>
                  <a:lnTo>
                    <a:pt x="11676" y="36181"/>
                  </a:lnTo>
                  <a:cubicBezTo>
                    <a:pt x="12953" y="36328"/>
                    <a:pt x="13580" y="38755"/>
                    <a:pt x="13434" y="39968"/>
                  </a:cubicBezTo>
                  <a:cubicBezTo>
                    <a:pt x="13183" y="42416"/>
                    <a:pt x="11906" y="44697"/>
                    <a:pt x="11697" y="47187"/>
                  </a:cubicBezTo>
                  <a:cubicBezTo>
                    <a:pt x="11488" y="49677"/>
                    <a:pt x="12450" y="53464"/>
                    <a:pt x="15547" y="53611"/>
                  </a:cubicBezTo>
                  <a:cubicBezTo>
                    <a:pt x="15627" y="53615"/>
                    <a:pt x="15706" y="53617"/>
                    <a:pt x="15783" y="53617"/>
                  </a:cubicBezTo>
                  <a:cubicBezTo>
                    <a:pt x="18551" y="53617"/>
                    <a:pt x="19859" y="50760"/>
                    <a:pt x="19920" y="48359"/>
                  </a:cubicBezTo>
                  <a:cubicBezTo>
                    <a:pt x="20004" y="44634"/>
                    <a:pt x="17911" y="40596"/>
                    <a:pt x="18937" y="36934"/>
                  </a:cubicBezTo>
                  <a:cubicBezTo>
                    <a:pt x="19212" y="35962"/>
                    <a:pt x="19522" y="35597"/>
                    <a:pt x="19835" y="35597"/>
                  </a:cubicBezTo>
                  <a:cubicBezTo>
                    <a:pt x="20450" y="35597"/>
                    <a:pt x="21073" y="37009"/>
                    <a:pt x="21448" y="37981"/>
                  </a:cubicBezTo>
                  <a:cubicBezTo>
                    <a:pt x="21743" y="38790"/>
                    <a:pt x="22456" y="39785"/>
                    <a:pt x="23318" y="39785"/>
                  </a:cubicBezTo>
                  <a:cubicBezTo>
                    <a:pt x="23615" y="39785"/>
                    <a:pt x="23930" y="39667"/>
                    <a:pt x="24251" y="39383"/>
                  </a:cubicBezTo>
                  <a:cubicBezTo>
                    <a:pt x="25653" y="38127"/>
                    <a:pt x="23770" y="35721"/>
                    <a:pt x="23540" y="34424"/>
                  </a:cubicBezTo>
                  <a:cubicBezTo>
                    <a:pt x="23304" y="33228"/>
                    <a:pt x="23935" y="32331"/>
                    <a:pt x="24965" y="32331"/>
                  </a:cubicBezTo>
                  <a:cubicBezTo>
                    <a:pt x="25215" y="32331"/>
                    <a:pt x="25488" y="32384"/>
                    <a:pt x="25779" y="32499"/>
                  </a:cubicBezTo>
                  <a:cubicBezTo>
                    <a:pt x="26940" y="32967"/>
                    <a:pt x="27615" y="33636"/>
                    <a:pt x="28870" y="33636"/>
                  </a:cubicBezTo>
                  <a:cubicBezTo>
                    <a:pt x="29017" y="33636"/>
                    <a:pt x="29171" y="33627"/>
                    <a:pt x="29336" y="33608"/>
                  </a:cubicBezTo>
                  <a:cubicBezTo>
                    <a:pt x="30633" y="33440"/>
                    <a:pt x="31721" y="32750"/>
                    <a:pt x="32704" y="31871"/>
                  </a:cubicBezTo>
                  <a:cubicBezTo>
                    <a:pt x="33981" y="30741"/>
                    <a:pt x="35487" y="29151"/>
                    <a:pt x="35069" y="27247"/>
                  </a:cubicBezTo>
                  <a:cubicBezTo>
                    <a:pt x="34776" y="25929"/>
                    <a:pt x="33688" y="24757"/>
                    <a:pt x="32370" y="24652"/>
                  </a:cubicBezTo>
                  <a:cubicBezTo>
                    <a:pt x="32273" y="24646"/>
                    <a:pt x="32176" y="24643"/>
                    <a:pt x="32077" y="24643"/>
                  </a:cubicBezTo>
                  <a:cubicBezTo>
                    <a:pt x="31000" y="24643"/>
                    <a:pt x="29769" y="24996"/>
                    <a:pt x="28679" y="24996"/>
                  </a:cubicBezTo>
                  <a:cubicBezTo>
                    <a:pt x="27622" y="24996"/>
                    <a:pt x="26698" y="24664"/>
                    <a:pt x="26176" y="23355"/>
                  </a:cubicBezTo>
                  <a:cubicBezTo>
                    <a:pt x="25402" y="21472"/>
                    <a:pt x="27097" y="18710"/>
                    <a:pt x="27557" y="16764"/>
                  </a:cubicBezTo>
                  <a:cubicBezTo>
                    <a:pt x="28269" y="13772"/>
                    <a:pt x="28352" y="10152"/>
                    <a:pt x="25256" y="8311"/>
                  </a:cubicBezTo>
                  <a:cubicBezTo>
                    <a:pt x="24385" y="7796"/>
                    <a:pt x="23531" y="7562"/>
                    <a:pt x="22744" y="7562"/>
                  </a:cubicBezTo>
                  <a:cubicBezTo>
                    <a:pt x="20528" y="7562"/>
                    <a:pt x="18847" y="9421"/>
                    <a:pt x="18832" y="12077"/>
                  </a:cubicBezTo>
                  <a:cubicBezTo>
                    <a:pt x="18832" y="14525"/>
                    <a:pt x="22201" y="18836"/>
                    <a:pt x="19418" y="20928"/>
                  </a:cubicBezTo>
                  <a:cubicBezTo>
                    <a:pt x="18955" y="21269"/>
                    <a:pt x="18511" y="21416"/>
                    <a:pt x="18092" y="21416"/>
                  </a:cubicBezTo>
                  <a:cubicBezTo>
                    <a:pt x="16202" y="21416"/>
                    <a:pt x="14832" y="18424"/>
                    <a:pt x="14626" y="16848"/>
                  </a:cubicBezTo>
                  <a:cubicBezTo>
                    <a:pt x="14438" y="15404"/>
                    <a:pt x="14668" y="13981"/>
                    <a:pt x="14396" y="12517"/>
                  </a:cubicBezTo>
                  <a:cubicBezTo>
                    <a:pt x="13957" y="10152"/>
                    <a:pt x="12994" y="7892"/>
                    <a:pt x="11885" y="5758"/>
                  </a:cubicBezTo>
                  <a:cubicBezTo>
                    <a:pt x="10457" y="3075"/>
                    <a:pt x="8530" y="0"/>
                    <a:pt x="5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212125" y="2262525"/>
              <a:ext cx="182100" cy="131275"/>
            </a:xfrm>
            <a:custGeom>
              <a:avLst/>
              <a:gdLst/>
              <a:ahLst/>
              <a:cxnLst/>
              <a:rect l="l" t="t" r="r" b="b"/>
              <a:pathLst>
                <a:path w="7284" h="5251" extrusionOk="0">
                  <a:moveTo>
                    <a:pt x="2058" y="1"/>
                  </a:moveTo>
                  <a:cubicBezTo>
                    <a:pt x="1388" y="1"/>
                    <a:pt x="847" y="469"/>
                    <a:pt x="628" y="1693"/>
                  </a:cubicBezTo>
                  <a:cubicBezTo>
                    <a:pt x="1" y="5250"/>
                    <a:pt x="4960" y="4748"/>
                    <a:pt x="6989" y="5229"/>
                  </a:cubicBezTo>
                  <a:lnTo>
                    <a:pt x="6403" y="4874"/>
                  </a:lnTo>
                  <a:cubicBezTo>
                    <a:pt x="7283" y="4261"/>
                    <a:pt x="4080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598675" y="1809575"/>
              <a:ext cx="135525" cy="123175"/>
            </a:xfrm>
            <a:custGeom>
              <a:avLst/>
              <a:gdLst/>
              <a:ahLst/>
              <a:cxnLst/>
              <a:rect l="l" t="t" r="r" b="b"/>
              <a:pathLst>
                <a:path w="5421" h="4927" extrusionOk="0">
                  <a:moveTo>
                    <a:pt x="2588" y="1"/>
                  </a:moveTo>
                  <a:cubicBezTo>
                    <a:pt x="1" y="1"/>
                    <a:pt x="3077" y="3881"/>
                    <a:pt x="2700" y="4872"/>
                  </a:cubicBezTo>
                  <a:cubicBezTo>
                    <a:pt x="2732" y="4911"/>
                    <a:pt x="2751" y="4927"/>
                    <a:pt x="2765" y="4927"/>
                  </a:cubicBezTo>
                  <a:cubicBezTo>
                    <a:pt x="2787" y="4927"/>
                    <a:pt x="2792" y="4882"/>
                    <a:pt x="2805" y="4830"/>
                  </a:cubicBezTo>
                  <a:cubicBezTo>
                    <a:pt x="4479" y="4181"/>
                    <a:pt x="5421" y="373"/>
                    <a:pt x="3077" y="38"/>
                  </a:cubicBezTo>
                  <a:cubicBezTo>
                    <a:pt x="2895" y="13"/>
                    <a:pt x="2733" y="1"/>
                    <a:pt x="2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666700" y="1928225"/>
              <a:ext cx="2625" cy="3150"/>
            </a:xfrm>
            <a:custGeom>
              <a:avLst/>
              <a:gdLst/>
              <a:ahLst/>
              <a:cxnLst/>
              <a:rect l="l" t="t" r="r" b="b"/>
              <a:pathLst>
                <a:path w="105" h="126" extrusionOk="0">
                  <a:moveTo>
                    <a:pt x="105" y="0"/>
                  </a:moveTo>
                  <a:lnTo>
                    <a:pt x="0" y="126"/>
                  </a:lnTo>
                  <a:lnTo>
                    <a:pt x="84" y="84"/>
                  </a:lnTo>
                  <a:cubicBezTo>
                    <a:pt x="84" y="63"/>
                    <a:pt x="105" y="21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5871225" y="2200100"/>
              <a:ext cx="256350" cy="235225"/>
            </a:xfrm>
            <a:custGeom>
              <a:avLst/>
              <a:gdLst/>
              <a:ahLst/>
              <a:cxnLst/>
              <a:rect l="l" t="t" r="r" b="b"/>
              <a:pathLst>
                <a:path w="10254" h="9409" extrusionOk="0">
                  <a:moveTo>
                    <a:pt x="7399" y="0"/>
                  </a:moveTo>
                  <a:cubicBezTo>
                    <a:pt x="6203" y="0"/>
                    <a:pt x="4842" y="670"/>
                    <a:pt x="4039" y="1449"/>
                  </a:cubicBezTo>
                  <a:cubicBezTo>
                    <a:pt x="2658" y="2809"/>
                    <a:pt x="1256" y="5362"/>
                    <a:pt x="900" y="7287"/>
                  </a:cubicBezTo>
                  <a:cubicBezTo>
                    <a:pt x="461" y="7956"/>
                    <a:pt x="1" y="9086"/>
                    <a:pt x="754" y="9379"/>
                  </a:cubicBezTo>
                  <a:cubicBezTo>
                    <a:pt x="806" y="9399"/>
                    <a:pt x="859" y="9408"/>
                    <a:pt x="910" y="9408"/>
                  </a:cubicBezTo>
                  <a:cubicBezTo>
                    <a:pt x="1517" y="9408"/>
                    <a:pt x="2068" y="8157"/>
                    <a:pt x="2762" y="8061"/>
                  </a:cubicBezTo>
                  <a:cubicBezTo>
                    <a:pt x="2786" y="8058"/>
                    <a:pt x="2811" y="8057"/>
                    <a:pt x="2836" y="8057"/>
                  </a:cubicBezTo>
                  <a:cubicBezTo>
                    <a:pt x="3601" y="8057"/>
                    <a:pt x="5022" y="9282"/>
                    <a:pt x="6049" y="9282"/>
                  </a:cubicBezTo>
                  <a:cubicBezTo>
                    <a:pt x="6538" y="9282"/>
                    <a:pt x="6938" y="9005"/>
                    <a:pt x="7135" y="8187"/>
                  </a:cubicBezTo>
                  <a:cubicBezTo>
                    <a:pt x="7407" y="7120"/>
                    <a:pt x="6278" y="7036"/>
                    <a:pt x="5943" y="6429"/>
                  </a:cubicBezTo>
                  <a:cubicBezTo>
                    <a:pt x="5441" y="5550"/>
                    <a:pt x="6215" y="5676"/>
                    <a:pt x="7115" y="5341"/>
                  </a:cubicBezTo>
                  <a:cubicBezTo>
                    <a:pt x="8642" y="4776"/>
                    <a:pt x="10253" y="3123"/>
                    <a:pt x="9500" y="1345"/>
                  </a:cubicBezTo>
                  <a:cubicBezTo>
                    <a:pt x="9089" y="371"/>
                    <a:pt x="8290" y="0"/>
                    <a:pt x="7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893200" y="2372325"/>
              <a:ext cx="8900" cy="14675"/>
            </a:xfrm>
            <a:custGeom>
              <a:avLst/>
              <a:gdLst/>
              <a:ahLst/>
              <a:cxnLst/>
              <a:rect l="l" t="t" r="r" b="b"/>
              <a:pathLst>
                <a:path w="356" h="587" extrusionOk="0">
                  <a:moveTo>
                    <a:pt x="356" y="0"/>
                  </a:moveTo>
                  <a:lnTo>
                    <a:pt x="356" y="0"/>
                  </a:lnTo>
                  <a:cubicBezTo>
                    <a:pt x="230" y="126"/>
                    <a:pt x="126" y="272"/>
                    <a:pt x="21" y="419"/>
                  </a:cubicBezTo>
                  <a:cubicBezTo>
                    <a:pt x="21" y="461"/>
                    <a:pt x="0" y="544"/>
                    <a:pt x="0" y="586"/>
                  </a:cubicBezTo>
                  <a:lnTo>
                    <a:pt x="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829250" y="2773000"/>
              <a:ext cx="132875" cy="104325"/>
            </a:xfrm>
            <a:custGeom>
              <a:avLst/>
              <a:gdLst/>
              <a:ahLst/>
              <a:cxnLst/>
              <a:rect l="l" t="t" r="r" b="b"/>
              <a:pathLst>
                <a:path w="5315" h="4173" extrusionOk="0">
                  <a:moveTo>
                    <a:pt x="1683" y="1"/>
                  </a:moveTo>
                  <a:cubicBezTo>
                    <a:pt x="0" y="1"/>
                    <a:pt x="1057" y="1386"/>
                    <a:pt x="1763" y="2010"/>
                  </a:cubicBezTo>
                  <a:cubicBezTo>
                    <a:pt x="2182" y="2554"/>
                    <a:pt x="2056" y="3809"/>
                    <a:pt x="3144" y="4102"/>
                  </a:cubicBezTo>
                  <a:cubicBezTo>
                    <a:pt x="3316" y="4150"/>
                    <a:pt x="3478" y="4172"/>
                    <a:pt x="3628" y="4172"/>
                  </a:cubicBezTo>
                  <a:cubicBezTo>
                    <a:pt x="4847" y="4172"/>
                    <a:pt x="5314" y="2706"/>
                    <a:pt x="4588" y="1738"/>
                  </a:cubicBezTo>
                  <a:cubicBezTo>
                    <a:pt x="4148" y="1173"/>
                    <a:pt x="2475" y="1"/>
                    <a:pt x="1721" y="1"/>
                  </a:cubicBezTo>
                  <a:cubicBezTo>
                    <a:pt x="1709" y="1"/>
                    <a:pt x="1696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6"/>
          <p:cNvGrpSpPr/>
          <p:nvPr/>
        </p:nvGrpSpPr>
        <p:grpSpPr>
          <a:xfrm>
            <a:off x="-838759" y="-1075577"/>
            <a:ext cx="1991310" cy="2063212"/>
            <a:chOff x="1641525" y="2126525"/>
            <a:chExt cx="1089100" cy="1128425"/>
          </a:xfrm>
        </p:grpSpPr>
        <p:sp>
          <p:nvSpPr>
            <p:cNvPr id="186" name="Google Shape;186;p6"/>
            <p:cNvSpPr/>
            <p:nvPr/>
          </p:nvSpPr>
          <p:spPr>
            <a:xfrm>
              <a:off x="1996700" y="2317925"/>
              <a:ext cx="12050" cy="11525"/>
            </a:xfrm>
            <a:custGeom>
              <a:avLst/>
              <a:gdLst/>
              <a:ahLst/>
              <a:cxnLst/>
              <a:rect l="l" t="t" r="r" b="b"/>
              <a:pathLst>
                <a:path w="482" h="461" extrusionOk="0">
                  <a:moveTo>
                    <a:pt x="482" y="0"/>
                  </a:moveTo>
                  <a:cubicBezTo>
                    <a:pt x="377" y="21"/>
                    <a:pt x="272" y="63"/>
                    <a:pt x="189" y="105"/>
                  </a:cubicBezTo>
                  <a:cubicBezTo>
                    <a:pt x="126" y="210"/>
                    <a:pt x="63" y="335"/>
                    <a:pt x="0" y="461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122225" y="2164650"/>
              <a:ext cx="15725" cy="12050"/>
            </a:xfrm>
            <a:custGeom>
              <a:avLst/>
              <a:gdLst/>
              <a:ahLst/>
              <a:cxnLst/>
              <a:rect l="l" t="t" r="r" b="b"/>
              <a:pathLst>
                <a:path w="629" h="482" extrusionOk="0">
                  <a:moveTo>
                    <a:pt x="503" y="1"/>
                  </a:moveTo>
                  <a:cubicBezTo>
                    <a:pt x="315" y="126"/>
                    <a:pt x="147" y="294"/>
                    <a:pt x="1" y="482"/>
                  </a:cubicBezTo>
                  <a:lnTo>
                    <a:pt x="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294850" y="2977025"/>
              <a:ext cx="550" cy="7850"/>
            </a:xfrm>
            <a:custGeom>
              <a:avLst/>
              <a:gdLst/>
              <a:ahLst/>
              <a:cxnLst/>
              <a:rect l="l" t="t" r="r" b="b"/>
              <a:pathLst>
                <a:path w="22" h="314" extrusionOk="0">
                  <a:moveTo>
                    <a:pt x="1" y="0"/>
                  </a:moveTo>
                  <a:lnTo>
                    <a:pt x="1" y="314"/>
                  </a:lnTo>
                  <a:cubicBezTo>
                    <a:pt x="22" y="272"/>
                    <a:pt x="22" y="230"/>
                    <a:pt x="22" y="188"/>
                  </a:cubicBezTo>
                  <a:cubicBezTo>
                    <a:pt x="22" y="126"/>
                    <a:pt x="1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438050" y="2458750"/>
              <a:ext cx="272175" cy="250575"/>
            </a:xfrm>
            <a:custGeom>
              <a:avLst/>
              <a:gdLst/>
              <a:ahLst/>
              <a:cxnLst/>
              <a:rect l="l" t="t" r="r" b="b"/>
              <a:pathLst>
                <a:path w="10887" h="10023" extrusionOk="0">
                  <a:moveTo>
                    <a:pt x="3682" y="0"/>
                  </a:moveTo>
                  <a:cubicBezTo>
                    <a:pt x="1217" y="0"/>
                    <a:pt x="1" y="2991"/>
                    <a:pt x="864" y="5038"/>
                  </a:cubicBezTo>
                  <a:cubicBezTo>
                    <a:pt x="1429" y="6273"/>
                    <a:pt x="2642" y="7068"/>
                    <a:pt x="4002" y="7089"/>
                  </a:cubicBezTo>
                  <a:cubicBezTo>
                    <a:pt x="4797" y="7340"/>
                    <a:pt x="4107" y="9181"/>
                    <a:pt x="4902" y="9788"/>
                  </a:cubicBezTo>
                  <a:cubicBezTo>
                    <a:pt x="5118" y="9961"/>
                    <a:pt x="5280" y="10022"/>
                    <a:pt x="5424" y="10022"/>
                  </a:cubicBezTo>
                  <a:cubicBezTo>
                    <a:pt x="5700" y="10022"/>
                    <a:pt x="5913" y="9800"/>
                    <a:pt x="6325" y="9704"/>
                  </a:cubicBezTo>
                  <a:cubicBezTo>
                    <a:pt x="6827" y="9579"/>
                    <a:pt x="7329" y="9244"/>
                    <a:pt x="7915" y="9118"/>
                  </a:cubicBezTo>
                  <a:cubicBezTo>
                    <a:pt x="9233" y="8846"/>
                    <a:pt x="10133" y="8846"/>
                    <a:pt x="10551" y="7235"/>
                  </a:cubicBezTo>
                  <a:cubicBezTo>
                    <a:pt x="10886" y="6022"/>
                    <a:pt x="10363" y="4913"/>
                    <a:pt x="9463" y="4139"/>
                  </a:cubicBezTo>
                  <a:cubicBezTo>
                    <a:pt x="8564" y="3344"/>
                    <a:pt x="7517" y="2967"/>
                    <a:pt x="6701" y="2025"/>
                  </a:cubicBezTo>
                  <a:cubicBezTo>
                    <a:pt x="5844" y="1021"/>
                    <a:pt x="5488" y="163"/>
                    <a:pt x="4002" y="17"/>
                  </a:cubicBezTo>
                  <a:cubicBezTo>
                    <a:pt x="3893" y="6"/>
                    <a:pt x="3786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117525" y="2941425"/>
              <a:ext cx="205600" cy="197650"/>
            </a:xfrm>
            <a:custGeom>
              <a:avLst/>
              <a:gdLst/>
              <a:ahLst/>
              <a:cxnLst/>
              <a:rect l="l" t="t" r="r" b="b"/>
              <a:pathLst>
                <a:path w="8224" h="7906" extrusionOk="0">
                  <a:moveTo>
                    <a:pt x="5096" y="1"/>
                  </a:moveTo>
                  <a:cubicBezTo>
                    <a:pt x="5085" y="1"/>
                    <a:pt x="5075" y="1"/>
                    <a:pt x="5064" y="1"/>
                  </a:cubicBezTo>
                  <a:cubicBezTo>
                    <a:pt x="3474" y="43"/>
                    <a:pt x="3913" y="880"/>
                    <a:pt x="3328" y="1884"/>
                  </a:cubicBezTo>
                  <a:cubicBezTo>
                    <a:pt x="2470" y="3412"/>
                    <a:pt x="1" y="4374"/>
                    <a:pt x="942" y="6592"/>
                  </a:cubicBezTo>
                  <a:cubicBezTo>
                    <a:pt x="1344" y="7539"/>
                    <a:pt x="1972" y="7905"/>
                    <a:pt x="2647" y="7905"/>
                  </a:cubicBezTo>
                  <a:cubicBezTo>
                    <a:pt x="3763" y="7905"/>
                    <a:pt x="5006" y="6903"/>
                    <a:pt x="5566" y="5860"/>
                  </a:cubicBezTo>
                  <a:cubicBezTo>
                    <a:pt x="5776" y="5504"/>
                    <a:pt x="5713" y="4856"/>
                    <a:pt x="6006" y="4563"/>
                  </a:cubicBezTo>
                  <a:cubicBezTo>
                    <a:pt x="6341" y="4228"/>
                    <a:pt x="7157" y="4312"/>
                    <a:pt x="7387" y="4060"/>
                  </a:cubicBezTo>
                  <a:cubicBezTo>
                    <a:pt x="8224" y="3098"/>
                    <a:pt x="7345" y="2638"/>
                    <a:pt x="7136" y="1612"/>
                  </a:cubicBezTo>
                  <a:cubicBezTo>
                    <a:pt x="7218" y="827"/>
                    <a:pt x="5954" y="1"/>
                    <a:pt x="5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41525" y="2126525"/>
              <a:ext cx="1089100" cy="1128425"/>
            </a:xfrm>
            <a:custGeom>
              <a:avLst/>
              <a:gdLst/>
              <a:ahLst/>
              <a:cxnLst/>
              <a:rect l="l" t="t" r="r" b="b"/>
              <a:pathLst>
                <a:path w="43564" h="45137" extrusionOk="0">
                  <a:moveTo>
                    <a:pt x="32627" y="1"/>
                  </a:moveTo>
                  <a:cubicBezTo>
                    <a:pt x="31540" y="1"/>
                    <a:pt x="30459" y="546"/>
                    <a:pt x="29879" y="1714"/>
                  </a:cubicBezTo>
                  <a:cubicBezTo>
                    <a:pt x="29492" y="2507"/>
                    <a:pt x="29070" y="6805"/>
                    <a:pt x="27355" y="6805"/>
                  </a:cubicBezTo>
                  <a:cubicBezTo>
                    <a:pt x="27215" y="6805"/>
                    <a:pt x="27066" y="6776"/>
                    <a:pt x="26908" y="6715"/>
                  </a:cubicBezTo>
                  <a:cubicBezTo>
                    <a:pt x="25422" y="6129"/>
                    <a:pt x="27410" y="4434"/>
                    <a:pt x="26929" y="3555"/>
                  </a:cubicBezTo>
                  <a:cubicBezTo>
                    <a:pt x="26701" y="3138"/>
                    <a:pt x="26404" y="2973"/>
                    <a:pt x="26087" y="2973"/>
                  </a:cubicBezTo>
                  <a:cubicBezTo>
                    <a:pt x="25209" y="2973"/>
                    <a:pt x="24180" y="4241"/>
                    <a:pt x="24041" y="4978"/>
                  </a:cubicBezTo>
                  <a:cubicBezTo>
                    <a:pt x="23790" y="6464"/>
                    <a:pt x="24920" y="7907"/>
                    <a:pt x="25150" y="9414"/>
                  </a:cubicBezTo>
                  <a:cubicBezTo>
                    <a:pt x="25381" y="11088"/>
                    <a:pt x="24690" y="11925"/>
                    <a:pt x="23874" y="13285"/>
                  </a:cubicBezTo>
                  <a:cubicBezTo>
                    <a:pt x="22012" y="16402"/>
                    <a:pt x="24167" y="18076"/>
                    <a:pt x="25694" y="20796"/>
                  </a:cubicBezTo>
                  <a:cubicBezTo>
                    <a:pt x="26548" y="22319"/>
                    <a:pt x="26138" y="23002"/>
                    <a:pt x="25385" y="23002"/>
                  </a:cubicBezTo>
                  <a:cubicBezTo>
                    <a:pt x="24607" y="23002"/>
                    <a:pt x="23464" y="22272"/>
                    <a:pt x="22974" y="20985"/>
                  </a:cubicBezTo>
                  <a:cubicBezTo>
                    <a:pt x="22535" y="19855"/>
                    <a:pt x="23037" y="18578"/>
                    <a:pt x="22472" y="17574"/>
                  </a:cubicBezTo>
                  <a:cubicBezTo>
                    <a:pt x="22101" y="16921"/>
                    <a:pt x="21525" y="16534"/>
                    <a:pt x="20924" y="16534"/>
                  </a:cubicBezTo>
                  <a:cubicBezTo>
                    <a:pt x="20543" y="16534"/>
                    <a:pt x="20151" y="16689"/>
                    <a:pt x="19794" y="17030"/>
                  </a:cubicBezTo>
                  <a:cubicBezTo>
                    <a:pt x="17471" y="19227"/>
                    <a:pt x="22995" y="21424"/>
                    <a:pt x="19836" y="23223"/>
                  </a:cubicBezTo>
                  <a:cubicBezTo>
                    <a:pt x="19386" y="23476"/>
                    <a:pt x="19009" y="23587"/>
                    <a:pt x="18694" y="23587"/>
                  </a:cubicBezTo>
                  <a:cubicBezTo>
                    <a:pt x="16732" y="23587"/>
                    <a:pt x="17145" y="19288"/>
                    <a:pt x="17325" y="17846"/>
                  </a:cubicBezTo>
                  <a:cubicBezTo>
                    <a:pt x="17597" y="15796"/>
                    <a:pt x="22095" y="12573"/>
                    <a:pt x="19334" y="10816"/>
                  </a:cubicBezTo>
                  <a:cubicBezTo>
                    <a:pt x="18919" y="10554"/>
                    <a:pt x="18521" y="10438"/>
                    <a:pt x="18146" y="10438"/>
                  </a:cubicBezTo>
                  <a:cubicBezTo>
                    <a:pt x="16004" y="10438"/>
                    <a:pt x="14579" y="14200"/>
                    <a:pt x="14668" y="15963"/>
                  </a:cubicBezTo>
                  <a:cubicBezTo>
                    <a:pt x="14709" y="16842"/>
                    <a:pt x="15337" y="19081"/>
                    <a:pt x="14040" y="19415"/>
                  </a:cubicBezTo>
                  <a:cubicBezTo>
                    <a:pt x="13880" y="19456"/>
                    <a:pt x="13737" y="19474"/>
                    <a:pt x="13608" y="19474"/>
                  </a:cubicBezTo>
                  <a:cubicBezTo>
                    <a:pt x="12206" y="19474"/>
                    <a:pt x="12568" y="17244"/>
                    <a:pt x="12492" y="16612"/>
                  </a:cubicBezTo>
                  <a:cubicBezTo>
                    <a:pt x="12380" y="15746"/>
                    <a:pt x="11984" y="15390"/>
                    <a:pt x="11522" y="15390"/>
                  </a:cubicBezTo>
                  <a:cubicBezTo>
                    <a:pt x="10420" y="15390"/>
                    <a:pt x="8944" y="17413"/>
                    <a:pt x="10064" y="19374"/>
                  </a:cubicBezTo>
                  <a:cubicBezTo>
                    <a:pt x="10629" y="20336"/>
                    <a:pt x="11885" y="20754"/>
                    <a:pt x="11676" y="22073"/>
                  </a:cubicBezTo>
                  <a:cubicBezTo>
                    <a:pt x="11535" y="22992"/>
                    <a:pt x="11096" y="23325"/>
                    <a:pt x="10562" y="23325"/>
                  </a:cubicBezTo>
                  <a:cubicBezTo>
                    <a:pt x="9747" y="23325"/>
                    <a:pt x="8712" y="22550"/>
                    <a:pt x="8181" y="21905"/>
                  </a:cubicBezTo>
                  <a:cubicBezTo>
                    <a:pt x="5252" y="18453"/>
                    <a:pt x="7700" y="15691"/>
                    <a:pt x="9646" y="12531"/>
                  </a:cubicBezTo>
                  <a:cubicBezTo>
                    <a:pt x="11404" y="9686"/>
                    <a:pt x="11550" y="6903"/>
                    <a:pt x="7909" y="5878"/>
                  </a:cubicBezTo>
                  <a:cubicBezTo>
                    <a:pt x="7221" y="5687"/>
                    <a:pt x="6586" y="5598"/>
                    <a:pt x="6003" y="5598"/>
                  </a:cubicBezTo>
                  <a:cubicBezTo>
                    <a:pt x="2933" y="5598"/>
                    <a:pt x="1294" y="8079"/>
                    <a:pt x="837" y="11402"/>
                  </a:cubicBezTo>
                  <a:cubicBezTo>
                    <a:pt x="607" y="13138"/>
                    <a:pt x="1109" y="14875"/>
                    <a:pt x="1737" y="16423"/>
                  </a:cubicBezTo>
                  <a:cubicBezTo>
                    <a:pt x="2134" y="17428"/>
                    <a:pt x="4143" y="19353"/>
                    <a:pt x="3745" y="20441"/>
                  </a:cubicBezTo>
                  <a:cubicBezTo>
                    <a:pt x="3704" y="20524"/>
                    <a:pt x="3683" y="20587"/>
                    <a:pt x="3620" y="20650"/>
                  </a:cubicBezTo>
                  <a:cubicBezTo>
                    <a:pt x="3495" y="20810"/>
                    <a:pt x="3325" y="20910"/>
                    <a:pt x="3134" y="20910"/>
                  </a:cubicBezTo>
                  <a:cubicBezTo>
                    <a:pt x="3102" y="20910"/>
                    <a:pt x="3068" y="20907"/>
                    <a:pt x="3034" y="20901"/>
                  </a:cubicBezTo>
                  <a:cubicBezTo>
                    <a:pt x="2825" y="20880"/>
                    <a:pt x="2616" y="20859"/>
                    <a:pt x="2406" y="20817"/>
                  </a:cubicBezTo>
                  <a:lnTo>
                    <a:pt x="1883" y="20817"/>
                  </a:lnTo>
                  <a:cubicBezTo>
                    <a:pt x="1423" y="20964"/>
                    <a:pt x="1025" y="21298"/>
                    <a:pt x="712" y="22094"/>
                  </a:cubicBezTo>
                  <a:cubicBezTo>
                    <a:pt x="0" y="23935"/>
                    <a:pt x="1381" y="25902"/>
                    <a:pt x="2867" y="26969"/>
                  </a:cubicBezTo>
                  <a:cubicBezTo>
                    <a:pt x="4038" y="27785"/>
                    <a:pt x="5754" y="27785"/>
                    <a:pt x="6800" y="28810"/>
                  </a:cubicBezTo>
                  <a:cubicBezTo>
                    <a:pt x="7449" y="29438"/>
                    <a:pt x="8328" y="31405"/>
                    <a:pt x="7888" y="32283"/>
                  </a:cubicBezTo>
                  <a:cubicBezTo>
                    <a:pt x="7634" y="32782"/>
                    <a:pt x="7034" y="32918"/>
                    <a:pt x="6322" y="32918"/>
                  </a:cubicBezTo>
                  <a:cubicBezTo>
                    <a:pt x="5463" y="32918"/>
                    <a:pt x="4442" y="32720"/>
                    <a:pt x="3663" y="32720"/>
                  </a:cubicBezTo>
                  <a:cubicBezTo>
                    <a:pt x="2649" y="32720"/>
                    <a:pt x="2048" y="33057"/>
                    <a:pt x="2762" y="34606"/>
                  </a:cubicBezTo>
                  <a:cubicBezTo>
                    <a:pt x="3248" y="35657"/>
                    <a:pt x="5146" y="36653"/>
                    <a:pt x="6352" y="36653"/>
                  </a:cubicBezTo>
                  <a:cubicBezTo>
                    <a:pt x="6443" y="36653"/>
                    <a:pt x="6530" y="36647"/>
                    <a:pt x="6612" y="36636"/>
                  </a:cubicBezTo>
                  <a:cubicBezTo>
                    <a:pt x="8098" y="36426"/>
                    <a:pt x="8851" y="34167"/>
                    <a:pt x="10253" y="34146"/>
                  </a:cubicBezTo>
                  <a:cubicBezTo>
                    <a:pt x="10257" y="34146"/>
                    <a:pt x="10261" y="34146"/>
                    <a:pt x="10265" y="34146"/>
                  </a:cubicBezTo>
                  <a:cubicBezTo>
                    <a:pt x="12528" y="34146"/>
                    <a:pt x="11800" y="39027"/>
                    <a:pt x="13572" y="39027"/>
                  </a:cubicBezTo>
                  <a:cubicBezTo>
                    <a:pt x="13884" y="39027"/>
                    <a:pt x="14274" y="38876"/>
                    <a:pt x="14772" y="38519"/>
                  </a:cubicBezTo>
                  <a:cubicBezTo>
                    <a:pt x="17367" y="36656"/>
                    <a:pt x="12492" y="33811"/>
                    <a:pt x="15714" y="33455"/>
                  </a:cubicBezTo>
                  <a:cubicBezTo>
                    <a:pt x="15839" y="33440"/>
                    <a:pt x="15959" y="33434"/>
                    <a:pt x="16077" y="33434"/>
                  </a:cubicBezTo>
                  <a:cubicBezTo>
                    <a:pt x="16561" y="33434"/>
                    <a:pt x="16990" y="33538"/>
                    <a:pt x="17407" y="33538"/>
                  </a:cubicBezTo>
                  <a:cubicBezTo>
                    <a:pt x="17857" y="33538"/>
                    <a:pt x="18292" y="33417"/>
                    <a:pt x="18769" y="32911"/>
                  </a:cubicBezTo>
                  <a:cubicBezTo>
                    <a:pt x="19627" y="32011"/>
                    <a:pt x="19731" y="31049"/>
                    <a:pt x="20945" y="30275"/>
                  </a:cubicBezTo>
                  <a:cubicBezTo>
                    <a:pt x="22189" y="29495"/>
                    <a:pt x="24067" y="28340"/>
                    <a:pt x="25701" y="28340"/>
                  </a:cubicBezTo>
                  <a:cubicBezTo>
                    <a:pt x="26348" y="28340"/>
                    <a:pt x="26957" y="28521"/>
                    <a:pt x="27473" y="28977"/>
                  </a:cubicBezTo>
                  <a:cubicBezTo>
                    <a:pt x="28498" y="29877"/>
                    <a:pt x="28540" y="31195"/>
                    <a:pt x="30046" y="31467"/>
                  </a:cubicBezTo>
                  <a:cubicBezTo>
                    <a:pt x="30142" y="31485"/>
                    <a:pt x="30237" y="31493"/>
                    <a:pt x="30330" y="31493"/>
                  </a:cubicBezTo>
                  <a:cubicBezTo>
                    <a:pt x="31161" y="31493"/>
                    <a:pt x="31918" y="30864"/>
                    <a:pt x="32778" y="30864"/>
                  </a:cubicBezTo>
                  <a:cubicBezTo>
                    <a:pt x="32964" y="30864"/>
                    <a:pt x="33155" y="30894"/>
                    <a:pt x="33352" y="30965"/>
                  </a:cubicBezTo>
                  <a:cubicBezTo>
                    <a:pt x="34545" y="31405"/>
                    <a:pt x="35612" y="33120"/>
                    <a:pt x="34587" y="34167"/>
                  </a:cubicBezTo>
                  <a:cubicBezTo>
                    <a:pt x="34259" y="34487"/>
                    <a:pt x="33894" y="34594"/>
                    <a:pt x="33510" y="34594"/>
                  </a:cubicBezTo>
                  <a:cubicBezTo>
                    <a:pt x="32743" y="34594"/>
                    <a:pt x="31902" y="34167"/>
                    <a:pt x="31134" y="34167"/>
                  </a:cubicBezTo>
                  <a:cubicBezTo>
                    <a:pt x="31110" y="34166"/>
                    <a:pt x="31085" y="34166"/>
                    <a:pt x="31061" y="34166"/>
                  </a:cubicBezTo>
                  <a:cubicBezTo>
                    <a:pt x="27422" y="34166"/>
                    <a:pt x="27792" y="38350"/>
                    <a:pt x="30522" y="38350"/>
                  </a:cubicBezTo>
                  <a:cubicBezTo>
                    <a:pt x="30806" y="38350"/>
                    <a:pt x="31115" y="38305"/>
                    <a:pt x="31448" y="38205"/>
                  </a:cubicBezTo>
                  <a:cubicBezTo>
                    <a:pt x="32422" y="37911"/>
                    <a:pt x="33363" y="36795"/>
                    <a:pt x="34413" y="36795"/>
                  </a:cubicBezTo>
                  <a:cubicBezTo>
                    <a:pt x="34559" y="36795"/>
                    <a:pt x="34708" y="36817"/>
                    <a:pt x="34859" y="36866"/>
                  </a:cubicBezTo>
                  <a:cubicBezTo>
                    <a:pt x="36198" y="37284"/>
                    <a:pt x="36261" y="39146"/>
                    <a:pt x="35989" y="40276"/>
                  </a:cubicBezTo>
                  <a:cubicBezTo>
                    <a:pt x="35633" y="41825"/>
                    <a:pt x="34754" y="42494"/>
                    <a:pt x="35884" y="44001"/>
                  </a:cubicBezTo>
                  <a:cubicBezTo>
                    <a:pt x="36436" y="44760"/>
                    <a:pt x="37080" y="45137"/>
                    <a:pt x="37845" y="45137"/>
                  </a:cubicBezTo>
                  <a:cubicBezTo>
                    <a:pt x="38239" y="45137"/>
                    <a:pt x="38665" y="45037"/>
                    <a:pt x="39127" y="44838"/>
                  </a:cubicBezTo>
                  <a:cubicBezTo>
                    <a:pt x="41031" y="44001"/>
                    <a:pt x="41220" y="42515"/>
                    <a:pt x="40655" y="40757"/>
                  </a:cubicBezTo>
                  <a:cubicBezTo>
                    <a:pt x="40341" y="39711"/>
                    <a:pt x="38500" y="37577"/>
                    <a:pt x="38813" y="36510"/>
                  </a:cubicBezTo>
                  <a:cubicBezTo>
                    <a:pt x="39190" y="35213"/>
                    <a:pt x="41241" y="36112"/>
                    <a:pt x="42287" y="35255"/>
                  </a:cubicBezTo>
                  <a:cubicBezTo>
                    <a:pt x="43312" y="34418"/>
                    <a:pt x="43521" y="33037"/>
                    <a:pt x="43521" y="31802"/>
                  </a:cubicBezTo>
                  <a:cubicBezTo>
                    <a:pt x="43563" y="30735"/>
                    <a:pt x="43396" y="28873"/>
                    <a:pt x="42329" y="28224"/>
                  </a:cubicBezTo>
                  <a:cubicBezTo>
                    <a:pt x="42024" y="28033"/>
                    <a:pt x="41786" y="27950"/>
                    <a:pt x="41599" y="27950"/>
                  </a:cubicBezTo>
                  <a:cubicBezTo>
                    <a:pt x="40823" y="27950"/>
                    <a:pt x="40920" y="29372"/>
                    <a:pt x="40718" y="30400"/>
                  </a:cubicBezTo>
                  <a:cubicBezTo>
                    <a:pt x="40479" y="31719"/>
                    <a:pt x="39920" y="32232"/>
                    <a:pt x="39385" y="32232"/>
                  </a:cubicBezTo>
                  <a:cubicBezTo>
                    <a:pt x="38324" y="32232"/>
                    <a:pt x="37354" y="30221"/>
                    <a:pt x="39148" y="28496"/>
                  </a:cubicBezTo>
                  <a:cubicBezTo>
                    <a:pt x="39776" y="27889"/>
                    <a:pt x="40299" y="28266"/>
                    <a:pt x="40132" y="27115"/>
                  </a:cubicBezTo>
                  <a:cubicBezTo>
                    <a:pt x="40090" y="26467"/>
                    <a:pt x="39629" y="25944"/>
                    <a:pt x="39002" y="25818"/>
                  </a:cubicBezTo>
                  <a:cubicBezTo>
                    <a:pt x="38833" y="25780"/>
                    <a:pt x="38685" y="25762"/>
                    <a:pt x="38554" y="25762"/>
                  </a:cubicBezTo>
                  <a:cubicBezTo>
                    <a:pt x="37169" y="25762"/>
                    <a:pt x="37689" y="27711"/>
                    <a:pt x="36637" y="28036"/>
                  </a:cubicBezTo>
                  <a:cubicBezTo>
                    <a:pt x="36491" y="28082"/>
                    <a:pt x="36360" y="28103"/>
                    <a:pt x="36243" y="28103"/>
                  </a:cubicBezTo>
                  <a:cubicBezTo>
                    <a:pt x="35076" y="28103"/>
                    <a:pt x="35310" y="26006"/>
                    <a:pt x="35215" y="25379"/>
                  </a:cubicBezTo>
                  <a:cubicBezTo>
                    <a:pt x="35026" y="23851"/>
                    <a:pt x="34420" y="23328"/>
                    <a:pt x="33143" y="22407"/>
                  </a:cubicBezTo>
                  <a:cubicBezTo>
                    <a:pt x="30904" y="20775"/>
                    <a:pt x="28896" y="20210"/>
                    <a:pt x="27808" y="17407"/>
                  </a:cubicBezTo>
                  <a:cubicBezTo>
                    <a:pt x="27285" y="16047"/>
                    <a:pt x="26803" y="14101"/>
                    <a:pt x="27577" y="12720"/>
                  </a:cubicBezTo>
                  <a:cubicBezTo>
                    <a:pt x="28121" y="11736"/>
                    <a:pt x="29502" y="11088"/>
                    <a:pt x="30381" y="10481"/>
                  </a:cubicBezTo>
                  <a:cubicBezTo>
                    <a:pt x="32683" y="8891"/>
                    <a:pt x="36491" y="5982"/>
                    <a:pt x="35821" y="2635"/>
                  </a:cubicBezTo>
                  <a:cubicBezTo>
                    <a:pt x="35489" y="937"/>
                    <a:pt x="34053" y="1"/>
                    <a:pt x="32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106725" y="2159650"/>
              <a:ext cx="79175" cy="64150"/>
            </a:xfrm>
            <a:custGeom>
              <a:avLst/>
              <a:gdLst/>
              <a:ahLst/>
              <a:cxnLst/>
              <a:rect l="l" t="t" r="r" b="b"/>
              <a:pathLst>
                <a:path w="3167" h="2566" extrusionOk="0">
                  <a:moveTo>
                    <a:pt x="1696" y="1"/>
                  </a:moveTo>
                  <a:cubicBezTo>
                    <a:pt x="1518" y="1"/>
                    <a:pt x="1324" y="61"/>
                    <a:pt x="1123" y="201"/>
                  </a:cubicBezTo>
                  <a:cubicBezTo>
                    <a:pt x="1116" y="200"/>
                    <a:pt x="1108" y="200"/>
                    <a:pt x="1101" y="200"/>
                  </a:cubicBezTo>
                  <a:cubicBezTo>
                    <a:pt x="117" y="200"/>
                    <a:pt x="0" y="2566"/>
                    <a:pt x="1240" y="2566"/>
                  </a:cubicBezTo>
                  <a:cubicBezTo>
                    <a:pt x="1423" y="2566"/>
                    <a:pt x="1634" y="2515"/>
                    <a:pt x="1876" y="2398"/>
                  </a:cubicBezTo>
                  <a:cubicBezTo>
                    <a:pt x="3167" y="1797"/>
                    <a:pt x="2665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964275" y="2177525"/>
              <a:ext cx="159550" cy="185200"/>
            </a:xfrm>
            <a:custGeom>
              <a:avLst/>
              <a:gdLst/>
              <a:ahLst/>
              <a:cxnLst/>
              <a:rect l="l" t="t" r="r" b="b"/>
              <a:pathLst>
                <a:path w="6382" h="7408" extrusionOk="0">
                  <a:moveTo>
                    <a:pt x="2866" y="1"/>
                  </a:moveTo>
                  <a:cubicBezTo>
                    <a:pt x="2064" y="1"/>
                    <a:pt x="1168" y="475"/>
                    <a:pt x="774" y="1180"/>
                  </a:cubicBezTo>
                  <a:cubicBezTo>
                    <a:pt x="0" y="2624"/>
                    <a:pt x="1130" y="2750"/>
                    <a:pt x="1653" y="3859"/>
                  </a:cubicBezTo>
                  <a:cubicBezTo>
                    <a:pt x="2113" y="4821"/>
                    <a:pt x="1883" y="4968"/>
                    <a:pt x="1486" y="5721"/>
                  </a:cubicBezTo>
                  <a:cubicBezTo>
                    <a:pt x="753" y="6098"/>
                    <a:pt x="1214" y="7060"/>
                    <a:pt x="1925" y="7332"/>
                  </a:cubicBezTo>
                  <a:cubicBezTo>
                    <a:pt x="2063" y="7384"/>
                    <a:pt x="2202" y="7407"/>
                    <a:pt x="2342" y="7407"/>
                  </a:cubicBezTo>
                  <a:cubicBezTo>
                    <a:pt x="2985" y="7407"/>
                    <a:pt x="3631" y="6919"/>
                    <a:pt x="4164" y="6558"/>
                  </a:cubicBezTo>
                  <a:cubicBezTo>
                    <a:pt x="6382" y="5030"/>
                    <a:pt x="5587" y="4424"/>
                    <a:pt x="4708" y="2478"/>
                  </a:cubicBezTo>
                  <a:cubicBezTo>
                    <a:pt x="4310" y="1599"/>
                    <a:pt x="4750" y="616"/>
                    <a:pt x="3494" y="113"/>
                  </a:cubicBezTo>
                  <a:cubicBezTo>
                    <a:pt x="3300" y="37"/>
                    <a:pt x="3087" y="1"/>
                    <a:pt x="2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2538100" y="2635425"/>
              <a:ext cx="7875" cy="550"/>
            </a:xfrm>
            <a:custGeom>
              <a:avLst/>
              <a:gdLst/>
              <a:ahLst/>
              <a:cxnLst/>
              <a:rect l="l" t="t" r="r" b="b"/>
              <a:pathLst>
                <a:path w="315" h="22" extrusionOk="0">
                  <a:moveTo>
                    <a:pt x="314" y="1"/>
                  </a:moveTo>
                  <a:lnTo>
                    <a:pt x="0" y="22"/>
                  </a:lnTo>
                  <a:cubicBezTo>
                    <a:pt x="105" y="22"/>
                    <a:pt x="209" y="22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2530250" y="2635425"/>
              <a:ext cx="7875" cy="550"/>
            </a:xfrm>
            <a:custGeom>
              <a:avLst/>
              <a:gdLst/>
              <a:ahLst/>
              <a:cxnLst/>
              <a:rect l="l" t="t" r="r" b="b"/>
              <a:pathLst>
                <a:path w="315" h="22" extrusionOk="0">
                  <a:moveTo>
                    <a:pt x="0" y="1"/>
                  </a:moveTo>
                  <a:lnTo>
                    <a:pt x="314" y="22"/>
                  </a:lnTo>
                  <a:cubicBezTo>
                    <a:pt x="210" y="1"/>
                    <a:pt x="10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 rot="10800000">
            <a:off x="7731376" y="-372499"/>
            <a:ext cx="2018734" cy="1934712"/>
            <a:chOff x="2972775" y="3523750"/>
            <a:chExt cx="1397725" cy="1339550"/>
          </a:xfrm>
        </p:grpSpPr>
        <p:sp>
          <p:nvSpPr>
            <p:cNvPr id="197" name="Google Shape;197;p6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body" idx="1"/>
          </p:nvPr>
        </p:nvSpPr>
        <p:spPr>
          <a:xfrm>
            <a:off x="4511675" y="1728650"/>
            <a:ext cx="39261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25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7"/>
          <p:cNvGrpSpPr/>
          <p:nvPr/>
        </p:nvGrpSpPr>
        <p:grpSpPr>
          <a:xfrm rot="-1827264">
            <a:off x="7434559" y="3368139"/>
            <a:ext cx="1985596" cy="2257222"/>
            <a:chOff x="4634275" y="3445050"/>
            <a:chExt cx="1409925" cy="1602800"/>
          </a:xfrm>
        </p:grpSpPr>
        <p:sp>
          <p:nvSpPr>
            <p:cNvPr id="205" name="Google Shape;205;p7"/>
            <p:cNvSpPr/>
            <p:nvPr/>
          </p:nvSpPr>
          <p:spPr>
            <a:xfrm>
              <a:off x="5880650" y="3513175"/>
              <a:ext cx="4725" cy="22000"/>
            </a:xfrm>
            <a:custGeom>
              <a:avLst/>
              <a:gdLst/>
              <a:ahLst/>
              <a:cxnLst/>
              <a:rect l="l" t="t" r="r" b="b"/>
              <a:pathLst>
                <a:path w="189" h="880" extrusionOk="0">
                  <a:moveTo>
                    <a:pt x="188" y="1"/>
                  </a:moveTo>
                  <a:lnTo>
                    <a:pt x="188" y="1"/>
                  </a:lnTo>
                  <a:cubicBezTo>
                    <a:pt x="105" y="294"/>
                    <a:pt x="42" y="587"/>
                    <a:pt x="0" y="880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885350" y="3496975"/>
              <a:ext cx="7350" cy="16225"/>
            </a:xfrm>
            <a:custGeom>
              <a:avLst/>
              <a:gdLst/>
              <a:ahLst/>
              <a:cxnLst/>
              <a:rect l="l" t="t" r="r" b="b"/>
              <a:pathLst>
                <a:path w="294" h="649" extrusionOk="0">
                  <a:moveTo>
                    <a:pt x="293" y="0"/>
                  </a:moveTo>
                  <a:lnTo>
                    <a:pt x="293" y="0"/>
                  </a:lnTo>
                  <a:cubicBezTo>
                    <a:pt x="189" y="230"/>
                    <a:pt x="84" y="440"/>
                    <a:pt x="0" y="64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956625" y="3841750"/>
              <a:ext cx="87575" cy="66125"/>
            </a:xfrm>
            <a:custGeom>
              <a:avLst/>
              <a:gdLst/>
              <a:ahLst/>
              <a:cxnLst/>
              <a:rect l="l" t="t" r="r" b="b"/>
              <a:pathLst>
                <a:path w="3503" h="2645" extrusionOk="0">
                  <a:moveTo>
                    <a:pt x="1007" y="0"/>
                  </a:moveTo>
                  <a:cubicBezTo>
                    <a:pt x="979" y="0"/>
                    <a:pt x="925" y="12"/>
                    <a:pt x="832" y="40"/>
                  </a:cubicBezTo>
                  <a:cubicBezTo>
                    <a:pt x="0" y="1005"/>
                    <a:pt x="438" y="2644"/>
                    <a:pt x="1452" y="2644"/>
                  </a:cubicBezTo>
                  <a:cubicBezTo>
                    <a:pt x="1713" y="2644"/>
                    <a:pt x="2013" y="2536"/>
                    <a:pt x="2339" y="2278"/>
                  </a:cubicBezTo>
                  <a:cubicBezTo>
                    <a:pt x="3502" y="1334"/>
                    <a:pt x="2450" y="254"/>
                    <a:pt x="1363" y="254"/>
                  </a:cubicBezTo>
                  <a:cubicBezTo>
                    <a:pt x="1101" y="254"/>
                    <a:pt x="837" y="316"/>
                    <a:pt x="602" y="458"/>
                  </a:cubicBezTo>
                  <a:lnTo>
                    <a:pt x="937" y="186"/>
                  </a:lnTo>
                  <a:cubicBezTo>
                    <a:pt x="888" y="137"/>
                    <a:pt x="1104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870700" y="3445050"/>
              <a:ext cx="158000" cy="190675"/>
            </a:xfrm>
            <a:custGeom>
              <a:avLst/>
              <a:gdLst/>
              <a:ahLst/>
              <a:cxnLst/>
              <a:rect l="l" t="t" r="r" b="b"/>
              <a:pathLst>
                <a:path w="6320" h="7627" extrusionOk="0">
                  <a:moveTo>
                    <a:pt x="3215" y="1"/>
                  </a:moveTo>
                  <a:cubicBezTo>
                    <a:pt x="1952" y="1"/>
                    <a:pt x="1003" y="1380"/>
                    <a:pt x="586" y="2726"/>
                  </a:cubicBezTo>
                  <a:cubicBezTo>
                    <a:pt x="1" y="4253"/>
                    <a:pt x="419" y="5069"/>
                    <a:pt x="1821" y="6450"/>
                  </a:cubicBezTo>
                  <a:cubicBezTo>
                    <a:pt x="2349" y="6964"/>
                    <a:pt x="2582" y="7627"/>
                    <a:pt x="3022" y="7627"/>
                  </a:cubicBezTo>
                  <a:cubicBezTo>
                    <a:pt x="3245" y="7627"/>
                    <a:pt x="3520" y="7458"/>
                    <a:pt x="3913" y="7015"/>
                  </a:cubicBezTo>
                  <a:cubicBezTo>
                    <a:pt x="4771" y="6053"/>
                    <a:pt x="4018" y="5320"/>
                    <a:pt x="4248" y="4358"/>
                  </a:cubicBezTo>
                  <a:cubicBezTo>
                    <a:pt x="4583" y="2893"/>
                    <a:pt x="6320" y="633"/>
                    <a:pt x="3620" y="48"/>
                  </a:cubicBezTo>
                  <a:cubicBezTo>
                    <a:pt x="3482" y="16"/>
                    <a:pt x="334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634275" y="3599150"/>
              <a:ext cx="1349950" cy="1448700"/>
            </a:xfrm>
            <a:custGeom>
              <a:avLst/>
              <a:gdLst/>
              <a:ahLst/>
              <a:cxnLst/>
              <a:rect l="l" t="t" r="r" b="b"/>
              <a:pathLst>
                <a:path w="53998" h="57948" extrusionOk="0">
                  <a:moveTo>
                    <a:pt x="47521" y="1"/>
                  </a:moveTo>
                  <a:cubicBezTo>
                    <a:pt x="46896" y="1"/>
                    <a:pt x="46430" y="560"/>
                    <a:pt x="46235" y="1479"/>
                  </a:cubicBezTo>
                  <a:cubicBezTo>
                    <a:pt x="45984" y="2734"/>
                    <a:pt x="46570" y="4157"/>
                    <a:pt x="46152" y="5412"/>
                  </a:cubicBezTo>
                  <a:cubicBezTo>
                    <a:pt x="45566" y="7191"/>
                    <a:pt x="43704" y="8300"/>
                    <a:pt x="41988" y="8907"/>
                  </a:cubicBezTo>
                  <a:cubicBezTo>
                    <a:pt x="39247" y="9890"/>
                    <a:pt x="36401" y="10204"/>
                    <a:pt x="33597" y="10957"/>
                  </a:cubicBezTo>
                  <a:cubicBezTo>
                    <a:pt x="28743" y="12254"/>
                    <a:pt x="24768" y="16083"/>
                    <a:pt x="22236" y="20310"/>
                  </a:cubicBezTo>
                  <a:cubicBezTo>
                    <a:pt x="20018" y="24034"/>
                    <a:pt x="18491" y="27989"/>
                    <a:pt x="16796" y="31944"/>
                  </a:cubicBezTo>
                  <a:cubicBezTo>
                    <a:pt x="15540" y="34915"/>
                    <a:pt x="13511" y="38911"/>
                    <a:pt x="10895" y="40836"/>
                  </a:cubicBezTo>
                  <a:cubicBezTo>
                    <a:pt x="10707" y="41024"/>
                    <a:pt x="10456" y="41192"/>
                    <a:pt x="10184" y="41317"/>
                  </a:cubicBezTo>
                  <a:lnTo>
                    <a:pt x="10100" y="41359"/>
                  </a:lnTo>
                  <a:cubicBezTo>
                    <a:pt x="9590" y="41764"/>
                    <a:pt x="9035" y="42110"/>
                    <a:pt x="8436" y="42110"/>
                  </a:cubicBezTo>
                  <a:cubicBezTo>
                    <a:pt x="8323" y="42110"/>
                    <a:pt x="8208" y="42097"/>
                    <a:pt x="8092" y="42071"/>
                  </a:cubicBezTo>
                  <a:cubicBezTo>
                    <a:pt x="7224" y="41888"/>
                    <a:pt x="6588" y="40841"/>
                    <a:pt x="5766" y="40841"/>
                  </a:cubicBezTo>
                  <a:cubicBezTo>
                    <a:pt x="5459" y="40841"/>
                    <a:pt x="5125" y="40987"/>
                    <a:pt x="4744" y="41380"/>
                  </a:cubicBezTo>
                  <a:cubicBezTo>
                    <a:pt x="2568" y="43619"/>
                    <a:pt x="9891" y="45502"/>
                    <a:pt x="5895" y="46213"/>
                  </a:cubicBezTo>
                  <a:cubicBezTo>
                    <a:pt x="5798" y="46231"/>
                    <a:pt x="5697" y="46239"/>
                    <a:pt x="5591" y="46239"/>
                  </a:cubicBezTo>
                  <a:cubicBezTo>
                    <a:pt x="4295" y="46239"/>
                    <a:pt x="2381" y="45020"/>
                    <a:pt x="1167" y="45020"/>
                  </a:cubicBezTo>
                  <a:cubicBezTo>
                    <a:pt x="468" y="45020"/>
                    <a:pt x="1" y="45423"/>
                    <a:pt x="15" y="46695"/>
                  </a:cubicBezTo>
                  <a:cubicBezTo>
                    <a:pt x="36" y="49310"/>
                    <a:pt x="3216" y="50984"/>
                    <a:pt x="5497" y="51256"/>
                  </a:cubicBezTo>
                  <a:cubicBezTo>
                    <a:pt x="5717" y="51281"/>
                    <a:pt x="5915" y="51294"/>
                    <a:pt x="6096" y="51294"/>
                  </a:cubicBezTo>
                  <a:cubicBezTo>
                    <a:pt x="7119" y="51294"/>
                    <a:pt x="7597" y="50897"/>
                    <a:pt x="8468" y="50168"/>
                  </a:cubicBezTo>
                  <a:cubicBezTo>
                    <a:pt x="9083" y="49648"/>
                    <a:pt x="9698" y="48985"/>
                    <a:pt x="10447" y="48985"/>
                  </a:cubicBezTo>
                  <a:cubicBezTo>
                    <a:pt x="10692" y="48985"/>
                    <a:pt x="10951" y="49056"/>
                    <a:pt x="11230" y="49226"/>
                  </a:cubicBezTo>
                  <a:cubicBezTo>
                    <a:pt x="10916" y="50273"/>
                    <a:pt x="9305" y="51256"/>
                    <a:pt x="10435" y="52553"/>
                  </a:cubicBezTo>
                  <a:cubicBezTo>
                    <a:pt x="10793" y="52961"/>
                    <a:pt x="11175" y="53105"/>
                    <a:pt x="11564" y="53105"/>
                  </a:cubicBezTo>
                  <a:cubicBezTo>
                    <a:pt x="12315" y="53105"/>
                    <a:pt x="13094" y="52572"/>
                    <a:pt x="13783" y="52365"/>
                  </a:cubicBezTo>
                  <a:cubicBezTo>
                    <a:pt x="14111" y="52271"/>
                    <a:pt x="14353" y="52232"/>
                    <a:pt x="14535" y="52232"/>
                  </a:cubicBezTo>
                  <a:cubicBezTo>
                    <a:pt x="15414" y="52232"/>
                    <a:pt x="14935" y="53148"/>
                    <a:pt x="16147" y="53390"/>
                  </a:cubicBezTo>
                  <a:cubicBezTo>
                    <a:pt x="16269" y="53414"/>
                    <a:pt x="16379" y="53426"/>
                    <a:pt x="16479" y="53426"/>
                  </a:cubicBezTo>
                  <a:cubicBezTo>
                    <a:pt x="17939" y="53426"/>
                    <a:pt x="17181" y="50991"/>
                    <a:pt x="18219" y="50482"/>
                  </a:cubicBezTo>
                  <a:cubicBezTo>
                    <a:pt x="18362" y="50410"/>
                    <a:pt x="18512" y="50376"/>
                    <a:pt x="18660" y="50376"/>
                  </a:cubicBezTo>
                  <a:cubicBezTo>
                    <a:pt x="19028" y="50376"/>
                    <a:pt x="19378" y="50590"/>
                    <a:pt x="19558" y="50963"/>
                  </a:cubicBezTo>
                  <a:cubicBezTo>
                    <a:pt x="19913" y="51863"/>
                    <a:pt x="18972" y="51947"/>
                    <a:pt x="18658" y="52449"/>
                  </a:cubicBezTo>
                  <a:cubicBezTo>
                    <a:pt x="17884" y="53641"/>
                    <a:pt x="17591" y="54625"/>
                    <a:pt x="18177" y="56027"/>
                  </a:cubicBezTo>
                  <a:cubicBezTo>
                    <a:pt x="18529" y="56806"/>
                    <a:pt x="19623" y="57948"/>
                    <a:pt x="20639" y="57948"/>
                  </a:cubicBezTo>
                  <a:cubicBezTo>
                    <a:pt x="20769" y="57948"/>
                    <a:pt x="20897" y="57929"/>
                    <a:pt x="21022" y="57889"/>
                  </a:cubicBezTo>
                  <a:cubicBezTo>
                    <a:pt x="22508" y="57387"/>
                    <a:pt x="21713" y="55985"/>
                    <a:pt x="21462" y="54960"/>
                  </a:cubicBezTo>
                  <a:cubicBezTo>
                    <a:pt x="20457" y="50817"/>
                    <a:pt x="24412" y="50461"/>
                    <a:pt x="27069" y="48620"/>
                  </a:cubicBezTo>
                  <a:cubicBezTo>
                    <a:pt x="30103" y="46486"/>
                    <a:pt x="31149" y="42531"/>
                    <a:pt x="31986" y="39099"/>
                  </a:cubicBezTo>
                  <a:cubicBezTo>
                    <a:pt x="33849" y="31609"/>
                    <a:pt x="34434" y="23762"/>
                    <a:pt x="40147" y="18008"/>
                  </a:cubicBezTo>
                  <a:cubicBezTo>
                    <a:pt x="41065" y="17074"/>
                    <a:pt x="43374" y="15098"/>
                    <a:pt x="45186" y="15098"/>
                  </a:cubicBezTo>
                  <a:cubicBezTo>
                    <a:pt x="45850" y="15098"/>
                    <a:pt x="46446" y="15363"/>
                    <a:pt x="46884" y="16042"/>
                  </a:cubicBezTo>
                  <a:cubicBezTo>
                    <a:pt x="47288" y="16648"/>
                    <a:pt x="46708" y="18611"/>
                    <a:pt x="47766" y="18611"/>
                  </a:cubicBezTo>
                  <a:cubicBezTo>
                    <a:pt x="47913" y="18611"/>
                    <a:pt x="48091" y="18574"/>
                    <a:pt x="48307" y="18490"/>
                  </a:cubicBezTo>
                  <a:cubicBezTo>
                    <a:pt x="49834" y="17904"/>
                    <a:pt x="48411" y="15916"/>
                    <a:pt x="48725" y="14891"/>
                  </a:cubicBezTo>
                  <a:lnTo>
                    <a:pt x="48851" y="14870"/>
                  </a:lnTo>
                  <a:cubicBezTo>
                    <a:pt x="49054" y="14723"/>
                    <a:pt x="49235" y="14659"/>
                    <a:pt x="49396" y="14659"/>
                  </a:cubicBezTo>
                  <a:cubicBezTo>
                    <a:pt x="50312" y="14659"/>
                    <a:pt x="50605" y="16702"/>
                    <a:pt x="50943" y="17004"/>
                  </a:cubicBezTo>
                  <a:cubicBezTo>
                    <a:pt x="51222" y="17263"/>
                    <a:pt x="51504" y="17374"/>
                    <a:pt x="51771" y="17374"/>
                  </a:cubicBezTo>
                  <a:cubicBezTo>
                    <a:pt x="52628" y="17374"/>
                    <a:pt x="53343" y="16241"/>
                    <a:pt x="53391" y="15205"/>
                  </a:cubicBezTo>
                  <a:cubicBezTo>
                    <a:pt x="53496" y="14117"/>
                    <a:pt x="52952" y="13050"/>
                    <a:pt x="52010" y="12485"/>
                  </a:cubicBezTo>
                  <a:cubicBezTo>
                    <a:pt x="51750" y="12337"/>
                    <a:pt x="51394" y="12296"/>
                    <a:pt x="51005" y="12296"/>
                  </a:cubicBezTo>
                  <a:cubicBezTo>
                    <a:pt x="50524" y="12296"/>
                    <a:pt x="49992" y="12358"/>
                    <a:pt x="49524" y="12358"/>
                  </a:cubicBezTo>
                  <a:cubicBezTo>
                    <a:pt x="49030" y="12358"/>
                    <a:pt x="48606" y="12289"/>
                    <a:pt x="48390" y="12003"/>
                  </a:cubicBezTo>
                  <a:cubicBezTo>
                    <a:pt x="47093" y="10288"/>
                    <a:pt x="53998" y="9430"/>
                    <a:pt x="51403" y="7296"/>
                  </a:cubicBezTo>
                  <a:cubicBezTo>
                    <a:pt x="51243" y="7164"/>
                    <a:pt x="51077" y="7112"/>
                    <a:pt x="50908" y="7112"/>
                  </a:cubicBezTo>
                  <a:cubicBezTo>
                    <a:pt x="50253" y="7112"/>
                    <a:pt x="49561" y="7899"/>
                    <a:pt x="49036" y="7899"/>
                  </a:cubicBezTo>
                  <a:cubicBezTo>
                    <a:pt x="48814" y="7899"/>
                    <a:pt x="48622" y="7758"/>
                    <a:pt x="48474" y="7358"/>
                  </a:cubicBezTo>
                  <a:cubicBezTo>
                    <a:pt x="48286" y="6898"/>
                    <a:pt x="49541" y="4785"/>
                    <a:pt x="49604" y="4178"/>
                  </a:cubicBezTo>
                  <a:cubicBezTo>
                    <a:pt x="49751" y="2964"/>
                    <a:pt x="49751" y="1604"/>
                    <a:pt x="48830" y="684"/>
                  </a:cubicBezTo>
                  <a:cubicBezTo>
                    <a:pt x="48351" y="213"/>
                    <a:pt x="47906" y="1"/>
                    <a:pt x="47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7"/>
          <p:cNvSpPr/>
          <p:nvPr/>
        </p:nvSpPr>
        <p:spPr>
          <a:xfrm rot="3134894">
            <a:off x="-478191" y="-702472"/>
            <a:ext cx="2143246" cy="1940993"/>
          </a:xfrm>
          <a:custGeom>
            <a:avLst/>
            <a:gdLst/>
            <a:ahLst/>
            <a:cxnLst/>
            <a:rect l="l" t="t" r="r" b="b"/>
            <a:pathLst>
              <a:path w="55909" h="50633" extrusionOk="0">
                <a:moveTo>
                  <a:pt x="19057" y="0"/>
                </a:moveTo>
                <a:cubicBezTo>
                  <a:pt x="18284" y="0"/>
                  <a:pt x="17539" y="197"/>
                  <a:pt x="16907" y="646"/>
                </a:cubicBezTo>
                <a:cubicBezTo>
                  <a:pt x="15735" y="1462"/>
                  <a:pt x="15191" y="2466"/>
                  <a:pt x="14752" y="3743"/>
                </a:cubicBezTo>
                <a:cubicBezTo>
                  <a:pt x="14480" y="4475"/>
                  <a:pt x="14103" y="6630"/>
                  <a:pt x="13183" y="6986"/>
                </a:cubicBezTo>
                <a:cubicBezTo>
                  <a:pt x="12967" y="7066"/>
                  <a:pt x="12788" y="7103"/>
                  <a:pt x="12640" y="7103"/>
                </a:cubicBezTo>
                <a:cubicBezTo>
                  <a:pt x="11086" y="7103"/>
                  <a:pt x="12963" y="3062"/>
                  <a:pt x="11670" y="3062"/>
                </a:cubicBezTo>
                <a:cubicBezTo>
                  <a:pt x="11415" y="3062"/>
                  <a:pt x="11036" y="3219"/>
                  <a:pt x="10483" y="3596"/>
                </a:cubicBezTo>
                <a:cubicBezTo>
                  <a:pt x="8140" y="5207"/>
                  <a:pt x="8370" y="7865"/>
                  <a:pt x="8621" y="10271"/>
                </a:cubicBezTo>
                <a:cubicBezTo>
                  <a:pt x="8872" y="12782"/>
                  <a:pt x="8056" y="14456"/>
                  <a:pt x="7701" y="16778"/>
                </a:cubicBezTo>
                <a:cubicBezTo>
                  <a:pt x="7450" y="18389"/>
                  <a:pt x="9647" y="23076"/>
                  <a:pt x="7387" y="23578"/>
                </a:cubicBezTo>
                <a:cubicBezTo>
                  <a:pt x="7138" y="23633"/>
                  <a:pt x="6919" y="23659"/>
                  <a:pt x="6725" y="23659"/>
                </a:cubicBezTo>
                <a:cubicBezTo>
                  <a:pt x="4098" y="23659"/>
                  <a:pt x="6252" y="18944"/>
                  <a:pt x="5901" y="17950"/>
                </a:cubicBezTo>
                <a:cubicBezTo>
                  <a:pt x="5559" y="17006"/>
                  <a:pt x="4965" y="16641"/>
                  <a:pt x="4298" y="16641"/>
                </a:cubicBezTo>
                <a:cubicBezTo>
                  <a:pt x="2925" y="16641"/>
                  <a:pt x="1246" y="18189"/>
                  <a:pt x="838" y="19415"/>
                </a:cubicBezTo>
                <a:cubicBezTo>
                  <a:pt x="1" y="22072"/>
                  <a:pt x="900" y="24959"/>
                  <a:pt x="3097" y="26633"/>
                </a:cubicBezTo>
                <a:cubicBezTo>
                  <a:pt x="4060" y="27366"/>
                  <a:pt x="5336" y="27470"/>
                  <a:pt x="5859" y="28600"/>
                </a:cubicBezTo>
                <a:cubicBezTo>
                  <a:pt x="6341" y="29646"/>
                  <a:pt x="5985" y="30839"/>
                  <a:pt x="6592" y="31885"/>
                </a:cubicBezTo>
                <a:cubicBezTo>
                  <a:pt x="7826" y="34061"/>
                  <a:pt x="10881" y="33580"/>
                  <a:pt x="12116" y="35693"/>
                </a:cubicBezTo>
                <a:cubicBezTo>
                  <a:pt x="12660" y="36614"/>
                  <a:pt x="12471" y="37869"/>
                  <a:pt x="12911" y="38811"/>
                </a:cubicBezTo>
                <a:cubicBezTo>
                  <a:pt x="13366" y="39791"/>
                  <a:pt x="13648" y="40069"/>
                  <a:pt x="14078" y="40069"/>
                </a:cubicBezTo>
                <a:cubicBezTo>
                  <a:pt x="14437" y="40069"/>
                  <a:pt x="14899" y="39874"/>
                  <a:pt x="15652" y="39731"/>
                </a:cubicBezTo>
                <a:cubicBezTo>
                  <a:pt x="15905" y="39682"/>
                  <a:pt x="16154" y="39656"/>
                  <a:pt x="16390" y="39656"/>
                </a:cubicBezTo>
                <a:cubicBezTo>
                  <a:pt x="17456" y="39656"/>
                  <a:pt x="18248" y="40187"/>
                  <a:pt x="17974" y="41489"/>
                </a:cubicBezTo>
                <a:cubicBezTo>
                  <a:pt x="17681" y="42786"/>
                  <a:pt x="16007" y="43372"/>
                  <a:pt x="15003" y="43979"/>
                </a:cubicBezTo>
                <a:cubicBezTo>
                  <a:pt x="13831" y="44690"/>
                  <a:pt x="12869" y="45360"/>
                  <a:pt x="12743" y="46804"/>
                </a:cubicBezTo>
                <a:cubicBezTo>
                  <a:pt x="12622" y="48156"/>
                  <a:pt x="13514" y="49781"/>
                  <a:pt x="15080" y="49781"/>
                </a:cubicBezTo>
                <a:cubicBezTo>
                  <a:pt x="15137" y="49781"/>
                  <a:pt x="15195" y="49779"/>
                  <a:pt x="15254" y="49775"/>
                </a:cubicBezTo>
                <a:cubicBezTo>
                  <a:pt x="17556" y="49566"/>
                  <a:pt x="17200" y="47599"/>
                  <a:pt x="17346" y="46050"/>
                </a:cubicBezTo>
                <a:cubicBezTo>
                  <a:pt x="17435" y="45215"/>
                  <a:pt x="17891" y="44486"/>
                  <a:pt x="18331" y="44486"/>
                </a:cubicBezTo>
                <a:cubicBezTo>
                  <a:pt x="18617" y="44486"/>
                  <a:pt x="18897" y="44797"/>
                  <a:pt x="19062" y="45590"/>
                </a:cubicBezTo>
                <a:cubicBezTo>
                  <a:pt x="19746" y="45386"/>
                  <a:pt x="20197" y="44454"/>
                  <a:pt x="20732" y="44454"/>
                </a:cubicBezTo>
                <a:cubicBezTo>
                  <a:pt x="20967" y="44454"/>
                  <a:pt x="21217" y="44633"/>
                  <a:pt x="21510" y="45130"/>
                </a:cubicBezTo>
                <a:cubicBezTo>
                  <a:pt x="22180" y="46260"/>
                  <a:pt x="20841" y="47327"/>
                  <a:pt x="21008" y="48436"/>
                </a:cubicBezTo>
                <a:cubicBezTo>
                  <a:pt x="21271" y="50263"/>
                  <a:pt x="23358" y="50566"/>
                  <a:pt x="25154" y="50566"/>
                </a:cubicBezTo>
                <a:cubicBezTo>
                  <a:pt x="25784" y="50566"/>
                  <a:pt x="26378" y="50529"/>
                  <a:pt x="26846" y="50507"/>
                </a:cubicBezTo>
                <a:cubicBezTo>
                  <a:pt x="27049" y="50497"/>
                  <a:pt x="27252" y="50493"/>
                  <a:pt x="27456" y="50493"/>
                </a:cubicBezTo>
                <a:cubicBezTo>
                  <a:pt x="28619" y="50493"/>
                  <a:pt x="29790" y="50633"/>
                  <a:pt x="30925" y="50633"/>
                </a:cubicBezTo>
                <a:cubicBezTo>
                  <a:pt x="32069" y="50633"/>
                  <a:pt x="33178" y="50491"/>
                  <a:pt x="34211" y="49921"/>
                </a:cubicBezTo>
                <a:cubicBezTo>
                  <a:pt x="35092" y="49422"/>
                  <a:pt x="35643" y="48910"/>
                  <a:pt x="36526" y="48910"/>
                </a:cubicBezTo>
                <a:cubicBezTo>
                  <a:pt x="36754" y="48910"/>
                  <a:pt x="37003" y="48944"/>
                  <a:pt x="37287" y="49021"/>
                </a:cubicBezTo>
                <a:cubicBezTo>
                  <a:pt x="38312" y="49293"/>
                  <a:pt x="39253" y="49963"/>
                  <a:pt x="40341" y="50193"/>
                </a:cubicBezTo>
                <a:cubicBezTo>
                  <a:pt x="41297" y="50403"/>
                  <a:pt x="42439" y="50529"/>
                  <a:pt x="43589" y="50529"/>
                </a:cubicBezTo>
                <a:cubicBezTo>
                  <a:pt x="45084" y="50529"/>
                  <a:pt x="46593" y="50316"/>
                  <a:pt x="47728" y="49796"/>
                </a:cubicBezTo>
                <a:cubicBezTo>
                  <a:pt x="50469" y="48561"/>
                  <a:pt x="50761" y="46301"/>
                  <a:pt x="52331" y="44146"/>
                </a:cubicBezTo>
                <a:cubicBezTo>
                  <a:pt x="53879" y="41970"/>
                  <a:pt x="55909" y="40024"/>
                  <a:pt x="55553" y="37200"/>
                </a:cubicBezTo>
                <a:cubicBezTo>
                  <a:pt x="55297" y="35170"/>
                  <a:pt x="52709" y="32514"/>
                  <a:pt x="50542" y="32514"/>
                </a:cubicBezTo>
                <a:cubicBezTo>
                  <a:pt x="49693" y="32514"/>
                  <a:pt x="48909" y="32922"/>
                  <a:pt x="48355" y="33936"/>
                </a:cubicBezTo>
                <a:cubicBezTo>
                  <a:pt x="47016" y="36384"/>
                  <a:pt x="52247" y="39083"/>
                  <a:pt x="50385" y="41196"/>
                </a:cubicBezTo>
                <a:cubicBezTo>
                  <a:pt x="50068" y="41557"/>
                  <a:pt x="49830" y="41702"/>
                  <a:pt x="49647" y="41702"/>
                </a:cubicBezTo>
                <a:cubicBezTo>
                  <a:pt x="48973" y="41702"/>
                  <a:pt x="49063" y="39730"/>
                  <a:pt x="48816" y="39418"/>
                </a:cubicBezTo>
                <a:cubicBezTo>
                  <a:pt x="48550" y="39077"/>
                  <a:pt x="48230" y="38938"/>
                  <a:pt x="47907" y="38938"/>
                </a:cubicBezTo>
                <a:cubicBezTo>
                  <a:pt x="47138" y="38938"/>
                  <a:pt x="46347" y="39727"/>
                  <a:pt x="46200" y="40464"/>
                </a:cubicBezTo>
                <a:cubicBezTo>
                  <a:pt x="45949" y="41656"/>
                  <a:pt x="47016" y="42703"/>
                  <a:pt x="46514" y="44021"/>
                </a:cubicBezTo>
                <a:cubicBezTo>
                  <a:pt x="46075" y="45109"/>
                  <a:pt x="45049" y="45674"/>
                  <a:pt x="43899" y="45778"/>
                </a:cubicBezTo>
                <a:cubicBezTo>
                  <a:pt x="43744" y="45792"/>
                  <a:pt x="43592" y="45799"/>
                  <a:pt x="43443" y="45799"/>
                </a:cubicBezTo>
                <a:cubicBezTo>
                  <a:pt x="40716" y="45799"/>
                  <a:pt x="38843" y="43501"/>
                  <a:pt x="38981" y="40882"/>
                </a:cubicBezTo>
                <a:cubicBezTo>
                  <a:pt x="39065" y="39187"/>
                  <a:pt x="40697" y="37053"/>
                  <a:pt x="40216" y="35421"/>
                </a:cubicBezTo>
                <a:cubicBezTo>
                  <a:pt x="40006" y="34774"/>
                  <a:pt x="39504" y="34127"/>
                  <a:pt x="38808" y="34127"/>
                </a:cubicBezTo>
                <a:cubicBezTo>
                  <a:pt x="38671" y="34127"/>
                  <a:pt x="38526" y="34153"/>
                  <a:pt x="38375" y="34208"/>
                </a:cubicBezTo>
                <a:cubicBezTo>
                  <a:pt x="37475" y="34542"/>
                  <a:pt x="37747" y="35442"/>
                  <a:pt x="37287" y="36133"/>
                </a:cubicBezTo>
                <a:cubicBezTo>
                  <a:pt x="37278" y="36133"/>
                  <a:pt x="37270" y="36133"/>
                  <a:pt x="37262" y="36133"/>
                </a:cubicBezTo>
                <a:cubicBezTo>
                  <a:pt x="35545" y="36133"/>
                  <a:pt x="37195" y="33956"/>
                  <a:pt x="35613" y="33789"/>
                </a:cubicBezTo>
                <a:cubicBezTo>
                  <a:pt x="35593" y="33787"/>
                  <a:pt x="35572" y="33786"/>
                  <a:pt x="35551" y="33786"/>
                </a:cubicBezTo>
                <a:cubicBezTo>
                  <a:pt x="34781" y="33786"/>
                  <a:pt x="33356" y="35245"/>
                  <a:pt x="32704" y="35672"/>
                </a:cubicBezTo>
                <a:cubicBezTo>
                  <a:pt x="31630" y="36395"/>
                  <a:pt x="30357" y="36904"/>
                  <a:pt x="29156" y="36904"/>
                </a:cubicBezTo>
                <a:cubicBezTo>
                  <a:pt x="27926" y="36904"/>
                  <a:pt x="26772" y="36369"/>
                  <a:pt x="25988" y="34982"/>
                </a:cubicBezTo>
                <a:cubicBezTo>
                  <a:pt x="24314" y="31990"/>
                  <a:pt x="26197" y="30567"/>
                  <a:pt x="28143" y="28495"/>
                </a:cubicBezTo>
                <a:cubicBezTo>
                  <a:pt x="30110" y="26445"/>
                  <a:pt x="32411" y="23474"/>
                  <a:pt x="32851" y="20649"/>
                </a:cubicBezTo>
                <a:cubicBezTo>
                  <a:pt x="33184" y="18669"/>
                  <a:pt x="31358" y="15878"/>
                  <a:pt x="29048" y="15878"/>
                </a:cubicBezTo>
                <a:cubicBezTo>
                  <a:pt x="29039" y="15878"/>
                  <a:pt x="29030" y="15878"/>
                  <a:pt x="29022" y="15878"/>
                </a:cubicBezTo>
                <a:cubicBezTo>
                  <a:pt x="24670" y="15899"/>
                  <a:pt x="27181" y="22218"/>
                  <a:pt x="23644" y="22741"/>
                </a:cubicBezTo>
                <a:cubicBezTo>
                  <a:pt x="23498" y="22762"/>
                  <a:pt x="23371" y="22772"/>
                  <a:pt x="23260" y="22772"/>
                </a:cubicBezTo>
                <a:cubicBezTo>
                  <a:pt x="22024" y="22772"/>
                  <a:pt x="22850" y="21560"/>
                  <a:pt x="22389" y="20754"/>
                </a:cubicBezTo>
                <a:cubicBezTo>
                  <a:pt x="22105" y="20246"/>
                  <a:pt x="21638" y="20034"/>
                  <a:pt x="21147" y="20034"/>
                </a:cubicBezTo>
                <a:cubicBezTo>
                  <a:pt x="20626" y="20034"/>
                  <a:pt x="20078" y="20272"/>
                  <a:pt x="19690" y="20649"/>
                </a:cubicBezTo>
                <a:cubicBezTo>
                  <a:pt x="18832" y="21507"/>
                  <a:pt x="19313" y="22218"/>
                  <a:pt x="19397" y="23139"/>
                </a:cubicBezTo>
                <a:cubicBezTo>
                  <a:pt x="19436" y="23624"/>
                  <a:pt x="19510" y="25007"/>
                  <a:pt x="18955" y="25007"/>
                </a:cubicBezTo>
                <a:cubicBezTo>
                  <a:pt x="18911" y="25007"/>
                  <a:pt x="18863" y="24999"/>
                  <a:pt x="18811" y="24980"/>
                </a:cubicBezTo>
                <a:cubicBezTo>
                  <a:pt x="18497" y="24980"/>
                  <a:pt x="18225" y="24855"/>
                  <a:pt x="17995" y="24645"/>
                </a:cubicBezTo>
                <a:cubicBezTo>
                  <a:pt x="17409" y="24269"/>
                  <a:pt x="16991" y="23202"/>
                  <a:pt x="16928" y="22553"/>
                </a:cubicBezTo>
                <a:cubicBezTo>
                  <a:pt x="16802" y="21109"/>
                  <a:pt x="17074" y="21005"/>
                  <a:pt x="16133" y="19749"/>
                </a:cubicBezTo>
                <a:cubicBezTo>
                  <a:pt x="15568" y="18975"/>
                  <a:pt x="15359" y="19498"/>
                  <a:pt x="15652" y="18410"/>
                </a:cubicBezTo>
                <a:cubicBezTo>
                  <a:pt x="15840" y="17657"/>
                  <a:pt x="16656" y="16904"/>
                  <a:pt x="17179" y="16360"/>
                </a:cubicBezTo>
                <a:cubicBezTo>
                  <a:pt x="18832" y="14623"/>
                  <a:pt x="20715" y="13117"/>
                  <a:pt x="22284" y="11296"/>
                </a:cubicBezTo>
                <a:cubicBezTo>
                  <a:pt x="24251" y="9016"/>
                  <a:pt x="25674" y="5814"/>
                  <a:pt x="24063" y="2927"/>
                </a:cubicBezTo>
                <a:cubicBezTo>
                  <a:pt x="23162" y="1275"/>
                  <a:pt x="21021" y="0"/>
                  <a:pt x="190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3597250" y="1064825"/>
            <a:ext cx="46830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3" name="Google Shape;213;p8"/>
          <p:cNvSpPr/>
          <p:nvPr/>
        </p:nvSpPr>
        <p:spPr>
          <a:xfrm>
            <a:off x="-2437960" y="4594050"/>
            <a:ext cx="11653750" cy="1595960"/>
          </a:xfrm>
          <a:custGeom>
            <a:avLst/>
            <a:gdLst/>
            <a:ahLst/>
            <a:cxnLst/>
            <a:rect l="l" t="t" r="r" b="b"/>
            <a:pathLst>
              <a:path w="119495" h="18867" extrusionOk="0">
                <a:moveTo>
                  <a:pt x="47487" y="1"/>
                </a:moveTo>
                <a:cubicBezTo>
                  <a:pt x="46191" y="1"/>
                  <a:pt x="45053" y="761"/>
                  <a:pt x="43803" y="1116"/>
                </a:cubicBezTo>
                <a:cubicBezTo>
                  <a:pt x="42498" y="1487"/>
                  <a:pt x="41125" y="1632"/>
                  <a:pt x="39766" y="1647"/>
                </a:cubicBezTo>
                <a:cubicBezTo>
                  <a:pt x="39518" y="1653"/>
                  <a:pt x="39269" y="1656"/>
                  <a:pt x="39021" y="1656"/>
                </a:cubicBezTo>
                <a:cubicBezTo>
                  <a:pt x="38040" y="1656"/>
                  <a:pt x="37059" y="1609"/>
                  <a:pt x="36078" y="1518"/>
                </a:cubicBezTo>
                <a:cubicBezTo>
                  <a:pt x="36065" y="1543"/>
                  <a:pt x="36032" y="1558"/>
                  <a:pt x="36004" y="1558"/>
                </a:cubicBezTo>
                <a:cubicBezTo>
                  <a:pt x="35998" y="1558"/>
                  <a:pt x="35992" y="1557"/>
                  <a:pt x="35987" y="1556"/>
                </a:cubicBezTo>
                <a:cubicBezTo>
                  <a:pt x="35903" y="1525"/>
                  <a:pt x="35835" y="1495"/>
                  <a:pt x="35752" y="1487"/>
                </a:cubicBezTo>
                <a:cubicBezTo>
                  <a:pt x="35661" y="1472"/>
                  <a:pt x="35577" y="1465"/>
                  <a:pt x="35494" y="1457"/>
                </a:cubicBezTo>
                <a:cubicBezTo>
                  <a:pt x="35456" y="1449"/>
                  <a:pt x="35433" y="1427"/>
                  <a:pt x="35425" y="1396"/>
                </a:cubicBezTo>
                <a:cubicBezTo>
                  <a:pt x="33285" y="827"/>
                  <a:pt x="31077" y="782"/>
                  <a:pt x="28876" y="713"/>
                </a:cubicBezTo>
                <a:cubicBezTo>
                  <a:pt x="27859" y="675"/>
                  <a:pt x="26842" y="637"/>
                  <a:pt x="25825" y="524"/>
                </a:cubicBezTo>
                <a:cubicBezTo>
                  <a:pt x="24957" y="427"/>
                  <a:pt x="24089" y="238"/>
                  <a:pt x="23211" y="238"/>
                </a:cubicBezTo>
                <a:cubicBezTo>
                  <a:pt x="23054" y="238"/>
                  <a:pt x="22895" y="244"/>
                  <a:pt x="22737" y="258"/>
                </a:cubicBezTo>
                <a:cubicBezTo>
                  <a:pt x="21614" y="357"/>
                  <a:pt x="20491" y="622"/>
                  <a:pt x="19367" y="789"/>
                </a:cubicBezTo>
                <a:cubicBezTo>
                  <a:pt x="18358" y="933"/>
                  <a:pt x="17341" y="1055"/>
                  <a:pt x="16317" y="1153"/>
                </a:cubicBezTo>
                <a:cubicBezTo>
                  <a:pt x="14118" y="1363"/>
                  <a:pt x="11905" y="1475"/>
                  <a:pt x="9692" y="1475"/>
                </a:cubicBezTo>
                <a:cubicBezTo>
                  <a:pt x="7575" y="1475"/>
                  <a:pt x="5459" y="1372"/>
                  <a:pt x="3355" y="1153"/>
                </a:cubicBezTo>
                <a:lnTo>
                  <a:pt x="3302" y="1146"/>
                </a:lnTo>
                <a:cubicBezTo>
                  <a:pt x="2543" y="2094"/>
                  <a:pt x="1913" y="3134"/>
                  <a:pt x="1427" y="4242"/>
                </a:cubicBezTo>
                <a:cubicBezTo>
                  <a:pt x="380" y="6617"/>
                  <a:pt x="1" y="9228"/>
                  <a:pt x="319" y="11801"/>
                </a:cubicBezTo>
                <a:cubicBezTo>
                  <a:pt x="471" y="13038"/>
                  <a:pt x="706" y="14829"/>
                  <a:pt x="1868" y="15534"/>
                </a:cubicBezTo>
                <a:cubicBezTo>
                  <a:pt x="2535" y="15944"/>
                  <a:pt x="3423" y="16050"/>
                  <a:pt x="4175" y="16210"/>
                </a:cubicBezTo>
                <a:cubicBezTo>
                  <a:pt x="4873" y="16354"/>
                  <a:pt x="5578" y="16490"/>
                  <a:pt x="6284" y="16597"/>
                </a:cubicBezTo>
                <a:cubicBezTo>
                  <a:pt x="9408" y="17098"/>
                  <a:pt x="12564" y="17271"/>
                  <a:pt x="15724" y="17271"/>
                </a:cubicBezTo>
                <a:cubicBezTo>
                  <a:pt x="18635" y="17271"/>
                  <a:pt x="21552" y="17124"/>
                  <a:pt x="24452" y="16953"/>
                </a:cubicBezTo>
                <a:cubicBezTo>
                  <a:pt x="29895" y="16629"/>
                  <a:pt x="35326" y="16340"/>
                  <a:pt x="40776" y="16340"/>
                </a:cubicBezTo>
                <a:cubicBezTo>
                  <a:pt x="41444" y="16340"/>
                  <a:pt x="42111" y="16345"/>
                  <a:pt x="42779" y="16354"/>
                </a:cubicBezTo>
                <a:cubicBezTo>
                  <a:pt x="48933" y="16430"/>
                  <a:pt x="55088" y="16771"/>
                  <a:pt x="61235" y="17173"/>
                </a:cubicBezTo>
                <a:cubicBezTo>
                  <a:pt x="72453" y="17912"/>
                  <a:pt x="83684" y="18867"/>
                  <a:pt x="94934" y="18867"/>
                </a:cubicBezTo>
                <a:cubicBezTo>
                  <a:pt x="95944" y="18867"/>
                  <a:pt x="96954" y="18859"/>
                  <a:pt x="97965" y="18843"/>
                </a:cubicBezTo>
                <a:cubicBezTo>
                  <a:pt x="100985" y="18798"/>
                  <a:pt x="104006" y="18668"/>
                  <a:pt x="107018" y="18441"/>
                </a:cubicBezTo>
                <a:cubicBezTo>
                  <a:pt x="108544" y="18327"/>
                  <a:pt x="110069" y="18183"/>
                  <a:pt x="111587" y="18016"/>
                </a:cubicBezTo>
                <a:cubicBezTo>
                  <a:pt x="113089" y="17849"/>
                  <a:pt x="114676" y="17765"/>
                  <a:pt x="116140" y="17386"/>
                </a:cubicBezTo>
                <a:cubicBezTo>
                  <a:pt x="117779" y="16969"/>
                  <a:pt x="118121" y="15542"/>
                  <a:pt x="118455" y="14085"/>
                </a:cubicBezTo>
                <a:cubicBezTo>
                  <a:pt x="119138" y="11057"/>
                  <a:pt x="119472" y="7968"/>
                  <a:pt x="119449" y="4864"/>
                </a:cubicBezTo>
                <a:cubicBezTo>
                  <a:pt x="119449" y="4136"/>
                  <a:pt x="119494" y="3347"/>
                  <a:pt x="119312" y="2626"/>
                </a:cubicBezTo>
                <a:cubicBezTo>
                  <a:pt x="119085" y="1685"/>
                  <a:pt x="118394" y="1548"/>
                  <a:pt x="117544" y="1495"/>
                </a:cubicBezTo>
                <a:cubicBezTo>
                  <a:pt x="114395" y="1298"/>
                  <a:pt x="111245" y="1100"/>
                  <a:pt x="108096" y="903"/>
                </a:cubicBezTo>
                <a:cubicBezTo>
                  <a:pt x="105081" y="714"/>
                  <a:pt x="102060" y="477"/>
                  <a:pt x="99038" y="477"/>
                </a:cubicBezTo>
                <a:cubicBezTo>
                  <a:pt x="98903" y="477"/>
                  <a:pt x="98768" y="477"/>
                  <a:pt x="98633" y="478"/>
                </a:cubicBezTo>
                <a:cubicBezTo>
                  <a:pt x="92569" y="531"/>
                  <a:pt x="86566" y="1662"/>
                  <a:pt x="80511" y="1677"/>
                </a:cubicBezTo>
                <a:lnTo>
                  <a:pt x="79972" y="1677"/>
                </a:lnTo>
                <a:cubicBezTo>
                  <a:pt x="79934" y="1677"/>
                  <a:pt x="79904" y="1639"/>
                  <a:pt x="79911" y="1601"/>
                </a:cubicBezTo>
                <a:cubicBezTo>
                  <a:pt x="78935" y="1462"/>
                  <a:pt x="77950" y="1393"/>
                  <a:pt x="76964" y="1393"/>
                </a:cubicBezTo>
                <a:cubicBezTo>
                  <a:pt x="76385" y="1393"/>
                  <a:pt x="75807" y="1417"/>
                  <a:pt x="75229" y="1465"/>
                </a:cubicBezTo>
                <a:cubicBezTo>
                  <a:pt x="73529" y="1586"/>
                  <a:pt x="71837" y="1783"/>
                  <a:pt x="70129" y="1814"/>
                </a:cubicBezTo>
                <a:cubicBezTo>
                  <a:pt x="69937" y="1816"/>
                  <a:pt x="69745" y="1818"/>
                  <a:pt x="69552" y="1818"/>
                </a:cubicBezTo>
                <a:cubicBezTo>
                  <a:pt x="68180" y="1818"/>
                  <a:pt x="66803" y="1751"/>
                  <a:pt x="65432" y="1685"/>
                </a:cubicBezTo>
                <a:cubicBezTo>
                  <a:pt x="63982" y="1609"/>
                  <a:pt x="62533" y="1525"/>
                  <a:pt x="61091" y="1320"/>
                </a:cubicBezTo>
                <a:cubicBezTo>
                  <a:pt x="60324" y="1207"/>
                  <a:pt x="59565" y="1047"/>
                  <a:pt x="58814" y="835"/>
                </a:cubicBezTo>
                <a:cubicBezTo>
                  <a:pt x="58108" y="637"/>
                  <a:pt x="57403" y="372"/>
                  <a:pt x="56659" y="334"/>
                </a:cubicBezTo>
                <a:cubicBezTo>
                  <a:pt x="56587" y="330"/>
                  <a:pt x="56515" y="328"/>
                  <a:pt x="56443" y="328"/>
                </a:cubicBezTo>
                <a:cubicBezTo>
                  <a:pt x="55708" y="328"/>
                  <a:pt x="54994" y="526"/>
                  <a:pt x="54268" y="630"/>
                </a:cubicBezTo>
                <a:cubicBezTo>
                  <a:pt x="53685" y="716"/>
                  <a:pt x="53101" y="762"/>
                  <a:pt x="52512" y="762"/>
                </a:cubicBezTo>
                <a:cubicBezTo>
                  <a:pt x="52427" y="762"/>
                  <a:pt x="52342" y="761"/>
                  <a:pt x="52257" y="759"/>
                </a:cubicBezTo>
                <a:cubicBezTo>
                  <a:pt x="51529" y="744"/>
                  <a:pt x="50793" y="668"/>
                  <a:pt x="50079" y="524"/>
                </a:cubicBezTo>
                <a:cubicBezTo>
                  <a:pt x="49389" y="387"/>
                  <a:pt x="48721" y="159"/>
                  <a:pt x="48023" y="45"/>
                </a:cubicBezTo>
                <a:cubicBezTo>
                  <a:pt x="47841" y="15"/>
                  <a:pt x="47663" y="1"/>
                  <a:pt x="47487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9"/>
          <p:cNvGrpSpPr/>
          <p:nvPr/>
        </p:nvGrpSpPr>
        <p:grpSpPr>
          <a:xfrm>
            <a:off x="2213415" y="-3596870"/>
            <a:ext cx="9327300" cy="12907770"/>
            <a:chOff x="2213415" y="-3596870"/>
            <a:chExt cx="9327300" cy="12907770"/>
          </a:xfrm>
        </p:grpSpPr>
        <p:sp>
          <p:nvSpPr>
            <p:cNvPr id="216" name="Google Shape;216;p9"/>
            <p:cNvSpPr/>
            <p:nvPr/>
          </p:nvSpPr>
          <p:spPr>
            <a:xfrm>
              <a:off x="6646069" y="1761728"/>
              <a:ext cx="3632600" cy="4800600"/>
            </a:xfrm>
            <a:custGeom>
              <a:avLst/>
              <a:gdLst/>
              <a:ahLst/>
              <a:cxnLst/>
              <a:rect l="l" t="t" r="r" b="b"/>
              <a:pathLst>
                <a:path w="145304" h="192024" extrusionOk="0">
                  <a:moveTo>
                    <a:pt x="133445" y="2683"/>
                  </a:moveTo>
                  <a:cubicBezTo>
                    <a:pt x="140303" y="18177"/>
                    <a:pt x="155543" y="140859"/>
                    <a:pt x="133445" y="170323"/>
                  </a:cubicBezTo>
                  <a:cubicBezTo>
                    <a:pt x="111347" y="199787"/>
                    <a:pt x="7715" y="194961"/>
                    <a:pt x="857" y="179467"/>
                  </a:cubicBezTo>
                  <a:cubicBezTo>
                    <a:pt x="-6001" y="163973"/>
                    <a:pt x="70199" y="106823"/>
                    <a:pt x="92297" y="77359"/>
                  </a:cubicBezTo>
                  <a:cubicBezTo>
                    <a:pt x="114395" y="47895"/>
                    <a:pt x="126587" y="-12811"/>
                    <a:pt x="133445" y="2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217" name="Google Shape;217;p9"/>
            <p:cNvGrpSpPr/>
            <p:nvPr/>
          </p:nvGrpSpPr>
          <p:grpSpPr>
            <a:xfrm>
              <a:off x="2213415" y="-3596870"/>
              <a:ext cx="9327300" cy="12907770"/>
              <a:chOff x="2213415" y="-3596870"/>
              <a:chExt cx="9327300" cy="12907770"/>
            </a:xfrm>
          </p:grpSpPr>
          <p:sp>
            <p:nvSpPr>
              <p:cNvPr id="218" name="Google Shape;218;p9"/>
              <p:cNvSpPr/>
              <p:nvPr/>
            </p:nvSpPr>
            <p:spPr>
              <a:xfrm rot="-4224618">
                <a:off x="1050351" y="-19534"/>
                <a:ext cx="11653429" cy="5753098"/>
              </a:xfrm>
              <a:custGeom>
                <a:avLst/>
                <a:gdLst/>
                <a:ahLst/>
                <a:cxnLst/>
                <a:rect l="l" t="t" r="r" b="b"/>
                <a:pathLst>
                  <a:path w="119495" h="18867" extrusionOk="0">
                    <a:moveTo>
                      <a:pt x="47487" y="1"/>
                    </a:moveTo>
                    <a:cubicBezTo>
                      <a:pt x="46191" y="1"/>
                      <a:pt x="45053" y="761"/>
                      <a:pt x="43803" y="1116"/>
                    </a:cubicBezTo>
                    <a:cubicBezTo>
                      <a:pt x="42498" y="1487"/>
                      <a:pt x="41125" y="1632"/>
                      <a:pt x="39766" y="1647"/>
                    </a:cubicBezTo>
                    <a:cubicBezTo>
                      <a:pt x="39518" y="1653"/>
                      <a:pt x="39269" y="1656"/>
                      <a:pt x="39021" y="1656"/>
                    </a:cubicBezTo>
                    <a:cubicBezTo>
                      <a:pt x="38040" y="1656"/>
                      <a:pt x="37059" y="1609"/>
                      <a:pt x="36078" y="1518"/>
                    </a:cubicBezTo>
                    <a:cubicBezTo>
                      <a:pt x="36065" y="1543"/>
                      <a:pt x="36032" y="1558"/>
                      <a:pt x="36004" y="1558"/>
                    </a:cubicBezTo>
                    <a:cubicBezTo>
                      <a:pt x="35998" y="1558"/>
                      <a:pt x="35992" y="1557"/>
                      <a:pt x="35987" y="1556"/>
                    </a:cubicBezTo>
                    <a:cubicBezTo>
                      <a:pt x="35903" y="1525"/>
                      <a:pt x="35835" y="1495"/>
                      <a:pt x="35752" y="1487"/>
                    </a:cubicBezTo>
                    <a:cubicBezTo>
                      <a:pt x="35661" y="1472"/>
                      <a:pt x="35577" y="1465"/>
                      <a:pt x="35494" y="1457"/>
                    </a:cubicBezTo>
                    <a:cubicBezTo>
                      <a:pt x="35456" y="1449"/>
                      <a:pt x="35433" y="1427"/>
                      <a:pt x="35425" y="1396"/>
                    </a:cubicBezTo>
                    <a:cubicBezTo>
                      <a:pt x="33285" y="827"/>
                      <a:pt x="31077" y="782"/>
                      <a:pt x="28876" y="713"/>
                    </a:cubicBezTo>
                    <a:cubicBezTo>
                      <a:pt x="27859" y="675"/>
                      <a:pt x="26842" y="637"/>
                      <a:pt x="25825" y="524"/>
                    </a:cubicBezTo>
                    <a:cubicBezTo>
                      <a:pt x="24957" y="427"/>
                      <a:pt x="24089" y="238"/>
                      <a:pt x="23211" y="238"/>
                    </a:cubicBezTo>
                    <a:cubicBezTo>
                      <a:pt x="23054" y="238"/>
                      <a:pt x="22895" y="244"/>
                      <a:pt x="22737" y="258"/>
                    </a:cubicBezTo>
                    <a:cubicBezTo>
                      <a:pt x="21614" y="357"/>
                      <a:pt x="20491" y="622"/>
                      <a:pt x="19367" y="789"/>
                    </a:cubicBezTo>
                    <a:cubicBezTo>
                      <a:pt x="18358" y="933"/>
                      <a:pt x="17341" y="1055"/>
                      <a:pt x="16317" y="1153"/>
                    </a:cubicBezTo>
                    <a:cubicBezTo>
                      <a:pt x="14118" y="1363"/>
                      <a:pt x="11905" y="1475"/>
                      <a:pt x="9692" y="1475"/>
                    </a:cubicBezTo>
                    <a:cubicBezTo>
                      <a:pt x="7575" y="1475"/>
                      <a:pt x="5459" y="1372"/>
                      <a:pt x="3355" y="1153"/>
                    </a:cubicBezTo>
                    <a:lnTo>
                      <a:pt x="3302" y="1146"/>
                    </a:lnTo>
                    <a:cubicBezTo>
                      <a:pt x="2543" y="2094"/>
                      <a:pt x="1913" y="3134"/>
                      <a:pt x="1427" y="4242"/>
                    </a:cubicBezTo>
                    <a:cubicBezTo>
                      <a:pt x="380" y="6617"/>
                      <a:pt x="1" y="9228"/>
                      <a:pt x="319" y="11801"/>
                    </a:cubicBezTo>
                    <a:cubicBezTo>
                      <a:pt x="471" y="13038"/>
                      <a:pt x="706" y="14829"/>
                      <a:pt x="1868" y="15534"/>
                    </a:cubicBezTo>
                    <a:cubicBezTo>
                      <a:pt x="2535" y="15944"/>
                      <a:pt x="3423" y="16050"/>
                      <a:pt x="4175" y="16210"/>
                    </a:cubicBezTo>
                    <a:cubicBezTo>
                      <a:pt x="4873" y="16354"/>
                      <a:pt x="5578" y="16490"/>
                      <a:pt x="6284" y="16597"/>
                    </a:cubicBezTo>
                    <a:cubicBezTo>
                      <a:pt x="9408" y="17098"/>
                      <a:pt x="12564" y="17271"/>
                      <a:pt x="15724" y="17271"/>
                    </a:cubicBezTo>
                    <a:cubicBezTo>
                      <a:pt x="18635" y="17271"/>
                      <a:pt x="21552" y="17124"/>
                      <a:pt x="24452" y="16953"/>
                    </a:cubicBezTo>
                    <a:cubicBezTo>
                      <a:pt x="29895" y="16629"/>
                      <a:pt x="35326" y="16340"/>
                      <a:pt x="40776" y="16340"/>
                    </a:cubicBezTo>
                    <a:cubicBezTo>
                      <a:pt x="41444" y="16340"/>
                      <a:pt x="42111" y="16345"/>
                      <a:pt x="42779" y="16354"/>
                    </a:cubicBezTo>
                    <a:cubicBezTo>
                      <a:pt x="48933" y="16430"/>
                      <a:pt x="55088" y="16771"/>
                      <a:pt x="61235" y="17173"/>
                    </a:cubicBezTo>
                    <a:cubicBezTo>
                      <a:pt x="72453" y="17912"/>
                      <a:pt x="83684" y="18867"/>
                      <a:pt x="94934" y="18867"/>
                    </a:cubicBezTo>
                    <a:cubicBezTo>
                      <a:pt x="95944" y="18867"/>
                      <a:pt x="96954" y="18859"/>
                      <a:pt x="97965" y="18843"/>
                    </a:cubicBezTo>
                    <a:cubicBezTo>
                      <a:pt x="100985" y="18798"/>
                      <a:pt x="104006" y="18668"/>
                      <a:pt x="107018" y="18441"/>
                    </a:cubicBezTo>
                    <a:cubicBezTo>
                      <a:pt x="108544" y="18327"/>
                      <a:pt x="110069" y="18183"/>
                      <a:pt x="111587" y="18016"/>
                    </a:cubicBezTo>
                    <a:cubicBezTo>
                      <a:pt x="113089" y="17849"/>
                      <a:pt x="114676" y="17765"/>
                      <a:pt x="116140" y="17386"/>
                    </a:cubicBezTo>
                    <a:cubicBezTo>
                      <a:pt x="117779" y="16969"/>
                      <a:pt x="118121" y="15542"/>
                      <a:pt x="118455" y="14085"/>
                    </a:cubicBezTo>
                    <a:cubicBezTo>
                      <a:pt x="119138" y="11057"/>
                      <a:pt x="119472" y="7968"/>
                      <a:pt x="119449" y="4864"/>
                    </a:cubicBezTo>
                    <a:cubicBezTo>
                      <a:pt x="119449" y="4136"/>
                      <a:pt x="119494" y="3347"/>
                      <a:pt x="119312" y="2626"/>
                    </a:cubicBezTo>
                    <a:cubicBezTo>
                      <a:pt x="119085" y="1685"/>
                      <a:pt x="118394" y="1548"/>
                      <a:pt x="117544" y="1495"/>
                    </a:cubicBezTo>
                    <a:cubicBezTo>
                      <a:pt x="114395" y="1298"/>
                      <a:pt x="111245" y="1100"/>
                      <a:pt x="108096" y="903"/>
                    </a:cubicBezTo>
                    <a:cubicBezTo>
                      <a:pt x="105081" y="714"/>
                      <a:pt x="102060" y="477"/>
                      <a:pt x="99038" y="477"/>
                    </a:cubicBezTo>
                    <a:cubicBezTo>
                      <a:pt x="98903" y="477"/>
                      <a:pt x="98768" y="477"/>
                      <a:pt x="98633" y="478"/>
                    </a:cubicBezTo>
                    <a:cubicBezTo>
                      <a:pt x="92569" y="531"/>
                      <a:pt x="86566" y="1662"/>
                      <a:pt x="80511" y="1677"/>
                    </a:cubicBezTo>
                    <a:lnTo>
                      <a:pt x="79972" y="1677"/>
                    </a:lnTo>
                    <a:cubicBezTo>
                      <a:pt x="79934" y="1677"/>
                      <a:pt x="79904" y="1639"/>
                      <a:pt x="79911" y="1601"/>
                    </a:cubicBezTo>
                    <a:cubicBezTo>
                      <a:pt x="78935" y="1462"/>
                      <a:pt x="77950" y="1393"/>
                      <a:pt x="76964" y="1393"/>
                    </a:cubicBezTo>
                    <a:cubicBezTo>
                      <a:pt x="76385" y="1393"/>
                      <a:pt x="75807" y="1417"/>
                      <a:pt x="75229" y="1465"/>
                    </a:cubicBezTo>
                    <a:cubicBezTo>
                      <a:pt x="73529" y="1586"/>
                      <a:pt x="71837" y="1783"/>
                      <a:pt x="70129" y="1814"/>
                    </a:cubicBezTo>
                    <a:cubicBezTo>
                      <a:pt x="69937" y="1816"/>
                      <a:pt x="69745" y="1818"/>
                      <a:pt x="69552" y="1818"/>
                    </a:cubicBezTo>
                    <a:cubicBezTo>
                      <a:pt x="68180" y="1818"/>
                      <a:pt x="66803" y="1751"/>
                      <a:pt x="65432" y="1685"/>
                    </a:cubicBezTo>
                    <a:cubicBezTo>
                      <a:pt x="63982" y="1609"/>
                      <a:pt x="62533" y="1525"/>
                      <a:pt x="61091" y="1320"/>
                    </a:cubicBezTo>
                    <a:cubicBezTo>
                      <a:pt x="60324" y="1207"/>
                      <a:pt x="59565" y="1047"/>
                      <a:pt x="58814" y="835"/>
                    </a:cubicBezTo>
                    <a:cubicBezTo>
                      <a:pt x="58108" y="637"/>
                      <a:pt x="57403" y="372"/>
                      <a:pt x="56659" y="334"/>
                    </a:cubicBezTo>
                    <a:cubicBezTo>
                      <a:pt x="56587" y="330"/>
                      <a:pt x="56515" y="328"/>
                      <a:pt x="56443" y="328"/>
                    </a:cubicBezTo>
                    <a:cubicBezTo>
                      <a:pt x="55708" y="328"/>
                      <a:pt x="54994" y="526"/>
                      <a:pt x="54268" y="630"/>
                    </a:cubicBezTo>
                    <a:cubicBezTo>
                      <a:pt x="53685" y="716"/>
                      <a:pt x="53101" y="762"/>
                      <a:pt x="52512" y="762"/>
                    </a:cubicBezTo>
                    <a:cubicBezTo>
                      <a:pt x="52427" y="762"/>
                      <a:pt x="52342" y="761"/>
                      <a:pt x="52257" y="759"/>
                    </a:cubicBezTo>
                    <a:cubicBezTo>
                      <a:pt x="51529" y="744"/>
                      <a:pt x="50793" y="668"/>
                      <a:pt x="50079" y="524"/>
                    </a:cubicBezTo>
                    <a:cubicBezTo>
                      <a:pt x="49389" y="387"/>
                      <a:pt x="48721" y="159"/>
                      <a:pt x="48023" y="45"/>
                    </a:cubicBezTo>
                    <a:cubicBezTo>
                      <a:pt x="47841" y="15"/>
                      <a:pt x="47663" y="1"/>
                      <a:pt x="47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 rot="1682004">
                <a:off x="4221573" y="213883"/>
                <a:ext cx="700896" cy="651069"/>
              </a:xfrm>
              <a:custGeom>
                <a:avLst/>
                <a:gdLst/>
                <a:ahLst/>
                <a:cxnLst/>
                <a:rect l="l" t="t" r="r" b="b"/>
                <a:pathLst>
                  <a:path w="28035" h="26042" extrusionOk="0">
                    <a:moveTo>
                      <a:pt x="2175" y="2112"/>
                    </a:moveTo>
                    <a:cubicBezTo>
                      <a:pt x="2913" y="1549"/>
                      <a:pt x="3834" y="1167"/>
                      <a:pt x="4794" y="826"/>
                    </a:cubicBezTo>
                    <a:cubicBezTo>
                      <a:pt x="5755" y="485"/>
                      <a:pt x="6724" y="151"/>
                      <a:pt x="7938" y="64"/>
                    </a:cubicBezTo>
                    <a:cubicBezTo>
                      <a:pt x="9153" y="-23"/>
                      <a:pt x="10478" y="-79"/>
                      <a:pt x="12081" y="302"/>
                    </a:cubicBezTo>
                    <a:cubicBezTo>
                      <a:pt x="13684" y="683"/>
                      <a:pt x="15899" y="1493"/>
                      <a:pt x="17558" y="2350"/>
                    </a:cubicBezTo>
                    <a:cubicBezTo>
                      <a:pt x="19217" y="3207"/>
                      <a:pt x="20789" y="4319"/>
                      <a:pt x="22035" y="5446"/>
                    </a:cubicBezTo>
                    <a:cubicBezTo>
                      <a:pt x="23281" y="6573"/>
                      <a:pt x="24265" y="7986"/>
                      <a:pt x="25035" y="9113"/>
                    </a:cubicBezTo>
                    <a:cubicBezTo>
                      <a:pt x="25805" y="10240"/>
                      <a:pt x="26233" y="11216"/>
                      <a:pt x="26654" y="12208"/>
                    </a:cubicBezTo>
                    <a:cubicBezTo>
                      <a:pt x="27075" y="13200"/>
                      <a:pt x="27329" y="13899"/>
                      <a:pt x="27559" y="15066"/>
                    </a:cubicBezTo>
                    <a:cubicBezTo>
                      <a:pt x="27789" y="16233"/>
                      <a:pt x="28051" y="17947"/>
                      <a:pt x="28035" y="19209"/>
                    </a:cubicBezTo>
                    <a:cubicBezTo>
                      <a:pt x="28019" y="20471"/>
                      <a:pt x="27774" y="21717"/>
                      <a:pt x="27464" y="22638"/>
                    </a:cubicBezTo>
                    <a:cubicBezTo>
                      <a:pt x="27155" y="23559"/>
                      <a:pt x="26702" y="24186"/>
                      <a:pt x="26178" y="24734"/>
                    </a:cubicBezTo>
                    <a:cubicBezTo>
                      <a:pt x="25654" y="25282"/>
                      <a:pt x="24940" y="25726"/>
                      <a:pt x="24321" y="25924"/>
                    </a:cubicBezTo>
                    <a:cubicBezTo>
                      <a:pt x="23702" y="26122"/>
                      <a:pt x="22995" y="26035"/>
                      <a:pt x="22463" y="25924"/>
                    </a:cubicBezTo>
                    <a:cubicBezTo>
                      <a:pt x="21931" y="25813"/>
                      <a:pt x="21440" y="25568"/>
                      <a:pt x="21130" y="25258"/>
                    </a:cubicBezTo>
                    <a:cubicBezTo>
                      <a:pt x="20821" y="24949"/>
                      <a:pt x="20678" y="24615"/>
                      <a:pt x="20606" y="24067"/>
                    </a:cubicBezTo>
                    <a:cubicBezTo>
                      <a:pt x="20535" y="23519"/>
                      <a:pt x="20717" y="22552"/>
                      <a:pt x="20701" y="21972"/>
                    </a:cubicBezTo>
                    <a:cubicBezTo>
                      <a:pt x="20685" y="21393"/>
                      <a:pt x="20710" y="21106"/>
                      <a:pt x="20511" y="20590"/>
                    </a:cubicBezTo>
                    <a:cubicBezTo>
                      <a:pt x="20313" y="20074"/>
                      <a:pt x="19955" y="19368"/>
                      <a:pt x="19510" y="18876"/>
                    </a:cubicBezTo>
                    <a:cubicBezTo>
                      <a:pt x="19066" y="18384"/>
                      <a:pt x="18535" y="17995"/>
                      <a:pt x="17844" y="17638"/>
                    </a:cubicBezTo>
                    <a:cubicBezTo>
                      <a:pt x="17154" y="17281"/>
                      <a:pt x="16534" y="17051"/>
                      <a:pt x="15367" y="16733"/>
                    </a:cubicBezTo>
                    <a:cubicBezTo>
                      <a:pt x="14200" y="16416"/>
                      <a:pt x="12026" y="16011"/>
                      <a:pt x="10843" y="15733"/>
                    </a:cubicBezTo>
                    <a:cubicBezTo>
                      <a:pt x="9660" y="15455"/>
                      <a:pt x="9128" y="15312"/>
                      <a:pt x="8271" y="15066"/>
                    </a:cubicBezTo>
                    <a:cubicBezTo>
                      <a:pt x="7414" y="14820"/>
                      <a:pt x="6564" y="14661"/>
                      <a:pt x="5699" y="14256"/>
                    </a:cubicBezTo>
                    <a:cubicBezTo>
                      <a:pt x="4834" y="13851"/>
                      <a:pt x="3890" y="13423"/>
                      <a:pt x="3080" y="12637"/>
                    </a:cubicBezTo>
                    <a:cubicBezTo>
                      <a:pt x="2270" y="11851"/>
                      <a:pt x="1349" y="10494"/>
                      <a:pt x="841" y="9541"/>
                    </a:cubicBezTo>
                    <a:cubicBezTo>
                      <a:pt x="333" y="8589"/>
                      <a:pt x="111" y="7811"/>
                      <a:pt x="32" y="6922"/>
                    </a:cubicBezTo>
                    <a:cubicBezTo>
                      <a:pt x="-47" y="6033"/>
                      <a:pt x="8" y="5009"/>
                      <a:pt x="365" y="4207"/>
                    </a:cubicBezTo>
                    <a:cubicBezTo>
                      <a:pt x="722" y="3405"/>
                      <a:pt x="1437" y="2676"/>
                      <a:pt x="2175" y="21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0" name="Google Shape;220;p9"/>
              <p:cNvSpPr/>
              <p:nvPr/>
            </p:nvSpPr>
            <p:spPr>
              <a:xfrm>
                <a:off x="3467968" y="7"/>
                <a:ext cx="479900" cy="491125"/>
              </a:xfrm>
              <a:custGeom>
                <a:avLst/>
                <a:gdLst/>
                <a:ahLst/>
                <a:cxnLst/>
                <a:rect l="l" t="t" r="r" b="b"/>
                <a:pathLst>
                  <a:path w="19196" h="19645" extrusionOk="0">
                    <a:moveTo>
                      <a:pt x="3963" y="880"/>
                    </a:moveTo>
                    <a:cubicBezTo>
                      <a:pt x="3479" y="1110"/>
                      <a:pt x="3209" y="1277"/>
                      <a:pt x="2772" y="1642"/>
                    </a:cubicBezTo>
                    <a:cubicBezTo>
                      <a:pt x="2335" y="2007"/>
                      <a:pt x="1732" y="2603"/>
                      <a:pt x="1343" y="3071"/>
                    </a:cubicBezTo>
                    <a:cubicBezTo>
                      <a:pt x="954" y="3539"/>
                      <a:pt x="660" y="3944"/>
                      <a:pt x="438" y="4452"/>
                    </a:cubicBezTo>
                    <a:cubicBezTo>
                      <a:pt x="216" y="4960"/>
                      <a:pt x="42" y="5436"/>
                      <a:pt x="10" y="6119"/>
                    </a:cubicBezTo>
                    <a:cubicBezTo>
                      <a:pt x="-22" y="6802"/>
                      <a:pt x="10" y="7651"/>
                      <a:pt x="248" y="8548"/>
                    </a:cubicBezTo>
                    <a:cubicBezTo>
                      <a:pt x="486" y="9445"/>
                      <a:pt x="780" y="10445"/>
                      <a:pt x="1439" y="11501"/>
                    </a:cubicBezTo>
                    <a:cubicBezTo>
                      <a:pt x="2098" y="12557"/>
                      <a:pt x="3074" y="13795"/>
                      <a:pt x="4201" y="14882"/>
                    </a:cubicBezTo>
                    <a:cubicBezTo>
                      <a:pt x="5328" y="15969"/>
                      <a:pt x="7137" y="17319"/>
                      <a:pt x="8201" y="18025"/>
                    </a:cubicBezTo>
                    <a:cubicBezTo>
                      <a:pt x="9265" y="18732"/>
                      <a:pt x="9591" y="18851"/>
                      <a:pt x="10583" y="19121"/>
                    </a:cubicBezTo>
                    <a:cubicBezTo>
                      <a:pt x="11575" y="19391"/>
                      <a:pt x="13154" y="19661"/>
                      <a:pt x="14154" y="19645"/>
                    </a:cubicBezTo>
                    <a:cubicBezTo>
                      <a:pt x="15154" y="19629"/>
                      <a:pt x="15924" y="19328"/>
                      <a:pt x="16583" y="19026"/>
                    </a:cubicBezTo>
                    <a:cubicBezTo>
                      <a:pt x="17242" y="18724"/>
                      <a:pt x="17686" y="18327"/>
                      <a:pt x="18107" y="17835"/>
                    </a:cubicBezTo>
                    <a:cubicBezTo>
                      <a:pt x="18528" y="17343"/>
                      <a:pt x="18956" y="16708"/>
                      <a:pt x="19107" y="16073"/>
                    </a:cubicBezTo>
                    <a:cubicBezTo>
                      <a:pt x="19258" y="15438"/>
                      <a:pt x="19210" y="14652"/>
                      <a:pt x="19012" y="14025"/>
                    </a:cubicBezTo>
                    <a:cubicBezTo>
                      <a:pt x="18814" y="13398"/>
                      <a:pt x="18346" y="12826"/>
                      <a:pt x="17917" y="12310"/>
                    </a:cubicBezTo>
                    <a:cubicBezTo>
                      <a:pt x="17488" y="11794"/>
                      <a:pt x="16821" y="11318"/>
                      <a:pt x="16440" y="10929"/>
                    </a:cubicBezTo>
                    <a:cubicBezTo>
                      <a:pt x="16059" y="10540"/>
                      <a:pt x="15829" y="10302"/>
                      <a:pt x="15631" y="9977"/>
                    </a:cubicBezTo>
                    <a:cubicBezTo>
                      <a:pt x="15433" y="9652"/>
                      <a:pt x="15345" y="9453"/>
                      <a:pt x="15250" y="8977"/>
                    </a:cubicBezTo>
                    <a:cubicBezTo>
                      <a:pt x="15155" y="8501"/>
                      <a:pt x="15091" y="7627"/>
                      <a:pt x="15059" y="7119"/>
                    </a:cubicBezTo>
                    <a:cubicBezTo>
                      <a:pt x="15027" y="6611"/>
                      <a:pt x="15130" y="6429"/>
                      <a:pt x="15059" y="5929"/>
                    </a:cubicBezTo>
                    <a:cubicBezTo>
                      <a:pt x="14988" y="5429"/>
                      <a:pt x="14917" y="4730"/>
                      <a:pt x="14631" y="4119"/>
                    </a:cubicBezTo>
                    <a:cubicBezTo>
                      <a:pt x="14345" y="3508"/>
                      <a:pt x="13956" y="2818"/>
                      <a:pt x="13345" y="2262"/>
                    </a:cubicBezTo>
                    <a:cubicBezTo>
                      <a:pt x="12734" y="1706"/>
                      <a:pt x="11790" y="1158"/>
                      <a:pt x="10964" y="785"/>
                    </a:cubicBezTo>
                    <a:cubicBezTo>
                      <a:pt x="10139" y="412"/>
                      <a:pt x="9273" y="110"/>
                      <a:pt x="8392" y="23"/>
                    </a:cubicBezTo>
                    <a:cubicBezTo>
                      <a:pt x="7511" y="-64"/>
                      <a:pt x="6415" y="118"/>
                      <a:pt x="5677" y="261"/>
                    </a:cubicBezTo>
                    <a:cubicBezTo>
                      <a:pt x="4939" y="404"/>
                      <a:pt x="4447" y="650"/>
                      <a:pt x="3963" y="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1" name="Google Shape;221;p9"/>
              <p:cNvSpPr/>
              <p:nvPr/>
            </p:nvSpPr>
            <p:spPr>
              <a:xfrm>
                <a:off x="3376372" y="3607009"/>
                <a:ext cx="48815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19526" h="17100" extrusionOk="0">
                    <a:moveTo>
                      <a:pt x="8787" y="118"/>
                    </a:moveTo>
                    <a:cubicBezTo>
                      <a:pt x="7922" y="253"/>
                      <a:pt x="6961" y="451"/>
                      <a:pt x="5977" y="880"/>
                    </a:cubicBezTo>
                    <a:cubicBezTo>
                      <a:pt x="4993" y="1309"/>
                      <a:pt x="3730" y="1944"/>
                      <a:pt x="2881" y="2690"/>
                    </a:cubicBezTo>
                    <a:cubicBezTo>
                      <a:pt x="2032" y="3436"/>
                      <a:pt x="1357" y="4397"/>
                      <a:pt x="881" y="5357"/>
                    </a:cubicBezTo>
                    <a:cubicBezTo>
                      <a:pt x="405" y="6318"/>
                      <a:pt x="111" y="7509"/>
                      <a:pt x="24" y="8453"/>
                    </a:cubicBezTo>
                    <a:cubicBezTo>
                      <a:pt x="-63" y="9398"/>
                      <a:pt x="95" y="10175"/>
                      <a:pt x="357" y="11024"/>
                    </a:cubicBezTo>
                    <a:cubicBezTo>
                      <a:pt x="619" y="11873"/>
                      <a:pt x="936" y="12739"/>
                      <a:pt x="1595" y="13549"/>
                    </a:cubicBezTo>
                    <a:cubicBezTo>
                      <a:pt x="2254" y="14359"/>
                      <a:pt x="3286" y="15311"/>
                      <a:pt x="4310" y="15882"/>
                    </a:cubicBezTo>
                    <a:cubicBezTo>
                      <a:pt x="5334" y="16454"/>
                      <a:pt x="6636" y="16788"/>
                      <a:pt x="7739" y="16978"/>
                    </a:cubicBezTo>
                    <a:cubicBezTo>
                      <a:pt x="8842" y="17169"/>
                      <a:pt x="10001" y="17097"/>
                      <a:pt x="10930" y="17025"/>
                    </a:cubicBezTo>
                    <a:cubicBezTo>
                      <a:pt x="11859" y="16954"/>
                      <a:pt x="12430" y="16851"/>
                      <a:pt x="13311" y="16549"/>
                    </a:cubicBezTo>
                    <a:cubicBezTo>
                      <a:pt x="14192" y="16247"/>
                      <a:pt x="15406" y="15850"/>
                      <a:pt x="16216" y="15215"/>
                    </a:cubicBezTo>
                    <a:cubicBezTo>
                      <a:pt x="17026" y="14580"/>
                      <a:pt x="17661" y="13644"/>
                      <a:pt x="18169" y="12739"/>
                    </a:cubicBezTo>
                    <a:cubicBezTo>
                      <a:pt x="18677" y="11834"/>
                      <a:pt x="19042" y="10715"/>
                      <a:pt x="19264" y="9786"/>
                    </a:cubicBezTo>
                    <a:cubicBezTo>
                      <a:pt x="19486" y="8857"/>
                      <a:pt x="19573" y="8048"/>
                      <a:pt x="19502" y="7167"/>
                    </a:cubicBezTo>
                    <a:cubicBezTo>
                      <a:pt x="19431" y="6286"/>
                      <a:pt x="19217" y="5326"/>
                      <a:pt x="18836" y="4500"/>
                    </a:cubicBezTo>
                    <a:cubicBezTo>
                      <a:pt x="18455" y="3675"/>
                      <a:pt x="17923" y="2833"/>
                      <a:pt x="17216" y="2214"/>
                    </a:cubicBezTo>
                    <a:cubicBezTo>
                      <a:pt x="16510" y="1595"/>
                      <a:pt x="15605" y="1142"/>
                      <a:pt x="14597" y="785"/>
                    </a:cubicBezTo>
                    <a:cubicBezTo>
                      <a:pt x="13589" y="428"/>
                      <a:pt x="12136" y="182"/>
                      <a:pt x="11168" y="71"/>
                    </a:cubicBezTo>
                    <a:cubicBezTo>
                      <a:pt x="10200" y="-40"/>
                      <a:pt x="9652" y="-17"/>
                      <a:pt x="8787" y="1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22" name="Google Shape;222;p9"/>
              <p:cNvSpPr/>
              <p:nvPr/>
            </p:nvSpPr>
            <p:spPr>
              <a:xfrm rot="10800000">
                <a:off x="3093736" y="4248146"/>
                <a:ext cx="282642" cy="275269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47" extrusionOk="0">
                    <a:moveTo>
                      <a:pt x="1398" y="1"/>
                    </a:moveTo>
                    <a:cubicBezTo>
                      <a:pt x="1387" y="1"/>
                      <a:pt x="1376" y="2"/>
                      <a:pt x="1367" y="5"/>
                    </a:cubicBezTo>
                    <a:cubicBezTo>
                      <a:pt x="1150" y="85"/>
                      <a:pt x="1099" y="352"/>
                      <a:pt x="1099" y="525"/>
                    </a:cubicBezTo>
                    <a:cubicBezTo>
                      <a:pt x="1099" y="663"/>
                      <a:pt x="1063" y="800"/>
                      <a:pt x="998" y="923"/>
                    </a:cubicBezTo>
                    <a:cubicBezTo>
                      <a:pt x="810" y="1241"/>
                      <a:pt x="449" y="1385"/>
                      <a:pt x="203" y="1653"/>
                    </a:cubicBezTo>
                    <a:cubicBezTo>
                      <a:pt x="8" y="1790"/>
                      <a:pt x="1" y="1949"/>
                      <a:pt x="174" y="2137"/>
                    </a:cubicBezTo>
                    <a:cubicBezTo>
                      <a:pt x="168" y="2346"/>
                      <a:pt x="231" y="2446"/>
                      <a:pt x="364" y="2446"/>
                    </a:cubicBezTo>
                    <a:cubicBezTo>
                      <a:pt x="391" y="2446"/>
                      <a:pt x="422" y="2442"/>
                      <a:pt x="456" y="2433"/>
                    </a:cubicBezTo>
                    <a:cubicBezTo>
                      <a:pt x="483" y="2439"/>
                      <a:pt x="510" y="2442"/>
                      <a:pt x="537" y="2442"/>
                    </a:cubicBezTo>
                    <a:cubicBezTo>
                      <a:pt x="697" y="2442"/>
                      <a:pt x="856" y="2342"/>
                      <a:pt x="998" y="2274"/>
                    </a:cubicBezTo>
                    <a:cubicBezTo>
                      <a:pt x="1237" y="2158"/>
                      <a:pt x="1453" y="2014"/>
                      <a:pt x="1656" y="1841"/>
                    </a:cubicBezTo>
                    <a:cubicBezTo>
                      <a:pt x="2147" y="1349"/>
                      <a:pt x="1887" y="670"/>
                      <a:pt x="1677" y="121"/>
                    </a:cubicBezTo>
                    <a:cubicBezTo>
                      <a:pt x="1583" y="58"/>
                      <a:pt x="1473" y="1"/>
                      <a:pt x="1398" y="1"/>
                    </a:cubicBezTo>
                    <a:close/>
                  </a:path>
                </a:pathLst>
              </a:custGeom>
              <a:solidFill>
                <a:srgbClr val="FFF2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5237550" y="1432921"/>
            <a:ext cx="3106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1"/>
          </p:nvPr>
        </p:nvSpPr>
        <p:spPr>
          <a:xfrm>
            <a:off x="5237550" y="2228879"/>
            <a:ext cx="3182400" cy="23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>
            <a:spLocks noGrp="1"/>
          </p:cNvSpPr>
          <p:nvPr>
            <p:ph type="title" hasCustomPrompt="1"/>
          </p:nvPr>
        </p:nvSpPr>
        <p:spPr>
          <a:xfrm>
            <a:off x="1016550" y="1564800"/>
            <a:ext cx="77271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11"/>
          <p:cNvSpPr txBox="1">
            <a:spLocks noGrp="1"/>
          </p:cNvSpPr>
          <p:nvPr>
            <p:ph type="subTitle" idx="1"/>
          </p:nvPr>
        </p:nvSpPr>
        <p:spPr>
          <a:xfrm>
            <a:off x="1016550" y="3133800"/>
            <a:ext cx="6097200" cy="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37" name="Google Shape;237;p11"/>
          <p:cNvGrpSpPr/>
          <p:nvPr/>
        </p:nvGrpSpPr>
        <p:grpSpPr>
          <a:xfrm rot="6936240">
            <a:off x="-164180" y="-1049996"/>
            <a:ext cx="3316837" cy="3178786"/>
            <a:chOff x="2972775" y="3523750"/>
            <a:chExt cx="1397725" cy="1339550"/>
          </a:xfrm>
        </p:grpSpPr>
        <p:sp>
          <p:nvSpPr>
            <p:cNvPr id="238" name="Google Shape;238;p11"/>
            <p:cNvSpPr/>
            <p:nvPr/>
          </p:nvSpPr>
          <p:spPr>
            <a:xfrm>
              <a:off x="2972775" y="3597475"/>
              <a:ext cx="1397725" cy="1265825"/>
            </a:xfrm>
            <a:custGeom>
              <a:avLst/>
              <a:gdLst/>
              <a:ahLst/>
              <a:cxnLst/>
              <a:rect l="l" t="t" r="r" b="b"/>
              <a:pathLst>
                <a:path w="55909" h="50633" extrusionOk="0">
                  <a:moveTo>
                    <a:pt x="19057" y="0"/>
                  </a:moveTo>
                  <a:cubicBezTo>
                    <a:pt x="18284" y="0"/>
                    <a:pt x="17539" y="197"/>
                    <a:pt x="16907" y="646"/>
                  </a:cubicBezTo>
                  <a:cubicBezTo>
                    <a:pt x="15735" y="1462"/>
                    <a:pt x="15191" y="2466"/>
                    <a:pt x="14752" y="3743"/>
                  </a:cubicBezTo>
                  <a:cubicBezTo>
                    <a:pt x="14480" y="4475"/>
                    <a:pt x="14103" y="6630"/>
                    <a:pt x="13183" y="6986"/>
                  </a:cubicBezTo>
                  <a:cubicBezTo>
                    <a:pt x="12967" y="7066"/>
                    <a:pt x="12788" y="7103"/>
                    <a:pt x="12640" y="7103"/>
                  </a:cubicBezTo>
                  <a:cubicBezTo>
                    <a:pt x="11086" y="7103"/>
                    <a:pt x="12963" y="3062"/>
                    <a:pt x="11670" y="3062"/>
                  </a:cubicBezTo>
                  <a:cubicBezTo>
                    <a:pt x="11415" y="3062"/>
                    <a:pt x="11036" y="3219"/>
                    <a:pt x="10483" y="3596"/>
                  </a:cubicBezTo>
                  <a:cubicBezTo>
                    <a:pt x="8140" y="5207"/>
                    <a:pt x="8370" y="7865"/>
                    <a:pt x="8621" y="10271"/>
                  </a:cubicBezTo>
                  <a:cubicBezTo>
                    <a:pt x="8872" y="12782"/>
                    <a:pt x="8056" y="14456"/>
                    <a:pt x="7701" y="16778"/>
                  </a:cubicBezTo>
                  <a:cubicBezTo>
                    <a:pt x="7450" y="18389"/>
                    <a:pt x="9647" y="23076"/>
                    <a:pt x="7387" y="23578"/>
                  </a:cubicBezTo>
                  <a:cubicBezTo>
                    <a:pt x="7138" y="23633"/>
                    <a:pt x="6919" y="23659"/>
                    <a:pt x="6725" y="23659"/>
                  </a:cubicBezTo>
                  <a:cubicBezTo>
                    <a:pt x="4098" y="23659"/>
                    <a:pt x="6252" y="18944"/>
                    <a:pt x="5901" y="17950"/>
                  </a:cubicBezTo>
                  <a:cubicBezTo>
                    <a:pt x="5559" y="17006"/>
                    <a:pt x="4965" y="16641"/>
                    <a:pt x="4298" y="16641"/>
                  </a:cubicBezTo>
                  <a:cubicBezTo>
                    <a:pt x="2925" y="16641"/>
                    <a:pt x="1246" y="18189"/>
                    <a:pt x="838" y="19415"/>
                  </a:cubicBezTo>
                  <a:cubicBezTo>
                    <a:pt x="1" y="22072"/>
                    <a:pt x="900" y="24959"/>
                    <a:pt x="3097" y="26633"/>
                  </a:cubicBezTo>
                  <a:cubicBezTo>
                    <a:pt x="4060" y="27366"/>
                    <a:pt x="5336" y="27470"/>
                    <a:pt x="5859" y="28600"/>
                  </a:cubicBezTo>
                  <a:cubicBezTo>
                    <a:pt x="6341" y="29646"/>
                    <a:pt x="5985" y="30839"/>
                    <a:pt x="6592" y="31885"/>
                  </a:cubicBezTo>
                  <a:cubicBezTo>
                    <a:pt x="7826" y="34061"/>
                    <a:pt x="10881" y="33580"/>
                    <a:pt x="12116" y="35693"/>
                  </a:cubicBezTo>
                  <a:cubicBezTo>
                    <a:pt x="12660" y="36614"/>
                    <a:pt x="12471" y="37869"/>
                    <a:pt x="12911" y="38811"/>
                  </a:cubicBezTo>
                  <a:cubicBezTo>
                    <a:pt x="13366" y="39791"/>
                    <a:pt x="13648" y="40069"/>
                    <a:pt x="14078" y="40069"/>
                  </a:cubicBezTo>
                  <a:cubicBezTo>
                    <a:pt x="14437" y="40069"/>
                    <a:pt x="14899" y="39874"/>
                    <a:pt x="15652" y="39731"/>
                  </a:cubicBezTo>
                  <a:cubicBezTo>
                    <a:pt x="15905" y="39682"/>
                    <a:pt x="16154" y="39656"/>
                    <a:pt x="16390" y="39656"/>
                  </a:cubicBezTo>
                  <a:cubicBezTo>
                    <a:pt x="17456" y="39656"/>
                    <a:pt x="18248" y="40187"/>
                    <a:pt x="17974" y="41489"/>
                  </a:cubicBezTo>
                  <a:cubicBezTo>
                    <a:pt x="17681" y="42786"/>
                    <a:pt x="16007" y="43372"/>
                    <a:pt x="15003" y="43979"/>
                  </a:cubicBezTo>
                  <a:cubicBezTo>
                    <a:pt x="13831" y="44690"/>
                    <a:pt x="12869" y="45360"/>
                    <a:pt x="12743" y="46804"/>
                  </a:cubicBezTo>
                  <a:cubicBezTo>
                    <a:pt x="12622" y="48156"/>
                    <a:pt x="13514" y="49781"/>
                    <a:pt x="15080" y="49781"/>
                  </a:cubicBezTo>
                  <a:cubicBezTo>
                    <a:pt x="15137" y="49781"/>
                    <a:pt x="15195" y="49779"/>
                    <a:pt x="15254" y="49775"/>
                  </a:cubicBezTo>
                  <a:cubicBezTo>
                    <a:pt x="17556" y="49566"/>
                    <a:pt x="17200" y="47599"/>
                    <a:pt x="17346" y="46050"/>
                  </a:cubicBezTo>
                  <a:cubicBezTo>
                    <a:pt x="17435" y="45215"/>
                    <a:pt x="17891" y="44486"/>
                    <a:pt x="18331" y="44486"/>
                  </a:cubicBezTo>
                  <a:cubicBezTo>
                    <a:pt x="18617" y="44486"/>
                    <a:pt x="18897" y="44797"/>
                    <a:pt x="19062" y="45590"/>
                  </a:cubicBezTo>
                  <a:cubicBezTo>
                    <a:pt x="19746" y="45386"/>
                    <a:pt x="20197" y="44454"/>
                    <a:pt x="20732" y="44454"/>
                  </a:cubicBezTo>
                  <a:cubicBezTo>
                    <a:pt x="20967" y="44454"/>
                    <a:pt x="21217" y="44633"/>
                    <a:pt x="21510" y="45130"/>
                  </a:cubicBezTo>
                  <a:cubicBezTo>
                    <a:pt x="22180" y="46260"/>
                    <a:pt x="20841" y="47327"/>
                    <a:pt x="21008" y="48436"/>
                  </a:cubicBezTo>
                  <a:cubicBezTo>
                    <a:pt x="21271" y="50263"/>
                    <a:pt x="23358" y="50566"/>
                    <a:pt x="25154" y="50566"/>
                  </a:cubicBezTo>
                  <a:cubicBezTo>
                    <a:pt x="25784" y="50566"/>
                    <a:pt x="26378" y="50529"/>
                    <a:pt x="26846" y="50507"/>
                  </a:cubicBezTo>
                  <a:cubicBezTo>
                    <a:pt x="27049" y="50497"/>
                    <a:pt x="27252" y="50493"/>
                    <a:pt x="27456" y="50493"/>
                  </a:cubicBezTo>
                  <a:cubicBezTo>
                    <a:pt x="28619" y="50493"/>
                    <a:pt x="29790" y="50633"/>
                    <a:pt x="30925" y="50633"/>
                  </a:cubicBezTo>
                  <a:cubicBezTo>
                    <a:pt x="32069" y="50633"/>
                    <a:pt x="33178" y="50491"/>
                    <a:pt x="34211" y="49921"/>
                  </a:cubicBezTo>
                  <a:cubicBezTo>
                    <a:pt x="35092" y="49422"/>
                    <a:pt x="35643" y="48910"/>
                    <a:pt x="36526" y="48910"/>
                  </a:cubicBezTo>
                  <a:cubicBezTo>
                    <a:pt x="36754" y="48910"/>
                    <a:pt x="37003" y="48944"/>
                    <a:pt x="37287" y="49021"/>
                  </a:cubicBezTo>
                  <a:cubicBezTo>
                    <a:pt x="38312" y="49293"/>
                    <a:pt x="39253" y="49963"/>
                    <a:pt x="40341" y="50193"/>
                  </a:cubicBezTo>
                  <a:cubicBezTo>
                    <a:pt x="41297" y="50403"/>
                    <a:pt x="42439" y="50529"/>
                    <a:pt x="43589" y="50529"/>
                  </a:cubicBezTo>
                  <a:cubicBezTo>
                    <a:pt x="45084" y="50529"/>
                    <a:pt x="46593" y="50316"/>
                    <a:pt x="47728" y="49796"/>
                  </a:cubicBezTo>
                  <a:cubicBezTo>
                    <a:pt x="50469" y="48561"/>
                    <a:pt x="50761" y="46301"/>
                    <a:pt x="52331" y="44146"/>
                  </a:cubicBezTo>
                  <a:cubicBezTo>
                    <a:pt x="53879" y="41970"/>
                    <a:pt x="55909" y="40024"/>
                    <a:pt x="55553" y="37200"/>
                  </a:cubicBezTo>
                  <a:cubicBezTo>
                    <a:pt x="55297" y="35170"/>
                    <a:pt x="52709" y="32514"/>
                    <a:pt x="50542" y="32514"/>
                  </a:cubicBezTo>
                  <a:cubicBezTo>
                    <a:pt x="49693" y="32514"/>
                    <a:pt x="48909" y="32922"/>
                    <a:pt x="48355" y="33936"/>
                  </a:cubicBezTo>
                  <a:cubicBezTo>
                    <a:pt x="47016" y="36384"/>
                    <a:pt x="52247" y="39083"/>
                    <a:pt x="50385" y="41196"/>
                  </a:cubicBezTo>
                  <a:cubicBezTo>
                    <a:pt x="50068" y="41557"/>
                    <a:pt x="49830" y="41702"/>
                    <a:pt x="49647" y="41702"/>
                  </a:cubicBezTo>
                  <a:cubicBezTo>
                    <a:pt x="48973" y="41702"/>
                    <a:pt x="49063" y="39730"/>
                    <a:pt x="48816" y="39418"/>
                  </a:cubicBezTo>
                  <a:cubicBezTo>
                    <a:pt x="48550" y="39077"/>
                    <a:pt x="48230" y="38938"/>
                    <a:pt x="47907" y="38938"/>
                  </a:cubicBezTo>
                  <a:cubicBezTo>
                    <a:pt x="47138" y="38938"/>
                    <a:pt x="46347" y="39727"/>
                    <a:pt x="46200" y="40464"/>
                  </a:cubicBezTo>
                  <a:cubicBezTo>
                    <a:pt x="45949" y="41656"/>
                    <a:pt x="47016" y="42703"/>
                    <a:pt x="46514" y="44021"/>
                  </a:cubicBezTo>
                  <a:cubicBezTo>
                    <a:pt x="46075" y="45109"/>
                    <a:pt x="45049" y="45674"/>
                    <a:pt x="43899" y="45778"/>
                  </a:cubicBezTo>
                  <a:cubicBezTo>
                    <a:pt x="43744" y="45792"/>
                    <a:pt x="43592" y="45799"/>
                    <a:pt x="43443" y="45799"/>
                  </a:cubicBezTo>
                  <a:cubicBezTo>
                    <a:pt x="40716" y="45799"/>
                    <a:pt x="38843" y="43501"/>
                    <a:pt x="38981" y="40882"/>
                  </a:cubicBezTo>
                  <a:cubicBezTo>
                    <a:pt x="39065" y="39187"/>
                    <a:pt x="40697" y="37053"/>
                    <a:pt x="40216" y="35421"/>
                  </a:cubicBezTo>
                  <a:cubicBezTo>
                    <a:pt x="40006" y="34774"/>
                    <a:pt x="39504" y="34127"/>
                    <a:pt x="38808" y="34127"/>
                  </a:cubicBezTo>
                  <a:cubicBezTo>
                    <a:pt x="38671" y="34127"/>
                    <a:pt x="38526" y="34153"/>
                    <a:pt x="38375" y="34208"/>
                  </a:cubicBezTo>
                  <a:cubicBezTo>
                    <a:pt x="37475" y="34542"/>
                    <a:pt x="37747" y="35442"/>
                    <a:pt x="37287" y="36133"/>
                  </a:cubicBezTo>
                  <a:cubicBezTo>
                    <a:pt x="37278" y="36133"/>
                    <a:pt x="37270" y="36133"/>
                    <a:pt x="37262" y="36133"/>
                  </a:cubicBezTo>
                  <a:cubicBezTo>
                    <a:pt x="35545" y="36133"/>
                    <a:pt x="37195" y="33956"/>
                    <a:pt x="35613" y="33789"/>
                  </a:cubicBezTo>
                  <a:cubicBezTo>
                    <a:pt x="35593" y="33787"/>
                    <a:pt x="35572" y="33786"/>
                    <a:pt x="35551" y="33786"/>
                  </a:cubicBezTo>
                  <a:cubicBezTo>
                    <a:pt x="34781" y="33786"/>
                    <a:pt x="33356" y="35245"/>
                    <a:pt x="32704" y="35672"/>
                  </a:cubicBezTo>
                  <a:cubicBezTo>
                    <a:pt x="31630" y="36395"/>
                    <a:pt x="30357" y="36904"/>
                    <a:pt x="29156" y="36904"/>
                  </a:cubicBezTo>
                  <a:cubicBezTo>
                    <a:pt x="27926" y="36904"/>
                    <a:pt x="26772" y="36369"/>
                    <a:pt x="25988" y="34982"/>
                  </a:cubicBezTo>
                  <a:cubicBezTo>
                    <a:pt x="24314" y="31990"/>
                    <a:pt x="26197" y="30567"/>
                    <a:pt x="28143" y="28495"/>
                  </a:cubicBezTo>
                  <a:cubicBezTo>
                    <a:pt x="30110" y="26445"/>
                    <a:pt x="32411" y="23474"/>
                    <a:pt x="32851" y="20649"/>
                  </a:cubicBezTo>
                  <a:cubicBezTo>
                    <a:pt x="33184" y="18669"/>
                    <a:pt x="31358" y="15878"/>
                    <a:pt x="29048" y="15878"/>
                  </a:cubicBezTo>
                  <a:cubicBezTo>
                    <a:pt x="29039" y="15878"/>
                    <a:pt x="29030" y="15878"/>
                    <a:pt x="29022" y="15878"/>
                  </a:cubicBezTo>
                  <a:cubicBezTo>
                    <a:pt x="24670" y="15899"/>
                    <a:pt x="27181" y="22218"/>
                    <a:pt x="23644" y="22741"/>
                  </a:cubicBezTo>
                  <a:cubicBezTo>
                    <a:pt x="23498" y="22762"/>
                    <a:pt x="23371" y="22772"/>
                    <a:pt x="23260" y="22772"/>
                  </a:cubicBezTo>
                  <a:cubicBezTo>
                    <a:pt x="22024" y="22772"/>
                    <a:pt x="22850" y="21560"/>
                    <a:pt x="22389" y="20754"/>
                  </a:cubicBezTo>
                  <a:cubicBezTo>
                    <a:pt x="22105" y="20246"/>
                    <a:pt x="21638" y="20034"/>
                    <a:pt x="21147" y="20034"/>
                  </a:cubicBezTo>
                  <a:cubicBezTo>
                    <a:pt x="20626" y="20034"/>
                    <a:pt x="20078" y="20272"/>
                    <a:pt x="19690" y="20649"/>
                  </a:cubicBezTo>
                  <a:cubicBezTo>
                    <a:pt x="18832" y="21507"/>
                    <a:pt x="19313" y="22218"/>
                    <a:pt x="19397" y="23139"/>
                  </a:cubicBezTo>
                  <a:cubicBezTo>
                    <a:pt x="19436" y="23624"/>
                    <a:pt x="19510" y="25007"/>
                    <a:pt x="18955" y="25007"/>
                  </a:cubicBezTo>
                  <a:cubicBezTo>
                    <a:pt x="18911" y="25007"/>
                    <a:pt x="18863" y="24999"/>
                    <a:pt x="18811" y="24980"/>
                  </a:cubicBezTo>
                  <a:cubicBezTo>
                    <a:pt x="18497" y="24980"/>
                    <a:pt x="18225" y="24855"/>
                    <a:pt x="17995" y="24645"/>
                  </a:cubicBezTo>
                  <a:cubicBezTo>
                    <a:pt x="17409" y="24269"/>
                    <a:pt x="16991" y="23202"/>
                    <a:pt x="16928" y="22553"/>
                  </a:cubicBezTo>
                  <a:cubicBezTo>
                    <a:pt x="16802" y="21109"/>
                    <a:pt x="17074" y="21005"/>
                    <a:pt x="16133" y="19749"/>
                  </a:cubicBezTo>
                  <a:cubicBezTo>
                    <a:pt x="15568" y="18975"/>
                    <a:pt x="15359" y="19498"/>
                    <a:pt x="15652" y="18410"/>
                  </a:cubicBezTo>
                  <a:cubicBezTo>
                    <a:pt x="15840" y="17657"/>
                    <a:pt x="16656" y="16904"/>
                    <a:pt x="17179" y="16360"/>
                  </a:cubicBezTo>
                  <a:cubicBezTo>
                    <a:pt x="18832" y="14623"/>
                    <a:pt x="20715" y="13117"/>
                    <a:pt x="22284" y="11296"/>
                  </a:cubicBezTo>
                  <a:cubicBezTo>
                    <a:pt x="24251" y="9016"/>
                    <a:pt x="25674" y="5814"/>
                    <a:pt x="24063" y="2927"/>
                  </a:cubicBezTo>
                  <a:cubicBezTo>
                    <a:pt x="23162" y="1275"/>
                    <a:pt x="21021" y="0"/>
                    <a:pt x="19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1"/>
          <p:cNvGrpSpPr/>
          <p:nvPr/>
        </p:nvGrpSpPr>
        <p:grpSpPr>
          <a:xfrm rot="900075" flipH="1">
            <a:off x="5239540" y="2136846"/>
            <a:ext cx="5045880" cy="4753654"/>
            <a:chOff x="6154821" y="2084146"/>
            <a:chExt cx="4206367" cy="4206367"/>
          </a:xfrm>
        </p:grpSpPr>
        <p:grpSp>
          <p:nvGrpSpPr>
            <p:cNvPr id="243" name="Google Shape;243;p11"/>
            <p:cNvGrpSpPr/>
            <p:nvPr/>
          </p:nvGrpSpPr>
          <p:grpSpPr>
            <a:xfrm rot="-2700000">
              <a:off x="6866038" y="2604945"/>
              <a:ext cx="2783932" cy="3164769"/>
              <a:chOff x="4634275" y="3445050"/>
              <a:chExt cx="1409925" cy="1602800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5880650" y="3513175"/>
                <a:ext cx="4725" cy="220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880" extrusionOk="0">
                    <a:moveTo>
                      <a:pt x="188" y="1"/>
                    </a:moveTo>
                    <a:lnTo>
                      <a:pt x="188" y="1"/>
                    </a:lnTo>
                    <a:cubicBezTo>
                      <a:pt x="105" y="294"/>
                      <a:pt x="42" y="587"/>
                      <a:pt x="0" y="880"/>
                    </a:cubicBez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5885350" y="3496975"/>
                <a:ext cx="7350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649" extrusionOk="0">
                    <a:moveTo>
                      <a:pt x="293" y="0"/>
                    </a:moveTo>
                    <a:lnTo>
                      <a:pt x="293" y="0"/>
                    </a:lnTo>
                    <a:cubicBezTo>
                      <a:pt x="189" y="230"/>
                      <a:pt x="84" y="440"/>
                      <a:pt x="0" y="649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5956625" y="3841750"/>
                <a:ext cx="875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2645" extrusionOk="0">
                    <a:moveTo>
                      <a:pt x="1007" y="0"/>
                    </a:moveTo>
                    <a:cubicBezTo>
                      <a:pt x="979" y="0"/>
                      <a:pt x="925" y="12"/>
                      <a:pt x="832" y="40"/>
                    </a:cubicBezTo>
                    <a:cubicBezTo>
                      <a:pt x="0" y="1005"/>
                      <a:pt x="438" y="2644"/>
                      <a:pt x="1452" y="2644"/>
                    </a:cubicBezTo>
                    <a:cubicBezTo>
                      <a:pt x="1713" y="2644"/>
                      <a:pt x="2013" y="2536"/>
                      <a:pt x="2339" y="2278"/>
                    </a:cubicBezTo>
                    <a:cubicBezTo>
                      <a:pt x="3502" y="1334"/>
                      <a:pt x="2450" y="254"/>
                      <a:pt x="1363" y="254"/>
                    </a:cubicBezTo>
                    <a:cubicBezTo>
                      <a:pt x="1101" y="254"/>
                      <a:pt x="837" y="316"/>
                      <a:pt x="602" y="458"/>
                    </a:cubicBezTo>
                    <a:lnTo>
                      <a:pt x="937" y="186"/>
                    </a:lnTo>
                    <a:cubicBezTo>
                      <a:pt x="888" y="137"/>
                      <a:pt x="1104" y="0"/>
                      <a:pt x="1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5870700" y="3445050"/>
                <a:ext cx="158000" cy="190675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7627" extrusionOk="0">
                    <a:moveTo>
                      <a:pt x="3215" y="1"/>
                    </a:moveTo>
                    <a:cubicBezTo>
                      <a:pt x="1952" y="1"/>
                      <a:pt x="1003" y="1380"/>
                      <a:pt x="586" y="2726"/>
                    </a:cubicBezTo>
                    <a:cubicBezTo>
                      <a:pt x="1" y="4253"/>
                      <a:pt x="419" y="5069"/>
                      <a:pt x="1821" y="6450"/>
                    </a:cubicBezTo>
                    <a:cubicBezTo>
                      <a:pt x="2349" y="6964"/>
                      <a:pt x="2582" y="7627"/>
                      <a:pt x="3022" y="7627"/>
                    </a:cubicBezTo>
                    <a:cubicBezTo>
                      <a:pt x="3245" y="7627"/>
                      <a:pt x="3520" y="7458"/>
                      <a:pt x="3913" y="7015"/>
                    </a:cubicBezTo>
                    <a:cubicBezTo>
                      <a:pt x="4771" y="6053"/>
                      <a:pt x="4018" y="5320"/>
                      <a:pt x="4248" y="4358"/>
                    </a:cubicBezTo>
                    <a:cubicBezTo>
                      <a:pt x="4583" y="2893"/>
                      <a:pt x="6320" y="633"/>
                      <a:pt x="3620" y="48"/>
                    </a:cubicBezTo>
                    <a:cubicBezTo>
                      <a:pt x="3482" y="16"/>
                      <a:pt x="3347" y="1"/>
                      <a:pt x="3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4634275" y="3599150"/>
                <a:ext cx="1349950" cy="1448700"/>
              </a:xfrm>
              <a:custGeom>
                <a:avLst/>
                <a:gdLst/>
                <a:ahLst/>
                <a:cxnLst/>
                <a:rect l="l" t="t" r="r" b="b"/>
                <a:pathLst>
                  <a:path w="53998" h="57948" extrusionOk="0">
                    <a:moveTo>
                      <a:pt x="47521" y="1"/>
                    </a:moveTo>
                    <a:cubicBezTo>
                      <a:pt x="46896" y="1"/>
                      <a:pt x="46430" y="560"/>
                      <a:pt x="46235" y="1479"/>
                    </a:cubicBezTo>
                    <a:cubicBezTo>
                      <a:pt x="45984" y="2734"/>
                      <a:pt x="46570" y="4157"/>
                      <a:pt x="46152" y="5412"/>
                    </a:cubicBezTo>
                    <a:cubicBezTo>
                      <a:pt x="45566" y="7191"/>
                      <a:pt x="43704" y="8300"/>
                      <a:pt x="41988" y="8907"/>
                    </a:cubicBezTo>
                    <a:cubicBezTo>
                      <a:pt x="39247" y="9890"/>
                      <a:pt x="36401" y="10204"/>
                      <a:pt x="33597" y="10957"/>
                    </a:cubicBezTo>
                    <a:cubicBezTo>
                      <a:pt x="28743" y="12254"/>
                      <a:pt x="24768" y="16083"/>
                      <a:pt x="22236" y="20310"/>
                    </a:cubicBezTo>
                    <a:cubicBezTo>
                      <a:pt x="20018" y="24034"/>
                      <a:pt x="18491" y="27989"/>
                      <a:pt x="16796" y="31944"/>
                    </a:cubicBezTo>
                    <a:cubicBezTo>
                      <a:pt x="15540" y="34915"/>
                      <a:pt x="13511" y="38911"/>
                      <a:pt x="10895" y="40836"/>
                    </a:cubicBezTo>
                    <a:cubicBezTo>
                      <a:pt x="10707" y="41024"/>
                      <a:pt x="10456" y="41192"/>
                      <a:pt x="10184" y="41317"/>
                    </a:cubicBezTo>
                    <a:lnTo>
                      <a:pt x="10100" y="41359"/>
                    </a:lnTo>
                    <a:cubicBezTo>
                      <a:pt x="9590" y="41764"/>
                      <a:pt x="9035" y="42110"/>
                      <a:pt x="8436" y="42110"/>
                    </a:cubicBezTo>
                    <a:cubicBezTo>
                      <a:pt x="8323" y="42110"/>
                      <a:pt x="8208" y="42097"/>
                      <a:pt x="8092" y="42071"/>
                    </a:cubicBezTo>
                    <a:cubicBezTo>
                      <a:pt x="7224" y="41888"/>
                      <a:pt x="6588" y="40841"/>
                      <a:pt x="5766" y="40841"/>
                    </a:cubicBezTo>
                    <a:cubicBezTo>
                      <a:pt x="5459" y="40841"/>
                      <a:pt x="5125" y="40987"/>
                      <a:pt x="4744" y="41380"/>
                    </a:cubicBezTo>
                    <a:cubicBezTo>
                      <a:pt x="2568" y="43619"/>
                      <a:pt x="9891" y="45502"/>
                      <a:pt x="5895" y="46213"/>
                    </a:cubicBezTo>
                    <a:cubicBezTo>
                      <a:pt x="5798" y="46231"/>
                      <a:pt x="5697" y="46239"/>
                      <a:pt x="5591" y="46239"/>
                    </a:cubicBezTo>
                    <a:cubicBezTo>
                      <a:pt x="4295" y="46239"/>
                      <a:pt x="2381" y="45020"/>
                      <a:pt x="1167" y="45020"/>
                    </a:cubicBezTo>
                    <a:cubicBezTo>
                      <a:pt x="468" y="45020"/>
                      <a:pt x="1" y="45423"/>
                      <a:pt x="15" y="46695"/>
                    </a:cubicBezTo>
                    <a:cubicBezTo>
                      <a:pt x="36" y="49310"/>
                      <a:pt x="3216" y="50984"/>
                      <a:pt x="5497" y="51256"/>
                    </a:cubicBezTo>
                    <a:cubicBezTo>
                      <a:pt x="5717" y="51281"/>
                      <a:pt x="5915" y="51294"/>
                      <a:pt x="6096" y="51294"/>
                    </a:cubicBezTo>
                    <a:cubicBezTo>
                      <a:pt x="7119" y="51294"/>
                      <a:pt x="7597" y="50897"/>
                      <a:pt x="8468" y="50168"/>
                    </a:cubicBezTo>
                    <a:cubicBezTo>
                      <a:pt x="9083" y="49648"/>
                      <a:pt x="9698" y="48985"/>
                      <a:pt x="10447" y="48985"/>
                    </a:cubicBezTo>
                    <a:cubicBezTo>
                      <a:pt x="10692" y="48985"/>
                      <a:pt x="10951" y="49056"/>
                      <a:pt x="11230" y="49226"/>
                    </a:cubicBezTo>
                    <a:cubicBezTo>
                      <a:pt x="10916" y="50273"/>
                      <a:pt x="9305" y="51256"/>
                      <a:pt x="10435" y="52553"/>
                    </a:cubicBezTo>
                    <a:cubicBezTo>
                      <a:pt x="10793" y="52961"/>
                      <a:pt x="11175" y="53105"/>
                      <a:pt x="11564" y="53105"/>
                    </a:cubicBezTo>
                    <a:cubicBezTo>
                      <a:pt x="12315" y="53105"/>
                      <a:pt x="13094" y="52572"/>
                      <a:pt x="13783" y="52365"/>
                    </a:cubicBezTo>
                    <a:cubicBezTo>
                      <a:pt x="14111" y="52271"/>
                      <a:pt x="14353" y="52232"/>
                      <a:pt x="14535" y="52232"/>
                    </a:cubicBezTo>
                    <a:cubicBezTo>
                      <a:pt x="15414" y="52232"/>
                      <a:pt x="14935" y="53148"/>
                      <a:pt x="16147" y="53390"/>
                    </a:cubicBezTo>
                    <a:cubicBezTo>
                      <a:pt x="16269" y="53414"/>
                      <a:pt x="16379" y="53426"/>
                      <a:pt x="16479" y="53426"/>
                    </a:cubicBezTo>
                    <a:cubicBezTo>
                      <a:pt x="17939" y="53426"/>
                      <a:pt x="17181" y="50991"/>
                      <a:pt x="18219" y="50482"/>
                    </a:cubicBezTo>
                    <a:cubicBezTo>
                      <a:pt x="18362" y="50410"/>
                      <a:pt x="18512" y="50376"/>
                      <a:pt x="18660" y="50376"/>
                    </a:cubicBezTo>
                    <a:cubicBezTo>
                      <a:pt x="19028" y="50376"/>
                      <a:pt x="19378" y="50590"/>
                      <a:pt x="19558" y="50963"/>
                    </a:cubicBezTo>
                    <a:cubicBezTo>
                      <a:pt x="19913" y="51863"/>
                      <a:pt x="18972" y="51947"/>
                      <a:pt x="18658" y="52449"/>
                    </a:cubicBezTo>
                    <a:cubicBezTo>
                      <a:pt x="17884" y="53641"/>
                      <a:pt x="17591" y="54625"/>
                      <a:pt x="18177" y="56027"/>
                    </a:cubicBezTo>
                    <a:cubicBezTo>
                      <a:pt x="18529" y="56806"/>
                      <a:pt x="19623" y="57948"/>
                      <a:pt x="20639" y="57948"/>
                    </a:cubicBezTo>
                    <a:cubicBezTo>
                      <a:pt x="20769" y="57948"/>
                      <a:pt x="20897" y="57929"/>
                      <a:pt x="21022" y="57889"/>
                    </a:cubicBezTo>
                    <a:cubicBezTo>
                      <a:pt x="22508" y="57387"/>
                      <a:pt x="21713" y="55985"/>
                      <a:pt x="21462" y="54960"/>
                    </a:cubicBezTo>
                    <a:cubicBezTo>
                      <a:pt x="20457" y="50817"/>
                      <a:pt x="24412" y="50461"/>
                      <a:pt x="27069" y="48620"/>
                    </a:cubicBezTo>
                    <a:cubicBezTo>
                      <a:pt x="30103" y="46486"/>
                      <a:pt x="31149" y="42531"/>
                      <a:pt x="31986" y="39099"/>
                    </a:cubicBezTo>
                    <a:cubicBezTo>
                      <a:pt x="33849" y="31609"/>
                      <a:pt x="34434" y="23762"/>
                      <a:pt x="40147" y="18008"/>
                    </a:cubicBezTo>
                    <a:cubicBezTo>
                      <a:pt x="41065" y="17074"/>
                      <a:pt x="43374" y="15098"/>
                      <a:pt x="45186" y="15098"/>
                    </a:cubicBezTo>
                    <a:cubicBezTo>
                      <a:pt x="45850" y="15098"/>
                      <a:pt x="46446" y="15363"/>
                      <a:pt x="46884" y="16042"/>
                    </a:cubicBezTo>
                    <a:cubicBezTo>
                      <a:pt x="47288" y="16648"/>
                      <a:pt x="46708" y="18611"/>
                      <a:pt x="47766" y="18611"/>
                    </a:cubicBezTo>
                    <a:cubicBezTo>
                      <a:pt x="47913" y="18611"/>
                      <a:pt x="48091" y="18574"/>
                      <a:pt x="48307" y="18490"/>
                    </a:cubicBezTo>
                    <a:cubicBezTo>
                      <a:pt x="49834" y="17904"/>
                      <a:pt x="48411" y="15916"/>
                      <a:pt x="48725" y="14891"/>
                    </a:cubicBezTo>
                    <a:lnTo>
                      <a:pt x="48851" y="14870"/>
                    </a:lnTo>
                    <a:cubicBezTo>
                      <a:pt x="49054" y="14723"/>
                      <a:pt x="49235" y="14659"/>
                      <a:pt x="49396" y="14659"/>
                    </a:cubicBezTo>
                    <a:cubicBezTo>
                      <a:pt x="50312" y="14659"/>
                      <a:pt x="50605" y="16702"/>
                      <a:pt x="50943" y="17004"/>
                    </a:cubicBezTo>
                    <a:cubicBezTo>
                      <a:pt x="51222" y="17263"/>
                      <a:pt x="51504" y="17374"/>
                      <a:pt x="51771" y="17374"/>
                    </a:cubicBezTo>
                    <a:cubicBezTo>
                      <a:pt x="52628" y="17374"/>
                      <a:pt x="53343" y="16241"/>
                      <a:pt x="53391" y="15205"/>
                    </a:cubicBezTo>
                    <a:cubicBezTo>
                      <a:pt x="53496" y="14117"/>
                      <a:pt x="52952" y="13050"/>
                      <a:pt x="52010" y="12485"/>
                    </a:cubicBezTo>
                    <a:cubicBezTo>
                      <a:pt x="51750" y="12337"/>
                      <a:pt x="51394" y="12296"/>
                      <a:pt x="51005" y="12296"/>
                    </a:cubicBezTo>
                    <a:cubicBezTo>
                      <a:pt x="50524" y="12296"/>
                      <a:pt x="49992" y="12358"/>
                      <a:pt x="49524" y="12358"/>
                    </a:cubicBezTo>
                    <a:cubicBezTo>
                      <a:pt x="49030" y="12358"/>
                      <a:pt x="48606" y="12289"/>
                      <a:pt x="48390" y="12003"/>
                    </a:cubicBezTo>
                    <a:cubicBezTo>
                      <a:pt x="47093" y="10288"/>
                      <a:pt x="53998" y="9430"/>
                      <a:pt x="51403" y="7296"/>
                    </a:cubicBezTo>
                    <a:cubicBezTo>
                      <a:pt x="51243" y="7164"/>
                      <a:pt x="51077" y="7112"/>
                      <a:pt x="50908" y="7112"/>
                    </a:cubicBezTo>
                    <a:cubicBezTo>
                      <a:pt x="50253" y="7112"/>
                      <a:pt x="49561" y="7899"/>
                      <a:pt x="49036" y="7899"/>
                    </a:cubicBezTo>
                    <a:cubicBezTo>
                      <a:pt x="48814" y="7899"/>
                      <a:pt x="48622" y="7758"/>
                      <a:pt x="48474" y="7358"/>
                    </a:cubicBezTo>
                    <a:cubicBezTo>
                      <a:pt x="48286" y="6898"/>
                      <a:pt x="49541" y="4785"/>
                      <a:pt x="49604" y="4178"/>
                    </a:cubicBezTo>
                    <a:cubicBezTo>
                      <a:pt x="49751" y="2964"/>
                      <a:pt x="49751" y="1604"/>
                      <a:pt x="48830" y="684"/>
                    </a:cubicBezTo>
                    <a:cubicBezTo>
                      <a:pt x="48351" y="213"/>
                      <a:pt x="47906" y="1"/>
                      <a:pt x="47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" name="Google Shape;249;p11"/>
            <p:cNvSpPr/>
            <p:nvPr/>
          </p:nvSpPr>
          <p:spPr>
            <a:xfrm rot="3136308">
              <a:off x="8449846" y="2230258"/>
              <a:ext cx="178634" cy="111726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74A3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mo"/>
              <a:buChar char="●"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○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■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○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■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○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■"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5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6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19.jpeg"/><Relationship Id="rId4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3C6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0"/>
          <p:cNvSpPr txBox="1">
            <a:spLocks noGrp="1"/>
          </p:cNvSpPr>
          <p:nvPr>
            <p:ph type="subTitle" idx="1"/>
          </p:nvPr>
        </p:nvSpPr>
        <p:spPr>
          <a:xfrm>
            <a:off x="713225" y="1588858"/>
            <a:ext cx="7727100" cy="1000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Presentation on </a:t>
            </a:r>
            <a:r>
              <a:rPr lang="en-US" b="1"/>
              <a:t>Yogurt</a:t>
            </a:r>
            <a:r>
              <a:rPr lang="en" b="1"/>
              <a:t> Forecast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indent="0"/>
            <a:r>
              <a:rPr lang="en" sz="1400"/>
              <a:t>Customer Data Analytics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Group 5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HSLU, FS 2021</a:t>
            </a:r>
            <a:endParaRPr sz="1400"/>
          </a:p>
        </p:txBody>
      </p:sp>
      <p:sp>
        <p:nvSpPr>
          <p:cNvPr id="1335" name="Google Shape;1335;p40"/>
          <p:cNvSpPr txBox="1">
            <a:spLocks noGrp="1"/>
          </p:cNvSpPr>
          <p:nvPr>
            <p:ph type="ctrTitle"/>
          </p:nvPr>
        </p:nvSpPr>
        <p:spPr>
          <a:xfrm>
            <a:off x="713225" y="-493936"/>
            <a:ext cx="77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YOGURT </a:t>
            </a:r>
            <a:r>
              <a:rPr lang="en"/>
              <a:t>DAY!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57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OF </a:t>
            </a:r>
            <a:r>
              <a:rPr lang="de-CH">
                <a:solidFill>
                  <a:schemeClr val="lt1"/>
                </a:solidFill>
              </a:rPr>
              <a:t>YOGURT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bg1"/>
                </a:solidFill>
              </a:rPr>
              <a:t>TYPES</a:t>
            </a: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DFD62EBF-D587-F94D-B1AA-288E0EBDE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37" y="1128893"/>
            <a:ext cx="4295373" cy="2885714"/>
          </a:xfrm>
          <a:prstGeom prst="rect">
            <a:avLst/>
          </a:prstGeom>
        </p:spPr>
      </p:pic>
      <p:graphicFrame>
        <p:nvGraphicFramePr>
          <p:cNvPr id="53" name="Table 16">
            <a:extLst>
              <a:ext uri="{FF2B5EF4-FFF2-40B4-BE49-F238E27FC236}">
                <a16:creationId xmlns:a16="http://schemas.microsoft.com/office/drawing/2014/main" id="{6B3BFB5F-44D4-074D-8505-6DDB9D634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96462"/>
              </p:ext>
            </p:extLst>
          </p:nvPr>
        </p:nvGraphicFramePr>
        <p:xfrm>
          <a:off x="5371748" y="1128893"/>
          <a:ext cx="3563908" cy="3701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06">
                  <a:extLst>
                    <a:ext uri="{9D8B030D-6E8A-4147-A177-3AD203B41FA5}">
                      <a16:colId xmlns:a16="http://schemas.microsoft.com/office/drawing/2014/main" val="1670214331"/>
                    </a:ext>
                  </a:extLst>
                </a:gridCol>
                <a:gridCol w="571231">
                  <a:extLst>
                    <a:ext uri="{9D8B030D-6E8A-4147-A177-3AD203B41FA5}">
                      <a16:colId xmlns:a16="http://schemas.microsoft.com/office/drawing/2014/main" val="252874472"/>
                    </a:ext>
                  </a:extLst>
                </a:gridCol>
                <a:gridCol w="2360371">
                  <a:extLst>
                    <a:ext uri="{9D8B030D-6E8A-4147-A177-3AD203B41FA5}">
                      <a16:colId xmlns:a16="http://schemas.microsoft.com/office/drawing/2014/main" val="41473087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size</a:t>
                      </a:r>
                      <a:endParaRPr lang="en-CH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id</a:t>
                      </a:r>
                      <a:endParaRPr lang="en-CH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article_name</a:t>
                      </a:r>
                      <a:endParaRPr lang="en-CH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306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 JOGHURT TRUFFES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96066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880151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FAIRT.JOG.MOKKA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44867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85561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YOGOS GRECQUE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5503103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HEIDELBE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49519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NATURE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02719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HIMBEER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30019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SCHOKOLA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75764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JOGHURT MOKKA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4223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APF/MANG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48226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ERDBEER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24982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VANILLE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47478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HASELNUS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532129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 JOGHURT NATUR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4949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23376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84140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VALFLORA CREME FRAICHE 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37081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AHA JOGHURT LAKTOSEF CLAS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083146"/>
                  </a:ext>
                </a:extLst>
              </a:tr>
            </a:tbl>
          </a:graphicData>
        </a:graphic>
      </p:graphicFrame>
      <p:sp>
        <p:nvSpPr>
          <p:cNvPr id="54" name="Google Shape;1921;p57">
            <a:extLst>
              <a:ext uri="{FF2B5EF4-FFF2-40B4-BE49-F238E27FC236}">
                <a16:creationId xmlns:a16="http://schemas.microsoft.com/office/drawing/2014/main" id="{8C90E937-7C1E-3940-9442-7FBDCAE52AEE}"/>
              </a:ext>
            </a:extLst>
          </p:cNvPr>
          <p:cNvSpPr txBox="1">
            <a:spLocks/>
          </p:cNvSpPr>
          <p:nvPr/>
        </p:nvSpPr>
        <p:spPr>
          <a:xfrm rot="1314821">
            <a:off x="202145" y="3920465"/>
            <a:ext cx="2400137" cy="4314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600"/>
              <a:t>DOES SIZE </a:t>
            </a:r>
            <a:r>
              <a:rPr lang="de-CH" sz="1600">
                <a:solidFill>
                  <a:schemeClr val="bg1">
                    <a:lumMod val="40000"/>
                    <a:lumOff val="60000"/>
                  </a:schemeClr>
                </a:solidFill>
              </a:rPr>
              <a:t>MATTER?</a:t>
            </a:r>
            <a:r>
              <a:rPr lang="de-CH" sz="1600"/>
              <a:t> </a:t>
            </a:r>
            <a:endParaRPr lang="de-CH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57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OF </a:t>
            </a:r>
            <a:r>
              <a:rPr lang="de-CH">
                <a:solidFill>
                  <a:schemeClr val="lt1"/>
                </a:solidFill>
              </a:rPr>
              <a:t>YOGURT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bg1"/>
                </a:solidFill>
              </a:rPr>
              <a:t>TYPES</a:t>
            </a:r>
            <a:r>
              <a:rPr lang="en"/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4B781EC9-F64C-564B-B49D-2C48ACCD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9" y="1105625"/>
            <a:ext cx="3815840" cy="2563554"/>
          </a:xfrm>
          <a:prstGeom prst="rect">
            <a:avLst/>
          </a:prstGeom>
        </p:spPr>
      </p:pic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BABC0CBD-0CD3-D149-B6B0-FB668CA00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60145"/>
              </p:ext>
            </p:extLst>
          </p:nvPr>
        </p:nvGraphicFramePr>
        <p:xfrm>
          <a:off x="4618900" y="1105624"/>
          <a:ext cx="4256571" cy="373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850">
                  <a:extLst>
                    <a:ext uri="{9D8B030D-6E8A-4147-A177-3AD203B41FA5}">
                      <a16:colId xmlns:a16="http://schemas.microsoft.com/office/drawing/2014/main" val="353891407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1212591"/>
                    </a:ext>
                  </a:extLst>
                </a:gridCol>
                <a:gridCol w="2078521">
                  <a:extLst>
                    <a:ext uri="{9D8B030D-6E8A-4147-A177-3AD203B41FA5}">
                      <a16:colId xmlns:a16="http://schemas.microsoft.com/office/drawing/2014/main" val="2945030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article_name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94945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/ ALNATURA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FAIRT.JOG.MOKKA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51524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/ ALNATURA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6929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/ ALNATURA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3832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500G / MFP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 JOGHURT NATUR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329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500G / MFP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593033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GESUNDHEIT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2084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GESUNDHEIT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AHA JOGHURT LAKTOSEF CLAS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73199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SPECIAL / GENUSS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 JOGHURT TRUFFES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4824690"/>
                  </a:ext>
                </a:extLst>
              </a:tr>
              <a:tr h="178437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SPECIAL / GENUSS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YOGOS GRECQUE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0821765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HEIDELBE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7319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NATURE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8210881"/>
                  </a:ext>
                </a:extLst>
              </a:tr>
              <a:tr h="88689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HIMBEER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7581009"/>
                  </a:ext>
                </a:extLst>
              </a:tr>
              <a:tr h="140124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SCHOKOLA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9631713"/>
                  </a:ext>
                </a:extLst>
              </a:tr>
              <a:tr h="67734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JOGHURT MOKKA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8938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APF/MANG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42237"/>
                  </a:ext>
                </a:extLst>
              </a:tr>
              <a:tr h="151554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ERDBEER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9886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VANILLE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168343"/>
                  </a:ext>
                </a:extLst>
              </a:tr>
              <a:tr h="43602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HASELNUS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7434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RAHM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VALFLORA CREME FRAICHE 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9672909"/>
                  </a:ext>
                </a:extLst>
              </a:tr>
            </a:tbl>
          </a:graphicData>
        </a:graphic>
      </p:graphicFrame>
      <p:sp>
        <p:nvSpPr>
          <p:cNvPr id="54" name="Google Shape;1921;p57">
            <a:extLst>
              <a:ext uri="{FF2B5EF4-FFF2-40B4-BE49-F238E27FC236}">
                <a16:creationId xmlns:a16="http://schemas.microsoft.com/office/drawing/2014/main" id="{EE5055E1-FE4A-F94F-B154-E097C458E60B}"/>
              </a:ext>
            </a:extLst>
          </p:cNvPr>
          <p:cNvSpPr txBox="1">
            <a:spLocks/>
          </p:cNvSpPr>
          <p:nvPr/>
        </p:nvSpPr>
        <p:spPr>
          <a:xfrm rot="20689172">
            <a:off x="1960125" y="3599496"/>
            <a:ext cx="2610836" cy="4314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600"/>
              <a:t>USEFUL </a:t>
            </a:r>
            <a:r>
              <a:rPr lang="de-CH" sz="1600">
                <a:solidFill>
                  <a:schemeClr val="bg1">
                    <a:lumMod val="40000"/>
                    <a:lumOff val="60000"/>
                  </a:schemeClr>
                </a:solidFill>
              </a:rPr>
              <a:t>CATEGORIZATION?</a:t>
            </a:r>
            <a:r>
              <a:rPr lang="de-CH" sz="1600"/>
              <a:t> </a:t>
            </a:r>
            <a:endParaRPr lang="de-CH" sz="16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1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3CA1FF-2F5D-47BA-A1B1-F1C5C60B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Additional </a:t>
            </a:r>
            <a:r>
              <a:rPr lang="de-CH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C10DF-CA1E-40F7-8E9F-F53746A5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1741181"/>
            <a:ext cx="4853356" cy="3043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E9CDC9-142B-47AA-B2E1-C6B56CD7A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467" y="1741180"/>
            <a:ext cx="3969098" cy="30430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4E09C-D9D4-4293-B8DC-10E40FAEC015}"/>
              </a:ext>
            </a:extLst>
          </p:cNvPr>
          <p:cNvSpPr txBox="1"/>
          <p:nvPr/>
        </p:nvSpPr>
        <p:spPr>
          <a:xfrm>
            <a:off x="5534459" y="4404778"/>
            <a:ext cx="3589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800"/>
              <a:t> Source: https://www.officeholidays.com/countries/switzerland/zurich/2020 </a:t>
            </a:r>
            <a:endParaRPr lang="LID4096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C3C46-2B14-4300-BC26-FA8E4971C7F7}"/>
              </a:ext>
            </a:extLst>
          </p:cNvPr>
          <p:cNvSpPr txBox="1"/>
          <p:nvPr/>
        </p:nvSpPr>
        <p:spPr>
          <a:xfrm>
            <a:off x="90435" y="1433403"/>
            <a:ext cx="232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>
                <a:solidFill>
                  <a:schemeClr val="tx1"/>
                </a:solidFill>
              </a:rPr>
              <a:t>COVID </a:t>
            </a:r>
            <a:r>
              <a:rPr lang="en-HK" b="1">
                <a:solidFill>
                  <a:schemeClr val="tx1"/>
                </a:solidFill>
              </a:rPr>
              <a:t>Restrictions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42356-8E84-42EE-90A7-1684A78822E3}"/>
              </a:ext>
            </a:extLst>
          </p:cNvPr>
          <p:cNvSpPr txBox="1"/>
          <p:nvPr/>
        </p:nvSpPr>
        <p:spPr>
          <a:xfrm>
            <a:off x="5084467" y="1392861"/>
            <a:ext cx="232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>
                <a:solidFill>
                  <a:schemeClr val="tx1"/>
                </a:solidFill>
              </a:rPr>
              <a:t>National Holiday</a:t>
            </a:r>
            <a:endParaRPr lang="en-HK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5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73"/>
          <p:cNvSpPr txBox="1">
            <a:spLocks noGrp="1"/>
          </p:cNvSpPr>
          <p:nvPr>
            <p:ph type="title"/>
          </p:nvPr>
        </p:nvSpPr>
        <p:spPr>
          <a:xfrm flipH="1">
            <a:off x="715836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1"/>
                </a:solidFill>
              </a:rPr>
              <a:t>EXPERIMENTATION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335" name="Google Shape;2335;p73"/>
          <p:cNvGrpSpPr/>
          <p:nvPr/>
        </p:nvGrpSpPr>
        <p:grpSpPr>
          <a:xfrm flipH="1">
            <a:off x="2144093" y="3323179"/>
            <a:ext cx="1023652" cy="1156036"/>
            <a:chOff x="3964632" y="1190949"/>
            <a:chExt cx="1114361" cy="1258475"/>
          </a:xfrm>
        </p:grpSpPr>
        <p:sp>
          <p:nvSpPr>
            <p:cNvPr id="2336" name="Google Shape;2336;p73"/>
            <p:cNvSpPr/>
            <p:nvPr/>
          </p:nvSpPr>
          <p:spPr>
            <a:xfrm>
              <a:off x="4025631" y="2306863"/>
              <a:ext cx="997850" cy="142562"/>
            </a:xfrm>
            <a:custGeom>
              <a:avLst/>
              <a:gdLst/>
              <a:ahLst/>
              <a:cxnLst/>
              <a:rect l="l" t="t" r="r" b="b"/>
              <a:pathLst>
                <a:path w="48569" h="6939" extrusionOk="0">
                  <a:moveTo>
                    <a:pt x="24284" y="0"/>
                  </a:moveTo>
                  <a:cubicBezTo>
                    <a:pt x="10875" y="0"/>
                    <a:pt x="0" y="1535"/>
                    <a:pt x="0" y="3470"/>
                  </a:cubicBezTo>
                  <a:cubicBezTo>
                    <a:pt x="0" y="5371"/>
                    <a:pt x="10875" y="6939"/>
                    <a:pt x="24284" y="6939"/>
                  </a:cubicBezTo>
                  <a:cubicBezTo>
                    <a:pt x="37694" y="6939"/>
                    <a:pt x="48568" y="5371"/>
                    <a:pt x="48568" y="3470"/>
                  </a:cubicBezTo>
                  <a:cubicBezTo>
                    <a:pt x="48568" y="1535"/>
                    <a:pt x="37694" y="0"/>
                    <a:pt x="24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4813746" y="1468700"/>
              <a:ext cx="218640" cy="124071"/>
            </a:xfrm>
            <a:custGeom>
              <a:avLst/>
              <a:gdLst/>
              <a:ahLst/>
              <a:cxnLst/>
              <a:rect l="l" t="t" r="r" b="b"/>
              <a:pathLst>
                <a:path w="10642" h="6039" fill="none" extrusionOk="0">
                  <a:moveTo>
                    <a:pt x="1" y="534"/>
                  </a:moveTo>
                  <a:cubicBezTo>
                    <a:pt x="7273" y="1"/>
                    <a:pt x="10642" y="4771"/>
                    <a:pt x="2603" y="60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4861042" y="1568077"/>
              <a:ext cx="59642" cy="33591"/>
            </a:xfrm>
            <a:custGeom>
              <a:avLst/>
              <a:gdLst/>
              <a:ahLst/>
              <a:cxnLst/>
              <a:rect l="l" t="t" r="r" b="b"/>
              <a:pathLst>
                <a:path w="2903" h="1635" fill="none" extrusionOk="0">
                  <a:moveTo>
                    <a:pt x="1402" y="0"/>
                  </a:moveTo>
                  <a:lnTo>
                    <a:pt x="1" y="1268"/>
                  </a:lnTo>
                  <a:lnTo>
                    <a:pt x="2903" y="1635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3970796" y="1753108"/>
              <a:ext cx="1108197" cy="145315"/>
            </a:xfrm>
            <a:custGeom>
              <a:avLst/>
              <a:gdLst/>
              <a:ahLst/>
              <a:cxnLst/>
              <a:rect l="l" t="t" r="r" b="b"/>
              <a:pathLst>
                <a:path w="53940" h="7073" extrusionOk="0">
                  <a:moveTo>
                    <a:pt x="26987" y="1"/>
                  </a:moveTo>
                  <a:cubicBezTo>
                    <a:pt x="12076" y="1"/>
                    <a:pt x="1" y="1602"/>
                    <a:pt x="1" y="3537"/>
                  </a:cubicBezTo>
                  <a:cubicBezTo>
                    <a:pt x="1" y="5505"/>
                    <a:pt x="12076" y="7073"/>
                    <a:pt x="26987" y="7073"/>
                  </a:cubicBezTo>
                  <a:cubicBezTo>
                    <a:pt x="41864" y="7073"/>
                    <a:pt x="53939" y="5505"/>
                    <a:pt x="53939" y="3537"/>
                  </a:cubicBezTo>
                  <a:cubicBezTo>
                    <a:pt x="53939" y="1602"/>
                    <a:pt x="41864" y="1"/>
                    <a:pt x="26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3966009" y="1743472"/>
              <a:ext cx="1112984" cy="164709"/>
            </a:xfrm>
            <a:custGeom>
              <a:avLst/>
              <a:gdLst/>
              <a:ahLst/>
              <a:cxnLst/>
              <a:rect l="l" t="t" r="r" b="b"/>
              <a:pathLst>
                <a:path w="54173" h="8017" extrusionOk="0">
                  <a:moveTo>
                    <a:pt x="25524" y="962"/>
                  </a:moveTo>
                  <a:cubicBezTo>
                    <a:pt x="26045" y="962"/>
                    <a:pt x="26565" y="965"/>
                    <a:pt x="27086" y="970"/>
                  </a:cubicBezTo>
                  <a:cubicBezTo>
                    <a:pt x="27571" y="965"/>
                    <a:pt x="28057" y="962"/>
                    <a:pt x="28542" y="962"/>
                  </a:cubicBezTo>
                  <a:cubicBezTo>
                    <a:pt x="34328" y="962"/>
                    <a:pt x="40109" y="1327"/>
                    <a:pt x="45833" y="2004"/>
                  </a:cubicBezTo>
                  <a:cubicBezTo>
                    <a:pt x="52905" y="2938"/>
                    <a:pt x="53238" y="4006"/>
                    <a:pt x="53238" y="4006"/>
                  </a:cubicBezTo>
                  <a:cubicBezTo>
                    <a:pt x="53238" y="4039"/>
                    <a:pt x="52905" y="5106"/>
                    <a:pt x="45833" y="6040"/>
                  </a:cubicBezTo>
                  <a:cubicBezTo>
                    <a:pt x="39910" y="6741"/>
                    <a:pt x="33926" y="7077"/>
                    <a:pt x="27940" y="7077"/>
                  </a:cubicBezTo>
                  <a:cubicBezTo>
                    <a:pt x="27655" y="7077"/>
                    <a:pt x="27371" y="7076"/>
                    <a:pt x="27086" y="7075"/>
                  </a:cubicBezTo>
                  <a:cubicBezTo>
                    <a:pt x="26802" y="7076"/>
                    <a:pt x="26517" y="7077"/>
                    <a:pt x="26233" y="7077"/>
                  </a:cubicBezTo>
                  <a:cubicBezTo>
                    <a:pt x="20246" y="7077"/>
                    <a:pt x="14261" y="6741"/>
                    <a:pt x="8306" y="6040"/>
                  </a:cubicBezTo>
                  <a:cubicBezTo>
                    <a:pt x="1268" y="5106"/>
                    <a:pt x="934" y="4039"/>
                    <a:pt x="934" y="4006"/>
                  </a:cubicBezTo>
                  <a:cubicBezTo>
                    <a:pt x="934" y="4006"/>
                    <a:pt x="1268" y="2938"/>
                    <a:pt x="8306" y="2004"/>
                  </a:cubicBezTo>
                  <a:cubicBezTo>
                    <a:pt x="14026" y="1301"/>
                    <a:pt x="19774" y="962"/>
                    <a:pt x="25524" y="962"/>
                  </a:cubicBezTo>
                  <a:close/>
                  <a:moveTo>
                    <a:pt x="26228" y="1"/>
                  </a:moveTo>
                  <a:cubicBezTo>
                    <a:pt x="20210" y="1"/>
                    <a:pt x="14193" y="336"/>
                    <a:pt x="8206" y="1037"/>
                  </a:cubicBezTo>
                  <a:cubicBezTo>
                    <a:pt x="0" y="2138"/>
                    <a:pt x="0" y="3505"/>
                    <a:pt x="0" y="4006"/>
                  </a:cubicBezTo>
                  <a:cubicBezTo>
                    <a:pt x="0" y="4539"/>
                    <a:pt x="0" y="5874"/>
                    <a:pt x="8206" y="6974"/>
                  </a:cubicBezTo>
                  <a:cubicBezTo>
                    <a:pt x="13992" y="7652"/>
                    <a:pt x="19806" y="8016"/>
                    <a:pt x="25623" y="8016"/>
                  </a:cubicBezTo>
                  <a:cubicBezTo>
                    <a:pt x="26110" y="8016"/>
                    <a:pt x="26598" y="8014"/>
                    <a:pt x="27086" y="8009"/>
                  </a:cubicBezTo>
                  <a:cubicBezTo>
                    <a:pt x="27574" y="8014"/>
                    <a:pt x="28062" y="8016"/>
                    <a:pt x="28550" y="8016"/>
                  </a:cubicBezTo>
                  <a:cubicBezTo>
                    <a:pt x="34366" y="8016"/>
                    <a:pt x="40180" y="7652"/>
                    <a:pt x="45966" y="6974"/>
                  </a:cubicBezTo>
                  <a:cubicBezTo>
                    <a:pt x="54172" y="5874"/>
                    <a:pt x="54172" y="4539"/>
                    <a:pt x="54172" y="4006"/>
                  </a:cubicBezTo>
                  <a:cubicBezTo>
                    <a:pt x="54172" y="3505"/>
                    <a:pt x="54172" y="2138"/>
                    <a:pt x="45966" y="1037"/>
                  </a:cubicBezTo>
                  <a:cubicBezTo>
                    <a:pt x="39980" y="336"/>
                    <a:pt x="33963" y="1"/>
                    <a:pt x="27944" y="1"/>
                  </a:cubicBezTo>
                  <a:cubicBezTo>
                    <a:pt x="27658" y="1"/>
                    <a:pt x="27372" y="1"/>
                    <a:pt x="27086" y="3"/>
                  </a:cubicBezTo>
                  <a:cubicBezTo>
                    <a:pt x="26800" y="1"/>
                    <a:pt x="26514" y="1"/>
                    <a:pt x="26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3"/>
            <p:cNvSpPr/>
            <p:nvPr/>
          </p:nvSpPr>
          <p:spPr>
            <a:xfrm>
              <a:off x="3966009" y="1818914"/>
              <a:ext cx="1112984" cy="89268"/>
            </a:xfrm>
            <a:custGeom>
              <a:avLst/>
              <a:gdLst/>
              <a:ahLst/>
              <a:cxnLst/>
              <a:rect l="l" t="t" r="r" b="b"/>
              <a:pathLst>
                <a:path w="54173" h="4345" extrusionOk="0">
                  <a:moveTo>
                    <a:pt x="67" y="0"/>
                  </a:moveTo>
                  <a:cubicBezTo>
                    <a:pt x="34" y="134"/>
                    <a:pt x="0" y="234"/>
                    <a:pt x="0" y="334"/>
                  </a:cubicBezTo>
                  <a:cubicBezTo>
                    <a:pt x="0" y="867"/>
                    <a:pt x="0" y="2202"/>
                    <a:pt x="8206" y="3302"/>
                  </a:cubicBezTo>
                  <a:cubicBezTo>
                    <a:pt x="13992" y="3980"/>
                    <a:pt x="19806" y="4344"/>
                    <a:pt x="25623" y="4344"/>
                  </a:cubicBezTo>
                  <a:cubicBezTo>
                    <a:pt x="26110" y="4344"/>
                    <a:pt x="26598" y="4342"/>
                    <a:pt x="27086" y="4337"/>
                  </a:cubicBezTo>
                  <a:cubicBezTo>
                    <a:pt x="27574" y="4342"/>
                    <a:pt x="28062" y="4344"/>
                    <a:pt x="28550" y="4344"/>
                  </a:cubicBezTo>
                  <a:cubicBezTo>
                    <a:pt x="34366" y="4344"/>
                    <a:pt x="40180" y="3980"/>
                    <a:pt x="45966" y="3302"/>
                  </a:cubicBezTo>
                  <a:cubicBezTo>
                    <a:pt x="54172" y="2202"/>
                    <a:pt x="54172" y="867"/>
                    <a:pt x="54172" y="334"/>
                  </a:cubicBezTo>
                  <a:cubicBezTo>
                    <a:pt x="54172" y="234"/>
                    <a:pt x="54172" y="134"/>
                    <a:pt x="54139" y="0"/>
                  </a:cubicBezTo>
                  <a:cubicBezTo>
                    <a:pt x="53939" y="634"/>
                    <a:pt x="52771" y="1768"/>
                    <a:pt x="45966" y="2669"/>
                  </a:cubicBezTo>
                  <a:cubicBezTo>
                    <a:pt x="39980" y="3369"/>
                    <a:pt x="33963" y="3705"/>
                    <a:pt x="27944" y="3705"/>
                  </a:cubicBezTo>
                  <a:cubicBezTo>
                    <a:pt x="27658" y="3705"/>
                    <a:pt x="27372" y="3704"/>
                    <a:pt x="27086" y="3703"/>
                  </a:cubicBezTo>
                  <a:cubicBezTo>
                    <a:pt x="26800" y="3704"/>
                    <a:pt x="26514" y="3705"/>
                    <a:pt x="26228" y="3705"/>
                  </a:cubicBezTo>
                  <a:cubicBezTo>
                    <a:pt x="20210" y="3705"/>
                    <a:pt x="14193" y="3369"/>
                    <a:pt x="8206" y="2669"/>
                  </a:cubicBezTo>
                  <a:cubicBezTo>
                    <a:pt x="1401" y="1768"/>
                    <a:pt x="234" y="667"/>
                    <a:pt x="67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3"/>
            <p:cNvSpPr/>
            <p:nvPr/>
          </p:nvSpPr>
          <p:spPr>
            <a:xfrm>
              <a:off x="3986554" y="1750211"/>
              <a:ext cx="1079414" cy="76263"/>
            </a:xfrm>
            <a:custGeom>
              <a:avLst/>
              <a:gdLst/>
              <a:ahLst/>
              <a:cxnLst/>
              <a:rect l="l" t="t" r="r" b="b"/>
              <a:pathLst>
                <a:path w="52539" h="3712" extrusionOk="0">
                  <a:moveTo>
                    <a:pt x="24518" y="0"/>
                  </a:moveTo>
                  <a:cubicBezTo>
                    <a:pt x="18770" y="0"/>
                    <a:pt x="13024" y="336"/>
                    <a:pt x="7306" y="1009"/>
                  </a:cubicBezTo>
                  <a:cubicBezTo>
                    <a:pt x="268" y="1976"/>
                    <a:pt x="101" y="3211"/>
                    <a:pt x="1" y="3644"/>
                  </a:cubicBezTo>
                  <a:cubicBezTo>
                    <a:pt x="501" y="3044"/>
                    <a:pt x="2636" y="2310"/>
                    <a:pt x="7306" y="1676"/>
                  </a:cubicBezTo>
                  <a:cubicBezTo>
                    <a:pt x="13261" y="976"/>
                    <a:pt x="19246" y="640"/>
                    <a:pt x="25233" y="640"/>
                  </a:cubicBezTo>
                  <a:cubicBezTo>
                    <a:pt x="25517" y="640"/>
                    <a:pt x="25802" y="641"/>
                    <a:pt x="26086" y="642"/>
                  </a:cubicBezTo>
                  <a:cubicBezTo>
                    <a:pt x="26371" y="641"/>
                    <a:pt x="26655" y="640"/>
                    <a:pt x="26940" y="640"/>
                  </a:cubicBezTo>
                  <a:cubicBezTo>
                    <a:pt x="32926" y="640"/>
                    <a:pt x="38910" y="976"/>
                    <a:pt x="44833" y="1676"/>
                  </a:cubicBezTo>
                  <a:cubicBezTo>
                    <a:pt x="49536" y="2310"/>
                    <a:pt x="51771" y="3144"/>
                    <a:pt x="52238" y="3711"/>
                  </a:cubicBezTo>
                  <a:cubicBezTo>
                    <a:pt x="52538" y="3511"/>
                    <a:pt x="51905" y="1976"/>
                    <a:pt x="44833" y="1009"/>
                  </a:cubicBezTo>
                  <a:cubicBezTo>
                    <a:pt x="39146" y="336"/>
                    <a:pt x="33402" y="0"/>
                    <a:pt x="27654" y="0"/>
                  </a:cubicBezTo>
                  <a:cubicBezTo>
                    <a:pt x="27131" y="0"/>
                    <a:pt x="26609" y="3"/>
                    <a:pt x="26086" y="8"/>
                  </a:cubicBezTo>
                  <a:cubicBezTo>
                    <a:pt x="25564" y="3"/>
                    <a:pt x="25041" y="0"/>
                    <a:pt x="24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3"/>
            <p:cNvSpPr/>
            <p:nvPr/>
          </p:nvSpPr>
          <p:spPr>
            <a:xfrm>
              <a:off x="4399123" y="1528713"/>
              <a:ext cx="413961" cy="587649"/>
            </a:xfrm>
            <a:custGeom>
              <a:avLst/>
              <a:gdLst/>
              <a:ahLst/>
              <a:cxnLst/>
              <a:rect l="l" t="t" r="r" b="b"/>
              <a:pathLst>
                <a:path w="20149" h="28603" extrusionOk="0">
                  <a:moveTo>
                    <a:pt x="16613" y="5519"/>
                  </a:moveTo>
                  <a:cubicBezTo>
                    <a:pt x="16079" y="6653"/>
                    <a:pt x="15712" y="7520"/>
                    <a:pt x="15512" y="8021"/>
                  </a:cubicBezTo>
                  <a:lnTo>
                    <a:pt x="15512" y="8054"/>
                  </a:lnTo>
                  <a:cubicBezTo>
                    <a:pt x="15145" y="9055"/>
                    <a:pt x="14811" y="10056"/>
                    <a:pt x="14478" y="11056"/>
                  </a:cubicBezTo>
                  <a:cubicBezTo>
                    <a:pt x="12710" y="16360"/>
                    <a:pt x="10875" y="21864"/>
                    <a:pt x="6639" y="25633"/>
                  </a:cubicBezTo>
                  <a:cubicBezTo>
                    <a:pt x="5838" y="26367"/>
                    <a:pt x="4171" y="27868"/>
                    <a:pt x="2870" y="27868"/>
                  </a:cubicBezTo>
                  <a:cubicBezTo>
                    <a:pt x="2603" y="27868"/>
                    <a:pt x="2369" y="27802"/>
                    <a:pt x="2169" y="27702"/>
                  </a:cubicBezTo>
                  <a:lnTo>
                    <a:pt x="2136" y="27702"/>
                  </a:lnTo>
                  <a:lnTo>
                    <a:pt x="2102" y="27601"/>
                  </a:lnTo>
                  <a:lnTo>
                    <a:pt x="2069" y="27601"/>
                  </a:lnTo>
                  <a:cubicBezTo>
                    <a:pt x="735" y="26534"/>
                    <a:pt x="1435" y="23932"/>
                    <a:pt x="1969" y="22464"/>
                  </a:cubicBezTo>
                  <a:cubicBezTo>
                    <a:pt x="3804" y="17361"/>
                    <a:pt x="7940" y="13725"/>
                    <a:pt x="11909" y="10222"/>
                  </a:cubicBezTo>
                  <a:cubicBezTo>
                    <a:pt x="12877" y="9355"/>
                    <a:pt x="13877" y="8488"/>
                    <a:pt x="14811" y="7587"/>
                  </a:cubicBezTo>
                  <a:cubicBezTo>
                    <a:pt x="15479" y="6953"/>
                    <a:pt x="16079" y="6253"/>
                    <a:pt x="16613" y="5519"/>
                  </a:cubicBezTo>
                  <a:close/>
                  <a:moveTo>
                    <a:pt x="19513" y="1"/>
                  </a:moveTo>
                  <a:cubicBezTo>
                    <a:pt x="19392" y="1"/>
                    <a:pt x="19275" y="60"/>
                    <a:pt x="19215" y="182"/>
                  </a:cubicBezTo>
                  <a:cubicBezTo>
                    <a:pt x="16746" y="4485"/>
                    <a:pt x="15078" y="6353"/>
                    <a:pt x="14311" y="7053"/>
                  </a:cubicBezTo>
                  <a:cubicBezTo>
                    <a:pt x="13377" y="7954"/>
                    <a:pt x="12376" y="8821"/>
                    <a:pt x="11409" y="9689"/>
                  </a:cubicBezTo>
                  <a:cubicBezTo>
                    <a:pt x="7339" y="13258"/>
                    <a:pt x="3170" y="16960"/>
                    <a:pt x="1235" y="22231"/>
                  </a:cubicBezTo>
                  <a:cubicBezTo>
                    <a:pt x="535" y="24232"/>
                    <a:pt x="1" y="26868"/>
                    <a:pt x="1535" y="28169"/>
                  </a:cubicBezTo>
                  <a:cubicBezTo>
                    <a:pt x="1569" y="28202"/>
                    <a:pt x="1602" y="28202"/>
                    <a:pt x="1635" y="28235"/>
                  </a:cubicBezTo>
                  <a:lnTo>
                    <a:pt x="1669" y="28269"/>
                  </a:lnTo>
                  <a:lnTo>
                    <a:pt x="1769" y="28335"/>
                  </a:lnTo>
                  <a:cubicBezTo>
                    <a:pt x="1802" y="28335"/>
                    <a:pt x="1836" y="28369"/>
                    <a:pt x="1869" y="28369"/>
                  </a:cubicBezTo>
                  <a:cubicBezTo>
                    <a:pt x="2169" y="28535"/>
                    <a:pt x="2503" y="28602"/>
                    <a:pt x="2870" y="28602"/>
                  </a:cubicBezTo>
                  <a:cubicBezTo>
                    <a:pt x="4237" y="28602"/>
                    <a:pt x="5738" y="27468"/>
                    <a:pt x="7139" y="26200"/>
                  </a:cubicBezTo>
                  <a:cubicBezTo>
                    <a:pt x="11542" y="22298"/>
                    <a:pt x="13377" y="16694"/>
                    <a:pt x="15178" y="11290"/>
                  </a:cubicBezTo>
                  <a:cubicBezTo>
                    <a:pt x="15512" y="10322"/>
                    <a:pt x="15846" y="9288"/>
                    <a:pt x="16179" y="8354"/>
                  </a:cubicBezTo>
                  <a:lnTo>
                    <a:pt x="16212" y="8288"/>
                  </a:lnTo>
                  <a:cubicBezTo>
                    <a:pt x="17213" y="5752"/>
                    <a:pt x="18514" y="3384"/>
                    <a:pt x="20049" y="1149"/>
                  </a:cubicBezTo>
                  <a:cubicBezTo>
                    <a:pt x="20115" y="1049"/>
                    <a:pt x="20149" y="916"/>
                    <a:pt x="20082" y="816"/>
                  </a:cubicBezTo>
                  <a:lnTo>
                    <a:pt x="19882" y="249"/>
                  </a:lnTo>
                  <a:cubicBezTo>
                    <a:pt x="19809" y="85"/>
                    <a:pt x="19658" y="1"/>
                    <a:pt x="19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3"/>
            <p:cNvSpPr/>
            <p:nvPr/>
          </p:nvSpPr>
          <p:spPr>
            <a:xfrm>
              <a:off x="4412847" y="1533192"/>
              <a:ext cx="401614" cy="577684"/>
            </a:xfrm>
            <a:custGeom>
              <a:avLst/>
              <a:gdLst/>
              <a:ahLst/>
              <a:cxnLst/>
              <a:rect l="l" t="t" r="r" b="b"/>
              <a:pathLst>
                <a:path w="19548" h="28118" extrusionOk="0">
                  <a:moveTo>
                    <a:pt x="14444" y="7836"/>
                  </a:moveTo>
                  <a:lnTo>
                    <a:pt x="14444" y="7836"/>
                  </a:lnTo>
                  <a:cubicBezTo>
                    <a:pt x="14043" y="8603"/>
                    <a:pt x="13610" y="9371"/>
                    <a:pt x="13209" y="10204"/>
                  </a:cubicBezTo>
                  <a:cubicBezTo>
                    <a:pt x="10708" y="15108"/>
                    <a:pt x="8139" y="20112"/>
                    <a:pt x="4503" y="24381"/>
                  </a:cubicBezTo>
                  <a:lnTo>
                    <a:pt x="4437" y="24381"/>
                  </a:lnTo>
                  <a:cubicBezTo>
                    <a:pt x="3536" y="25449"/>
                    <a:pt x="2035" y="27050"/>
                    <a:pt x="1368" y="27050"/>
                  </a:cubicBezTo>
                  <a:cubicBezTo>
                    <a:pt x="967" y="27050"/>
                    <a:pt x="2135" y="24415"/>
                    <a:pt x="2769" y="23180"/>
                  </a:cubicBezTo>
                  <a:lnTo>
                    <a:pt x="2769" y="23281"/>
                  </a:lnTo>
                  <a:cubicBezTo>
                    <a:pt x="5270" y="18544"/>
                    <a:pt x="8773" y="14441"/>
                    <a:pt x="12175" y="10505"/>
                  </a:cubicBezTo>
                  <a:cubicBezTo>
                    <a:pt x="12909" y="9637"/>
                    <a:pt x="13710" y="8703"/>
                    <a:pt x="14444" y="7836"/>
                  </a:cubicBezTo>
                  <a:close/>
                  <a:moveTo>
                    <a:pt x="19177" y="0"/>
                  </a:moveTo>
                  <a:cubicBezTo>
                    <a:pt x="19067" y="0"/>
                    <a:pt x="18955" y="52"/>
                    <a:pt x="18880" y="164"/>
                  </a:cubicBezTo>
                  <a:cubicBezTo>
                    <a:pt x="16145" y="4567"/>
                    <a:pt x="14577" y="6535"/>
                    <a:pt x="14043" y="7169"/>
                  </a:cubicBezTo>
                  <a:cubicBezTo>
                    <a:pt x="13243" y="8136"/>
                    <a:pt x="12409" y="9104"/>
                    <a:pt x="11575" y="10038"/>
                  </a:cubicBezTo>
                  <a:cubicBezTo>
                    <a:pt x="8173" y="14041"/>
                    <a:pt x="4603" y="18177"/>
                    <a:pt x="2102" y="22980"/>
                  </a:cubicBezTo>
                  <a:lnTo>
                    <a:pt x="2102" y="23014"/>
                  </a:lnTo>
                  <a:cubicBezTo>
                    <a:pt x="1101" y="24882"/>
                    <a:pt x="0" y="27017"/>
                    <a:pt x="867" y="27917"/>
                  </a:cubicBezTo>
                  <a:lnTo>
                    <a:pt x="867" y="27951"/>
                  </a:lnTo>
                  <a:cubicBezTo>
                    <a:pt x="901" y="27984"/>
                    <a:pt x="967" y="28017"/>
                    <a:pt x="1034" y="28051"/>
                  </a:cubicBezTo>
                  <a:lnTo>
                    <a:pt x="1101" y="28084"/>
                  </a:lnTo>
                  <a:cubicBezTo>
                    <a:pt x="1201" y="28117"/>
                    <a:pt x="1268" y="28117"/>
                    <a:pt x="1368" y="28117"/>
                  </a:cubicBezTo>
                  <a:cubicBezTo>
                    <a:pt x="2302" y="28117"/>
                    <a:pt x="3503" y="26783"/>
                    <a:pt x="5004" y="25048"/>
                  </a:cubicBezTo>
                  <a:lnTo>
                    <a:pt x="5070" y="24982"/>
                  </a:lnTo>
                  <a:cubicBezTo>
                    <a:pt x="8773" y="20645"/>
                    <a:pt x="11375" y="15542"/>
                    <a:pt x="13877" y="10638"/>
                  </a:cubicBezTo>
                  <a:cubicBezTo>
                    <a:pt x="14310" y="9737"/>
                    <a:pt x="14777" y="8837"/>
                    <a:pt x="15211" y="7970"/>
                  </a:cubicBezTo>
                  <a:lnTo>
                    <a:pt x="15244" y="7936"/>
                  </a:lnTo>
                  <a:cubicBezTo>
                    <a:pt x="16545" y="5534"/>
                    <a:pt x="17946" y="3233"/>
                    <a:pt x="19481" y="998"/>
                  </a:cubicBezTo>
                  <a:cubicBezTo>
                    <a:pt x="19514" y="931"/>
                    <a:pt x="19547" y="864"/>
                    <a:pt x="19547" y="798"/>
                  </a:cubicBezTo>
                  <a:lnTo>
                    <a:pt x="19547" y="397"/>
                  </a:lnTo>
                  <a:cubicBezTo>
                    <a:pt x="19547" y="146"/>
                    <a:pt x="19364" y="0"/>
                    <a:pt x="19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3"/>
            <p:cNvSpPr/>
            <p:nvPr/>
          </p:nvSpPr>
          <p:spPr>
            <a:xfrm>
              <a:off x="4390905" y="1527644"/>
              <a:ext cx="423556" cy="598311"/>
            </a:xfrm>
            <a:custGeom>
              <a:avLst/>
              <a:gdLst/>
              <a:ahLst/>
              <a:cxnLst/>
              <a:rect l="l" t="t" r="r" b="b"/>
              <a:pathLst>
                <a:path w="20616" h="29122" extrusionOk="0">
                  <a:moveTo>
                    <a:pt x="17780" y="4403"/>
                  </a:moveTo>
                  <a:cubicBezTo>
                    <a:pt x="17146" y="5638"/>
                    <a:pt x="16646" y="6972"/>
                    <a:pt x="16246" y="8306"/>
                  </a:cubicBezTo>
                  <a:lnTo>
                    <a:pt x="16246" y="8340"/>
                  </a:lnTo>
                  <a:lnTo>
                    <a:pt x="16246" y="8406"/>
                  </a:lnTo>
                  <a:cubicBezTo>
                    <a:pt x="15945" y="9440"/>
                    <a:pt x="15712" y="10541"/>
                    <a:pt x="15445" y="11609"/>
                  </a:cubicBezTo>
                  <a:cubicBezTo>
                    <a:pt x="14177" y="17179"/>
                    <a:pt x="12810" y="22983"/>
                    <a:pt x="8206" y="26453"/>
                  </a:cubicBezTo>
                  <a:lnTo>
                    <a:pt x="8006" y="26586"/>
                  </a:lnTo>
                  <a:cubicBezTo>
                    <a:pt x="6906" y="27420"/>
                    <a:pt x="5671" y="28354"/>
                    <a:pt x="4337" y="28354"/>
                  </a:cubicBezTo>
                  <a:cubicBezTo>
                    <a:pt x="3803" y="28354"/>
                    <a:pt x="3303" y="28221"/>
                    <a:pt x="2836" y="27954"/>
                  </a:cubicBezTo>
                  <a:lnTo>
                    <a:pt x="2803" y="27920"/>
                  </a:lnTo>
                  <a:lnTo>
                    <a:pt x="2669" y="27820"/>
                  </a:lnTo>
                  <a:lnTo>
                    <a:pt x="2602" y="27787"/>
                  </a:lnTo>
                  <a:lnTo>
                    <a:pt x="2469" y="27720"/>
                  </a:lnTo>
                  <a:lnTo>
                    <a:pt x="2436" y="27687"/>
                  </a:lnTo>
                  <a:cubicBezTo>
                    <a:pt x="734" y="26353"/>
                    <a:pt x="968" y="23384"/>
                    <a:pt x="1402" y="21849"/>
                  </a:cubicBezTo>
                  <a:cubicBezTo>
                    <a:pt x="2803" y="16545"/>
                    <a:pt x="7339" y="13243"/>
                    <a:pt x="11676" y="10041"/>
                  </a:cubicBezTo>
                  <a:cubicBezTo>
                    <a:pt x="12776" y="9207"/>
                    <a:pt x="13911" y="8373"/>
                    <a:pt x="14978" y="7539"/>
                  </a:cubicBezTo>
                  <a:cubicBezTo>
                    <a:pt x="16045" y="6638"/>
                    <a:pt x="17013" y="5571"/>
                    <a:pt x="17780" y="4403"/>
                  </a:cubicBezTo>
                  <a:close/>
                  <a:moveTo>
                    <a:pt x="19815" y="0"/>
                  </a:moveTo>
                  <a:cubicBezTo>
                    <a:pt x="19681" y="0"/>
                    <a:pt x="19581" y="67"/>
                    <a:pt x="19515" y="200"/>
                  </a:cubicBezTo>
                  <a:cubicBezTo>
                    <a:pt x="17813" y="3369"/>
                    <a:pt x="16045" y="5771"/>
                    <a:pt x="14544" y="6972"/>
                  </a:cubicBezTo>
                  <a:cubicBezTo>
                    <a:pt x="13510" y="7806"/>
                    <a:pt x="12376" y="8640"/>
                    <a:pt x="11275" y="9440"/>
                  </a:cubicBezTo>
                  <a:cubicBezTo>
                    <a:pt x="6805" y="12709"/>
                    <a:pt x="2202" y="16112"/>
                    <a:pt x="701" y="21682"/>
                  </a:cubicBezTo>
                  <a:cubicBezTo>
                    <a:pt x="234" y="23350"/>
                    <a:pt x="1" y="26653"/>
                    <a:pt x="1935" y="28221"/>
                  </a:cubicBezTo>
                  <a:cubicBezTo>
                    <a:pt x="1969" y="28254"/>
                    <a:pt x="2002" y="28254"/>
                    <a:pt x="2035" y="28287"/>
                  </a:cubicBezTo>
                  <a:lnTo>
                    <a:pt x="2236" y="28421"/>
                  </a:lnTo>
                  <a:lnTo>
                    <a:pt x="2436" y="28587"/>
                  </a:lnTo>
                  <a:cubicBezTo>
                    <a:pt x="2469" y="28587"/>
                    <a:pt x="2502" y="28587"/>
                    <a:pt x="2536" y="28621"/>
                  </a:cubicBezTo>
                  <a:cubicBezTo>
                    <a:pt x="3069" y="28921"/>
                    <a:pt x="3703" y="29121"/>
                    <a:pt x="4337" y="29121"/>
                  </a:cubicBezTo>
                  <a:cubicBezTo>
                    <a:pt x="5905" y="29121"/>
                    <a:pt x="7306" y="28054"/>
                    <a:pt x="8473" y="27220"/>
                  </a:cubicBezTo>
                  <a:lnTo>
                    <a:pt x="8640" y="27053"/>
                  </a:lnTo>
                  <a:cubicBezTo>
                    <a:pt x="13477" y="23450"/>
                    <a:pt x="14845" y="17513"/>
                    <a:pt x="16179" y="11809"/>
                  </a:cubicBezTo>
                  <a:cubicBezTo>
                    <a:pt x="16412" y="10741"/>
                    <a:pt x="16679" y="9641"/>
                    <a:pt x="16946" y="8606"/>
                  </a:cubicBezTo>
                  <a:lnTo>
                    <a:pt x="16946" y="8573"/>
                  </a:lnTo>
                  <a:cubicBezTo>
                    <a:pt x="17747" y="5938"/>
                    <a:pt x="18981" y="3503"/>
                    <a:pt x="20549" y="1268"/>
                  </a:cubicBezTo>
                  <a:cubicBezTo>
                    <a:pt x="20615" y="1134"/>
                    <a:pt x="20615" y="1001"/>
                    <a:pt x="20549" y="868"/>
                  </a:cubicBezTo>
                  <a:lnTo>
                    <a:pt x="20148" y="200"/>
                  </a:lnTo>
                  <a:cubicBezTo>
                    <a:pt x="20082" y="67"/>
                    <a:pt x="19948" y="0"/>
                    <a:pt x="19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3"/>
            <p:cNvSpPr/>
            <p:nvPr/>
          </p:nvSpPr>
          <p:spPr>
            <a:xfrm>
              <a:off x="4739064" y="1191011"/>
              <a:ext cx="322105" cy="431897"/>
            </a:xfrm>
            <a:custGeom>
              <a:avLst/>
              <a:gdLst/>
              <a:ahLst/>
              <a:cxnLst/>
              <a:rect l="l" t="t" r="r" b="b"/>
              <a:pathLst>
                <a:path w="15678" h="21022" extrusionOk="0">
                  <a:moveTo>
                    <a:pt x="13968" y="1104"/>
                  </a:moveTo>
                  <a:cubicBezTo>
                    <a:pt x="14059" y="1104"/>
                    <a:pt x="14142" y="1127"/>
                    <a:pt x="14210" y="1174"/>
                  </a:cubicBezTo>
                  <a:cubicBezTo>
                    <a:pt x="14577" y="1408"/>
                    <a:pt x="14510" y="2175"/>
                    <a:pt x="14043" y="2842"/>
                  </a:cubicBezTo>
                  <a:cubicBezTo>
                    <a:pt x="13672" y="3373"/>
                    <a:pt x="13174" y="3713"/>
                    <a:pt x="12801" y="3713"/>
                  </a:cubicBezTo>
                  <a:cubicBezTo>
                    <a:pt x="12705" y="3713"/>
                    <a:pt x="12618" y="3691"/>
                    <a:pt x="12542" y="3643"/>
                  </a:cubicBezTo>
                  <a:cubicBezTo>
                    <a:pt x="12209" y="3409"/>
                    <a:pt x="12275" y="2642"/>
                    <a:pt x="12742" y="1975"/>
                  </a:cubicBezTo>
                  <a:cubicBezTo>
                    <a:pt x="13114" y="1445"/>
                    <a:pt x="13612" y="1104"/>
                    <a:pt x="13968" y="1104"/>
                  </a:cubicBezTo>
                  <a:close/>
                  <a:moveTo>
                    <a:pt x="13989" y="1"/>
                  </a:moveTo>
                  <a:cubicBezTo>
                    <a:pt x="13380" y="1"/>
                    <a:pt x="12738" y="342"/>
                    <a:pt x="12309" y="974"/>
                  </a:cubicBezTo>
                  <a:lnTo>
                    <a:pt x="634" y="18187"/>
                  </a:lnTo>
                  <a:cubicBezTo>
                    <a:pt x="0" y="19121"/>
                    <a:pt x="133" y="20288"/>
                    <a:pt x="867" y="20788"/>
                  </a:cubicBezTo>
                  <a:cubicBezTo>
                    <a:pt x="1110" y="20947"/>
                    <a:pt x="1389" y="21021"/>
                    <a:pt x="1676" y="21021"/>
                  </a:cubicBezTo>
                  <a:cubicBezTo>
                    <a:pt x="2298" y="21021"/>
                    <a:pt x="2958" y="20671"/>
                    <a:pt x="3369" y="20055"/>
                  </a:cubicBezTo>
                  <a:lnTo>
                    <a:pt x="15044" y="2809"/>
                  </a:lnTo>
                  <a:cubicBezTo>
                    <a:pt x="15678" y="1908"/>
                    <a:pt x="15578" y="741"/>
                    <a:pt x="14811" y="240"/>
                  </a:cubicBezTo>
                  <a:cubicBezTo>
                    <a:pt x="14563" y="79"/>
                    <a:pt x="14280" y="1"/>
                    <a:pt x="13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3"/>
            <p:cNvSpPr/>
            <p:nvPr/>
          </p:nvSpPr>
          <p:spPr>
            <a:xfrm>
              <a:off x="4763719" y="1190949"/>
              <a:ext cx="296773" cy="432020"/>
            </a:xfrm>
            <a:custGeom>
              <a:avLst/>
              <a:gdLst/>
              <a:ahLst/>
              <a:cxnLst/>
              <a:rect l="l" t="t" r="r" b="b"/>
              <a:pathLst>
                <a:path w="14445" h="21028" extrusionOk="0">
                  <a:moveTo>
                    <a:pt x="12778" y="0"/>
                  </a:moveTo>
                  <a:cubicBezTo>
                    <a:pt x="12608" y="0"/>
                    <a:pt x="12438" y="27"/>
                    <a:pt x="12276" y="77"/>
                  </a:cubicBezTo>
                  <a:cubicBezTo>
                    <a:pt x="12376" y="110"/>
                    <a:pt x="12510" y="177"/>
                    <a:pt x="12610" y="243"/>
                  </a:cubicBezTo>
                  <a:cubicBezTo>
                    <a:pt x="13044" y="577"/>
                    <a:pt x="13277" y="1077"/>
                    <a:pt x="13244" y="1644"/>
                  </a:cubicBezTo>
                  <a:cubicBezTo>
                    <a:pt x="13244" y="2078"/>
                    <a:pt x="13110" y="2512"/>
                    <a:pt x="12810" y="2879"/>
                  </a:cubicBezTo>
                  <a:cubicBezTo>
                    <a:pt x="12777" y="2945"/>
                    <a:pt x="12710" y="3012"/>
                    <a:pt x="12677" y="3079"/>
                  </a:cubicBezTo>
                  <a:lnTo>
                    <a:pt x="1168" y="20058"/>
                  </a:lnTo>
                  <a:cubicBezTo>
                    <a:pt x="902" y="20491"/>
                    <a:pt x="468" y="20791"/>
                    <a:pt x="1" y="20958"/>
                  </a:cubicBezTo>
                  <a:cubicBezTo>
                    <a:pt x="169" y="21005"/>
                    <a:pt x="338" y="21028"/>
                    <a:pt x="505" y="21028"/>
                  </a:cubicBezTo>
                  <a:cubicBezTo>
                    <a:pt x="1168" y="21028"/>
                    <a:pt x="1796" y="20670"/>
                    <a:pt x="2169" y="20058"/>
                  </a:cubicBezTo>
                  <a:lnTo>
                    <a:pt x="13844" y="2845"/>
                  </a:lnTo>
                  <a:cubicBezTo>
                    <a:pt x="14445" y="1911"/>
                    <a:pt x="14344" y="777"/>
                    <a:pt x="13577" y="243"/>
                  </a:cubicBezTo>
                  <a:cubicBezTo>
                    <a:pt x="13347" y="76"/>
                    <a:pt x="13064" y="0"/>
                    <a:pt x="12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3"/>
            <p:cNvSpPr/>
            <p:nvPr/>
          </p:nvSpPr>
          <p:spPr>
            <a:xfrm>
              <a:off x="4748659" y="1451565"/>
              <a:ext cx="114456" cy="141206"/>
            </a:xfrm>
            <a:custGeom>
              <a:avLst/>
              <a:gdLst/>
              <a:ahLst/>
              <a:cxnLst/>
              <a:rect l="l" t="t" r="r" b="b"/>
              <a:pathLst>
                <a:path w="5571" h="6873" extrusionOk="0">
                  <a:moveTo>
                    <a:pt x="5571" y="1"/>
                  </a:moveTo>
                  <a:lnTo>
                    <a:pt x="4070" y="434"/>
                  </a:lnTo>
                  <a:lnTo>
                    <a:pt x="867" y="5271"/>
                  </a:lnTo>
                  <a:cubicBezTo>
                    <a:pt x="867" y="5271"/>
                    <a:pt x="0" y="6405"/>
                    <a:pt x="367" y="6872"/>
                  </a:cubicBezTo>
                  <a:lnTo>
                    <a:pt x="1668" y="6372"/>
                  </a:lnTo>
                  <a:cubicBezTo>
                    <a:pt x="2802" y="4170"/>
                    <a:pt x="4103" y="2035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3"/>
            <p:cNvSpPr/>
            <p:nvPr/>
          </p:nvSpPr>
          <p:spPr>
            <a:xfrm>
              <a:off x="4365552" y="1960758"/>
              <a:ext cx="240130" cy="205594"/>
            </a:xfrm>
            <a:custGeom>
              <a:avLst/>
              <a:gdLst/>
              <a:ahLst/>
              <a:cxnLst/>
              <a:rect l="l" t="t" r="r" b="b"/>
              <a:pathLst>
                <a:path w="11688" h="10007" extrusionOk="0">
                  <a:moveTo>
                    <a:pt x="2413" y="1"/>
                  </a:moveTo>
                  <a:cubicBezTo>
                    <a:pt x="1307" y="1"/>
                    <a:pt x="1701" y="2441"/>
                    <a:pt x="1568" y="3103"/>
                  </a:cubicBezTo>
                  <a:cubicBezTo>
                    <a:pt x="1335" y="4204"/>
                    <a:pt x="0" y="5038"/>
                    <a:pt x="1068" y="6172"/>
                  </a:cubicBezTo>
                  <a:cubicBezTo>
                    <a:pt x="1535" y="6673"/>
                    <a:pt x="2169" y="6873"/>
                    <a:pt x="2602" y="7340"/>
                  </a:cubicBezTo>
                  <a:cubicBezTo>
                    <a:pt x="2936" y="7773"/>
                    <a:pt x="3236" y="8240"/>
                    <a:pt x="3403" y="8774"/>
                  </a:cubicBezTo>
                  <a:cubicBezTo>
                    <a:pt x="3648" y="9331"/>
                    <a:pt x="4161" y="10007"/>
                    <a:pt x="4643" y="10007"/>
                  </a:cubicBezTo>
                  <a:cubicBezTo>
                    <a:pt x="4883" y="10007"/>
                    <a:pt x="5116" y="9840"/>
                    <a:pt x="5304" y="9408"/>
                  </a:cubicBezTo>
                  <a:lnTo>
                    <a:pt x="5304" y="9408"/>
                  </a:lnTo>
                  <a:cubicBezTo>
                    <a:pt x="5299" y="9422"/>
                    <a:pt x="5309" y="9428"/>
                    <a:pt x="5330" y="9428"/>
                  </a:cubicBezTo>
                  <a:cubicBezTo>
                    <a:pt x="5457" y="9428"/>
                    <a:pt x="5981" y="9203"/>
                    <a:pt x="6038" y="9174"/>
                  </a:cubicBezTo>
                  <a:cubicBezTo>
                    <a:pt x="6272" y="9008"/>
                    <a:pt x="6405" y="8674"/>
                    <a:pt x="6705" y="8507"/>
                  </a:cubicBezTo>
                  <a:cubicBezTo>
                    <a:pt x="7572" y="8007"/>
                    <a:pt x="8573" y="8040"/>
                    <a:pt x="9374" y="7406"/>
                  </a:cubicBezTo>
                  <a:cubicBezTo>
                    <a:pt x="9774" y="7039"/>
                    <a:pt x="10174" y="6606"/>
                    <a:pt x="10508" y="6172"/>
                  </a:cubicBezTo>
                  <a:cubicBezTo>
                    <a:pt x="10808" y="5839"/>
                    <a:pt x="11509" y="5472"/>
                    <a:pt x="11575" y="5038"/>
                  </a:cubicBezTo>
                  <a:cubicBezTo>
                    <a:pt x="11688" y="4673"/>
                    <a:pt x="11399" y="4332"/>
                    <a:pt x="11066" y="4332"/>
                  </a:cubicBezTo>
                  <a:cubicBezTo>
                    <a:pt x="11003" y="4332"/>
                    <a:pt x="10938" y="4344"/>
                    <a:pt x="10875" y="4371"/>
                  </a:cubicBezTo>
                  <a:cubicBezTo>
                    <a:pt x="10518" y="5002"/>
                    <a:pt x="9597" y="5791"/>
                    <a:pt x="8761" y="5791"/>
                  </a:cubicBezTo>
                  <a:cubicBezTo>
                    <a:pt x="8581" y="5791"/>
                    <a:pt x="8405" y="5755"/>
                    <a:pt x="8240" y="5672"/>
                  </a:cubicBezTo>
                  <a:cubicBezTo>
                    <a:pt x="8340" y="5005"/>
                    <a:pt x="9307" y="4838"/>
                    <a:pt x="9140" y="4137"/>
                  </a:cubicBezTo>
                  <a:cubicBezTo>
                    <a:pt x="9062" y="4120"/>
                    <a:pt x="8986" y="4112"/>
                    <a:pt x="8913" y="4112"/>
                  </a:cubicBezTo>
                  <a:cubicBezTo>
                    <a:pt x="7854" y="4112"/>
                    <a:pt x="7311" y="5774"/>
                    <a:pt x="6168" y="5774"/>
                  </a:cubicBezTo>
                  <a:cubicBezTo>
                    <a:pt x="6147" y="5774"/>
                    <a:pt x="6126" y="5773"/>
                    <a:pt x="6105" y="5772"/>
                  </a:cubicBezTo>
                  <a:cubicBezTo>
                    <a:pt x="5771" y="5772"/>
                    <a:pt x="7039" y="4004"/>
                    <a:pt x="7139" y="3904"/>
                  </a:cubicBezTo>
                  <a:cubicBezTo>
                    <a:pt x="7506" y="3504"/>
                    <a:pt x="8206" y="2870"/>
                    <a:pt x="8106" y="2236"/>
                  </a:cubicBezTo>
                  <a:lnTo>
                    <a:pt x="8106" y="2236"/>
                  </a:lnTo>
                  <a:cubicBezTo>
                    <a:pt x="7372" y="2636"/>
                    <a:pt x="6739" y="3404"/>
                    <a:pt x="6105" y="3937"/>
                  </a:cubicBezTo>
                  <a:cubicBezTo>
                    <a:pt x="5671" y="3337"/>
                    <a:pt x="5338" y="3370"/>
                    <a:pt x="4704" y="3170"/>
                  </a:cubicBezTo>
                  <a:cubicBezTo>
                    <a:pt x="4561" y="3132"/>
                    <a:pt x="4456" y="3126"/>
                    <a:pt x="4372" y="3126"/>
                  </a:cubicBezTo>
                  <a:cubicBezTo>
                    <a:pt x="4339" y="3126"/>
                    <a:pt x="4308" y="3127"/>
                    <a:pt x="4281" y="3127"/>
                  </a:cubicBezTo>
                  <a:cubicBezTo>
                    <a:pt x="4134" y="3127"/>
                    <a:pt x="4050" y="3103"/>
                    <a:pt x="3870" y="2803"/>
                  </a:cubicBezTo>
                  <a:cubicBezTo>
                    <a:pt x="3803" y="2436"/>
                    <a:pt x="3770" y="2069"/>
                    <a:pt x="3770" y="1702"/>
                  </a:cubicBezTo>
                  <a:cubicBezTo>
                    <a:pt x="3770" y="1342"/>
                    <a:pt x="3995" y="401"/>
                    <a:pt x="3464" y="401"/>
                  </a:cubicBezTo>
                  <a:cubicBezTo>
                    <a:pt x="3455" y="401"/>
                    <a:pt x="3446" y="401"/>
                    <a:pt x="3436" y="401"/>
                  </a:cubicBezTo>
                  <a:cubicBezTo>
                    <a:pt x="2802" y="401"/>
                    <a:pt x="2536" y="1902"/>
                    <a:pt x="2369" y="2303"/>
                  </a:cubicBezTo>
                  <a:cubicBezTo>
                    <a:pt x="2269" y="1869"/>
                    <a:pt x="2269" y="1435"/>
                    <a:pt x="2369" y="1002"/>
                  </a:cubicBezTo>
                  <a:cubicBezTo>
                    <a:pt x="2469" y="668"/>
                    <a:pt x="2469" y="335"/>
                    <a:pt x="2435" y="1"/>
                  </a:cubicBezTo>
                  <a:cubicBezTo>
                    <a:pt x="2428" y="1"/>
                    <a:pt x="2420" y="1"/>
                    <a:pt x="2413" y="1"/>
                  </a:cubicBezTo>
                  <a:close/>
                </a:path>
              </a:pathLst>
            </a:custGeom>
            <a:solidFill>
              <a:srgbClr val="9C4E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3"/>
            <p:cNvSpPr/>
            <p:nvPr/>
          </p:nvSpPr>
          <p:spPr>
            <a:xfrm>
              <a:off x="4372394" y="2022743"/>
              <a:ext cx="232364" cy="143445"/>
            </a:xfrm>
            <a:custGeom>
              <a:avLst/>
              <a:gdLst/>
              <a:ahLst/>
              <a:cxnLst/>
              <a:rect l="l" t="t" r="r" b="b"/>
              <a:pathLst>
                <a:path w="11310" h="6982" extrusionOk="0">
                  <a:moveTo>
                    <a:pt x="2086" y="1"/>
                  </a:moveTo>
                  <a:cubicBezTo>
                    <a:pt x="1812" y="1"/>
                    <a:pt x="910" y="1134"/>
                    <a:pt x="755" y="1134"/>
                  </a:cubicBezTo>
                  <a:cubicBezTo>
                    <a:pt x="745" y="1134"/>
                    <a:pt x="738" y="1129"/>
                    <a:pt x="735" y="1120"/>
                  </a:cubicBezTo>
                  <a:cubicBezTo>
                    <a:pt x="368" y="1754"/>
                    <a:pt x="1" y="2388"/>
                    <a:pt x="735" y="3155"/>
                  </a:cubicBezTo>
                  <a:cubicBezTo>
                    <a:pt x="1168" y="3656"/>
                    <a:pt x="1802" y="3822"/>
                    <a:pt x="2269" y="4323"/>
                  </a:cubicBezTo>
                  <a:cubicBezTo>
                    <a:pt x="2603" y="4756"/>
                    <a:pt x="2870" y="5223"/>
                    <a:pt x="3070" y="5724"/>
                  </a:cubicBezTo>
                  <a:cubicBezTo>
                    <a:pt x="3317" y="6285"/>
                    <a:pt x="3820" y="6982"/>
                    <a:pt x="4306" y="6982"/>
                  </a:cubicBezTo>
                  <a:cubicBezTo>
                    <a:pt x="4541" y="6982"/>
                    <a:pt x="4771" y="6819"/>
                    <a:pt x="4967" y="6400"/>
                  </a:cubicBezTo>
                  <a:lnTo>
                    <a:pt x="4967" y="6400"/>
                  </a:lnTo>
                  <a:cubicBezTo>
                    <a:pt x="4966" y="6408"/>
                    <a:pt x="4973" y="6411"/>
                    <a:pt x="4987" y="6411"/>
                  </a:cubicBezTo>
                  <a:cubicBezTo>
                    <a:pt x="5098" y="6411"/>
                    <a:pt x="5643" y="6186"/>
                    <a:pt x="5672" y="6157"/>
                  </a:cubicBezTo>
                  <a:cubicBezTo>
                    <a:pt x="5939" y="5991"/>
                    <a:pt x="6072" y="5657"/>
                    <a:pt x="6339" y="5490"/>
                  </a:cubicBezTo>
                  <a:cubicBezTo>
                    <a:pt x="7206" y="4990"/>
                    <a:pt x="8240" y="5023"/>
                    <a:pt x="9041" y="4389"/>
                  </a:cubicBezTo>
                  <a:cubicBezTo>
                    <a:pt x="9441" y="3989"/>
                    <a:pt x="9841" y="3589"/>
                    <a:pt x="10175" y="3155"/>
                  </a:cubicBezTo>
                  <a:cubicBezTo>
                    <a:pt x="10475" y="2822"/>
                    <a:pt x="11142" y="2455"/>
                    <a:pt x="11242" y="2021"/>
                  </a:cubicBezTo>
                  <a:cubicBezTo>
                    <a:pt x="11309" y="1754"/>
                    <a:pt x="11142" y="1454"/>
                    <a:pt x="10875" y="1354"/>
                  </a:cubicBezTo>
                  <a:cubicBezTo>
                    <a:pt x="10742" y="1454"/>
                    <a:pt x="10642" y="1554"/>
                    <a:pt x="10542" y="1654"/>
                  </a:cubicBezTo>
                  <a:cubicBezTo>
                    <a:pt x="10175" y="2088"/>
                    <a:pt x="9107" y="3422"/>
                    <a:pt x="8640" y="3789"/>
                  </a:cubicBezTo>
                  <a:cubicBezTo>
                    <a:pt x="8415" y="3967"/>
                    <a:pt x="8232" y="4024"/>
                    <a:pt x="8066" y="4024"/>
                  </a:cubicBezTo>
                  <a:cubicBezTo>
                    <a:pt x="7774" y="4024"/>
                    <a:pt x="7535" y="3849"/>
                    <a:pt x="7211" y="3849"/>
                  </a:cubicBezTo>
                  <a:cubicBezTo>
                    <a:pt x="7064" y="3849"/>
                    <a:pt x="6900" y="3885"/>
                    <a:pt x="6706" y="3989"/>
                  </a:cubicBezTo>
                  <a:cubicBezTo>
                    <a:pt x="6439" y="4156"/>
                    <a:pt x="6305" y="4489"/>
                    <a:pt x="6039" y="4690"/>
                  </a:cubicBezTo>
                  <a:cubicBezTo>
                    <a:pt x="5705" y="4356"/>
                    <a:pt x="5405" y="3956"/>
                    <a:pt x="5171" y="3555"/>
                  </a:cubicBezTo>
                  <a:cubicBezTo>
                    <a:pt x="4905" y="5235"/>
                    <a:pt x="4622" y="5775"/>
                    <a:pt x="4355" y="5775"/>
                  </a:cubicBezTo>
                  <a:cubicBezTo>
                    <a:pt x="3986" y="5775"/>
                    <a:pt x="3650" y="4740"/>
                    <a:pt x="3437" y="4256"/>
                  </a:cubicBezTo>
                  <a:cubicBezTo>
                    <a:pt x="3203" y="3722"/>
                    <a:pt x="1802" y="3756"/>
                    <a:pt x="1402" y="3289"/>
                  </a:cubicBezTo>
                  <a:cubicBezTo>
                    <a:pt x="1002" y="2855"/>
                    <a:pt x="2603" y="520"/>
                    <a:pt x="2136" y="20"/>
                  </a:cubicBezTo>
                  <a:cubicBezTo>
                    <a:pt x="2123" y="7"/>
                    <a:pt x="2106" y="1"/>
                    <a:pt x="2086" y="1"/>
                  </a:cubicBezTo>
                  <a:close/>
                </a:path>
              </a:pathLst>
            </a:custGeom>
            <a:solidFill>
              <a:srgbClr val="9C4E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3"/>
            <p:cNvSpPr/>
            <p:nvPr/>
          </p:nvSpPr>
          <p:spPr>
            <a:xfrm>
              <a:off x="4049608" y="2104657"/>
              <a:ext cx="914253" cy="268030"/>
            </a:xfrm>
            <a:custGeom>
              <a:avLst/>
              <a:gdLst/>
              <a:ahLst/>
              <a:cxnLst/>
              <a:rect l="l" t="t" r="r" b="b"/>
              <a:pathLst>
                <a:path w="44500" h="13046" extrusionOk="0">
                  <a:moveTo>
                    <a:pt x="652" y="1"/>
                  </a:moveTo>
                  <a:cubicBezTo>
                    <a:pt x="624" y="1"/>
                    <a:pt x="596" y="1"/>
                    <a:pt x="568" y="2"/>
                  </a:cubicBezTo>
                  <a:cubicBezTo>
                    <a:pt x="368" y="2"/>
                    <a:pt x="168" y="2"/>
                    <a:pt x="1" y="69"/>
                  </a:cubicBezTo>
                  <a:cubicBezTo>
                    <a:pt x="5200" y="8653"/>
                    <a:pt x="14116" y="13045"/>
                    <a:pt x="23066" y="13045"/>
                  </a:cubicBezTo>
                  <a:cubicBezTo>
                    <a:pt x="31055" y="13045"/>
                    <a:pt x="39072" y="9546"/>
                    <a:pt x="44499" y="2404"/>
                  </a:cubicBezTo>
                  <a:cubicBezTo>
                    <a:pt x="43875" y="2213"/>
                    <a:pt x="43080" y="2158"/>
                    <a:pt x="42361" y="2158"/>
                  </a:cubicBezTo>
                  <a:cubicBezTo>
                    <a:pt x="41698" y="2158"/>
                    <a:pt x="41100" y="2205"/>
                    <a:pt x="40763" y="2237"/>
                  </a:cubicBezTo>
                  <a:cubicBezTo>
                    <a:pt x="37961" y="2504"/>
                    <a:pt x="34926" y="3204"/>
                    <a:pt x="34292" y="3505"/>
                  </a:cubicBezTo>
                  <a:cubicBezTo>
                    <a:pt x="33032" y="4125"/>
                    <a:pt x="31757" y="4306"/>
                    <a:pt x="30475" y="4306"/>
                  </a:cubicBezTo>
                  <a:cubicBezTo>
                    <a:pt x="28666" y="4306"/>
                    <a:pt x="26841" y="3945"/>
                    <a:pt x="25021" y="3945"/>
                  </a:cubicBezTo>
                  <a:cubicBezTo>
                    <a:pt x="23759" y="3945"/>
                    <a:pt x="22500" y="4118"/>
                    <a:pt x="21249" y="4705"/>
                  </a:cubicBezTo>
                  <a:cubicBezTo>
                    <a:pt x="20230" y="5176"/>
                    <a:pt x="19395" y="5524"/>
                    <a:pt x="18391" y="5524"/>
                  </a:cubicBezTo>
                  <a:cubicBezTo>
                    <a:pt x="18114" y="5524"/>
                    <a:pt x="17824" y="5497"/>
                    <a:pt x="17513" y="5439"/>
                  </a:cubicBezTo>
                  <a:cubicBezTo>
                    <a:pt x="16301" y="5203"/>
                    <a:pt x="15141" y="4678"/>
                    <a:pt x="13894" y="4678"/>
                  </a:cubicBezTo>
                  <a:cubicBezTo>
                    <a:pt x="13734" y="4678"/>
                    <a:pt x="13573" y="4687"/>
                    <a:pt x="13410" y="4705"/>
                  </a:cubicBezTo>
                  <a:cubicBezTo>
                    <a:pt x="12172" y="4823"/>
                    <a:pt x="10881" y="5228"/>
                    <a:pt x="9584" y="5228"/>
                  </a:cubicBezTo>
                  <a:cubicBezTo>
                    <a:pt x="9414" y="5228"/>
                    <a:pt x="9244" y="5221"/>
                    <a:pt x="9074" y="5206"/>
                  </a:cubicBezTo>
                  <a:cubicBezTo>
                    <a:pt x="7506" y="5072"/>
                    <a:pt x="6272" y="4105"/>
                    <a:pt x="5071" y="3038"/>
                  </a:cubicBezTo>
                  <a:cubicBezTo>
                    <a:pt x="3922" y="2020"/>
                    <a:pt x="2385" y="1"/>
                    <a:pt x="652" y="1"/>
                  </a:cubicBezTo>
                  <a:close/>
                </a:path>
              </a:pathLst>
            </a:custGeom>
            <a:solidFill>
              <a:srgbClr val="9C4E0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3"/>
            <p:cNvSpPr/>
            <p:nvPr/>
          </p:nvSpPr>
          <p:spPr>
            <a:xfrm>
              <a:off x="3964632" y="1814784"/>
              <a:ext cx="1112306" cy="561372"/>
            </a:xfrm>
            <a:custGeom>
              <a:avLst/>
              <a:gdLst/>
              <a:ahLst/>
              <a:cxnLst/>
              <a:rect l="l" t="t" r="r" b="b"/>
              <a:pathLst>
                <a:path w="54140" h="27324" extrusionOk="0">
                  <a:moveTo>
                    <a:pt x="201" y="1"/>
                  </a:moveTo>
                  <a:cubicBezTo>
                    <a:pt x="0" y="14912"/>
                    <a:pt x="11909" y="27120"/>
                    <a:pt x="26820" y="27321"/>
                  </a:cubicBezTo>
                  <a:cubicBezTo>
                    <a:pt x="26943" y="27322"/>
                    <a:pt x="27066" y="27323"/>
                    <a:pt x="27189" y="27323"/>
                  </a:cubicBezTo>
                  <a:cubicBezTo>
                    <a:pt x="41932" y="27323"/>
                    <a:pt x="53974" y="15456"/>
                    <a:pt x="54139" y="701"/>
                  </a:cubicBezTo>
                  <a:lnTo>
                    <a:pt x="54139" y="701"/>
                  </a:lnTo>
                  <a:cubicBezTo>
                    <a:pt x="51173" y="3151"/>
                    <a:pt x="39099" y="3975"/>
                    <a:pt x="27741" y="3975"/>
                  </a:cubicBezTo>
                  <a:cubicBezTo>
                    <a:pt x="19298" y="3975"/>
                    <a:pt x="11252" y="3520"/>
                    <a:pt x="7639" y="2936"/>
                  </a:cubicBezTo>
                  <a:cubicBezTo>
                    <a:pt x="5071" y="2670"/>
                    <a:pt x="1868" y="2503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3"/>
            <p:cNvSpPr/>
            <p:nvPr/>
          </p:nvSpPr>
          <p:spPr>
            <a:xfrm>
              <a:off x="4007798" y="1876482"/>
              <a:ext cx="300204" cy="400237"/>
            </a:xfrm>
            <a:custGeom>
              <a:avLst/>
              <a:gdLst/>
              <a:ahLst/>
              <a:cxnLst/>
              <a:rect l="l" t="t" r="r" b="b"/>
              <a:pathLst>
                <a:path w="14612" h="19481" extrusionOk="0">
                  <a:moveTo>
                    <a:pt x="1" y="0"/>
                  </a:moveTo>
                  <a:cubicBezTo>
                    <a:pt x="1" y="0"/>
                    <a:pt x="502" y="11375"/>
                    <a:pt x="12243" y="19247"/>
                  </a:cubicBezTo>
                  <a:cubicBezTo>
                    <a:pt x="12243" y="19247"/>
                    <a:pt x="14278" y="19481"/>
                    <a:pt x="14611" y="19481"/>
                  </a:cubicBezTo>
                  <a:cubicBezTo>
                    <a:pt x="14611" y="19481"/>
                    <a:pt x="4704" y="9674"/>
                    <a:pt x="5205" y="1301"/>
                  </a:cubicBezTo>
                  <a:cubicBezTo>
                    <a:pt x="5205" y="1301"/>
                    <a:pt x="2069" y="8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3"/>
            <p:cNvSpPr/>
            <p:nvPr/>
          </p:nvSpPr>
          <p:spPr>
            <a:xfrm>
              <a:off x="4138712" y="1914162"/>
              <a:ext cx="92535" cy="150800"/>
            </a:xfrm>
            <a:custGeom>
              <a:avLst/>
              <a:gdLst/>
              <a:ahLst/>
              <a:cxnLst/>
              <a:rect l="l" t="t" r="r" b="b"/>
              <a:pathLst>
                <a:path w="4504" h="7340" extrusionOk="0">
                  <a:moveTo>
                    <a:pt x="0" y="1"/>
                  </a:moveTo>
                  <a:cubicBezTo>
                    <a:pt x="0" y="1"/>
                    <a:pt x="67" y="4738"/>
                    <a:pt x="3703" y="7339"/>
                  </a:cubicBezTo>
                  <a:lnTo>
                    <a:pt x="4503" y="7273"/>
                  </a:lnTo>
                  <a:cubicBezTo>
                    <a:pt x="4503" y="7273"/>
                    <a:pt x="3536" y="2636"/>
                    <a:pt x="3469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3"/>
            <p:cNvSpPr/>
            <p:nvPr/>
          </p:nvSpPr>
          <p:spPr>
            <a:xfrm>
              <a:off x="3965310" y="1807840"/>
              <a:ext cx="1113683" cy="100342"/>
            </a:xfrm>
            <a:custGeom>
              <a:avLst/>
              <a:gdLst/>
              <a:ahLst/>
              <a:cxnLst/>
              <a:rect l="l" t="t" r="r" b="b"/>
              <a:pathLst>
                <a:path w="54207" h="4884" extrusionOk="0">
                  <a:moveTo>
                    <a:pt x="53601" y="0"/>
                  </a:moveTo>
                  <a:cubicBezTo>
                    <a:pt x="53376" y="0"/>
                    <a:pt x="53162" y="100"/>
                    <a:pt x="53039" y="272"/>
                  </a:cubicBezTo>
                  <a:cubicBezTo>
                    <a:pt x="53406" y="639"/>
                    <a:pt x="53239" y="873"/>
                    <a:pt x="53239" y="873"/>
                  </a:cubicBezTo>
                  <a:cubicBezTo>
                    <a:pt x="53239" y="873"/>
                    <a:pt x="52939" y="1973"/>
                    <a:pt x="45867" y="2907"/>
                  </a:cubicBezTo>
                  <a:cubicBezTo>
                    <a:pt x="39912" y="3608"/>
                    <a:pt x="33927" y="3944"/>
                    <a:pt x="27940" y="3944"/>
                  </a:cubicBezTo>
                  <a:cubicBezTo>
                    <a:pt x="27656" y="3944"/>
                    <a:pt x="27371" y="3943"/>
                    <a:pt x="27087" y="3942"/>
                  </a:cubicBezTo>
                  <a:cubicBezTo>
                    <a:pt x="26802" y="3943"/>
                    <a:pt x="26518" y="3944"/>
                    <a:pt x="26234" y="3944"/>
                  </a:cubicBezTo>
                  <a:cubicBezTo>
                    <a:pt x="20250" y="3944"/>
                    <a:pt x="14295" y="3608"/>
                    <a:pt x="8340" y="2907"/>
                  </a:cubicBezTo>
                  <a:cubicBezTo>
                    <a:pt x="1268" y="1973"/>
                    <a:pt x="968" y="906"/>
                    <a:pt x="968" y="873"/>
                  </a:cubicBezTo>
                  <a:cubicBezTo>
                    <a:pt x="968" y="873"/>
                    <a:pt x="1002" y="773"/>
                    <a:pt x="1268" y="572"/>
                  </a:cubicBezTo>
                  <a:cubicBezTo>
                    <a:pt x="1038" y="434"/>
                    <a:pt x="760" y="360"/>
                    <a:pt x="478" y="360"/>
                  </a:cubicBezTo>
                  <a:cubicBezTo>
                    <a:pt x="352" y="360"/>
                    <a:pt x="225" y="375"/>
                    <a:pt x="101" y="406"/>
                  </a:cubicBezTo>
                  <a:cubicBezTo>
                    <a:pt x="34" y="539"/>
                    <a:pt x="1" y="706"/>
                    <a:pt x="1" y="873"/>
                  </a:cubicBezTo>
                  <a:cubicBezTo>
                    <a:pt x="1" y="1406"/>
                    <a:pt x="1" y="2774"/>
                    <a:pt x="8207" y="3841"/>
                  </a:cubicBezTo>
                  <a:cubicBezTo>
                    <a:pt x="13993" y="4519"/>
                    <a:pt x="19807" y="4883"/>
                    <a:pt x="25623" y="4883"/>
                  </a:cubicBezTo>
                  <a:cubicBezTo>
                    <a:pt x="26111" y="4883"/>
                    <a:pt x="26599" y="4881"/>
                    <a:pt x="27087" y="4876"/>
                  </a:cubicBezTo>
                  <a:cubicBezTo>
                    <a:pt x="27575" y="4881"/>
                    <a:pt x="28063" y="4883"/>
                    <a:pt x="28551" y="4883"/>
                  </a:cubicBezTo>
                  <a:cubicBezTo>
                    <a:pt x="34372" y="4883"/>
                    <a:pt x="40214" y="4519"/>
                    <a:pt x="46000" y="3841"/>
                  </a:cubicBezTo>
                  <a:cubicBezTo>
                    <a:pt x="54206" y="2741"/>
                    <a:pt x="54206" y="1406"/>
                    <a:pt x="54206" y="873"/>
                  </a:cubicBezTo>
                  <a:cubicBezTo>
                    <a:pt x="54206" y="572"/>
                    <a:pt x="54073" y="239"/>
                    <a:pt x="53839" y="39"/>
                  </a:cubicBezTo>
                  <a:cubicBezTo>
                    <a:pt x="53761" y="13"/>
                    <a:pt x="53680" y="0"/>
                    <a:pt x="53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3"/>
            <p:cNvSpPr/>
            <p:nvPr/>
          </p:nvSpPr>
          <p:spPr>
            <a:xfrm>
              <a:off x="3966009" y="1818914"/>
              <a:ext cx="1112984" cy="89268"/>
            </a:xfrm>
            <a:custGeom>
              <a:avLst/>
              <a:gdLst/>
              <a:ahLst/>
              <a:cxnLst/>
              <a:rect l="l" t="t" r="r" b="b"/>
              <a:pathLst>
                <a:path w="54173" h="4345" extrusionOk="0">
                  <a:moveTo>
                    <a:pt x="67" y="0"/>
                  </a:moveTo>
                  <a:cubicBezTo>
                    <a:pt x="34" y="134"/>
                    <a:pt x="0" y="234"/>
                    <a:pt x="0" y="334"/>
                  </a:cubicBezTo>
                  <a:cubicBezTo>
                    <a:pt x="0" y="867"/>
                    <a:pt x="0" y="2202"/>
                    <a:pt x="8206" y="3302"/>
                  </a:cubicBezTo>
                  <a:cubicBezTo>
                    <a:pt x="13992" y="3980"/>
                    <a:pt x="19806" y="4344"/>
                    <a:pt x="25623" y="4344"/>
                  </a:cubicBezTo>
                  <a:cubicBezTo>
                    <a:pt x="26110" y="4344"/>
                    <a:pt x="26598" y="4342"/>
                    <a:pt x="27086" y="4337"/>
                  </a:cubicBezTo>
                  <a:cubicBezTo>
                    <a:pt x="27574" y="4342"/>
                    <a:pt x="28062" y="4344"/>
                    <a:pt x="28550" y="4344"/>
                  </a:cubicBezTo>
                  <a:cubicBezTo>
                    <a:pt x="34366" y="4344"/>
                    <a:pt x="40180" y="3980"/>
                    <a:pt x="45966" y="3302"/>
                  </a:cubicBezTo>
                  <a:cubicBezTo>
                    <a:pt x="54172" y="2202"/>
                    <a:pt x="54172" y="867"/>
                    <a:pt x="54172" y="334"/>
                  </a:cubicBezTo>
                  <a:cubicBezTo>
                    <a:pt x="54172" y="234"/>
                    <a:pt x="54172" y="134"/>
                    <a:pt x="54139" y="0"/>
                  </a:cubicBezTo>
                  <a:cubicBezTo>
                    <a:pt x="53939" y="634"/>
                    <a:pt x="52771" y="1768"/>
                    <a:pt x="45966" y="2669"/>
                  </a:cubicBezTo>
                  <a:cubicBezTo>
                    <a:pt x="39980" y="3369"/>
                    <a:pt x="33963" y="3705"/>
                    <a:pt x="27944" y="3705"/>
                  </a:cubicBezTo>
                  <a:cubicBezTo>
                    <a:pt x="27658" y="3705"/>
                    <a:pt x="27372" y="3704"/>
                    <a:pt x="27086" y="3703"/>
                  </a:cubicBezTo>
                  <a:cubicBezTo>
                    <a:pt x="26800" y="3704"/>
                    <a:pt x="26514" y="3705"/>
                    <a:pt x="26228" y="3705"/>
                  </a:cubicBezTo>
                  <a:cubicBezTo>
                    <a:pt x="20210" y="3705"/>
                    <a:pt x="14193" y="3369"/>
                    <a:pt x="8206" y="2669"/>
                  </a:cubicBezTo>
                  <a:cubicBezTo>
                    <a:pt x="1401" y="1768"/>
                    <a:pt x="234" y="667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3"/>
            <p:cNvSpPr/>
            <p:nvPr/>
          </p:nvSpPr>
          <p:spPr>
            <a:xfrm>
              <a:off x="4591714" y="1463913"/>
              <a:ext cx="218640" cy="124749"/>
            </a:xfrm>
            <a:custGeom>
              <a:avLst/>
              <a:gdLst/>
              <a:ahLst/>
              <a:cxnLst/>
              <a:rect l="l" t="t" r="r" b="b"/>
              <a:pathLst>
                <a:path w="10642" h="6072" fill="none" extrusionOk="0">
                  <a:moveTo>
                    <a:pt x="10641" y="5537"/>
                  </a:moveTo>
                  <a:cubicBezTo>
                    <a:pt x="3369" y="6071"/>
                    <a:pt x="0" y="1268"/>
                    <a:pt x="8006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FFFFF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3"/>
            <p:cNvSpPr/>
            <p:nvPr/>
          </p:nvSpPr>
          <p:spPr>
            <a:xfrm>
              <a:off x="4702740" y="1455674"/>
              <a:ext cx="59642" cy="33612"/>
            </a:xfrm>
            <a:custGeom>
              <a:avLst/>
              <a:gdLst/>
              <a:ahLst/>
              <a:cxnLst/>
              <a:rect l="l" t="t" r="r" b="b"/>
              <a:pathLst>
                <a:path w="2903" h="1636" fill="none" extrusionOk="0">
                  <a:moveTo>
                    <a:pt x="1501" y="1635"/>
                  </a:moveTo>
                  <a:lnTo>
                    <a:pt x="2902" y="368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3"/>
            <p:cNvSpPr/>
            <p:nvPr/>
          </p:nvSpPr>
          <p:spPr>
            <a:xfrm>
              <a:off x="4414902" y="1562592"/>
              <a:ext cx="54835" cy="162449"/>
            </a:xfrm>
            <a:custGeom>
              <a:avLst/>
              <a:gdLst/>
              <a:ahLst/>
              <a:cxnLst/>
              <a:rect l="l" t="t" r="r" b="b"/>
              <a:pathLst>
                <a:path w="2669" h="7907" extrusionOk="0">
                  <a:moveTo>
                    <a:pt x="1234" y="1"/>
                  </a:moveTo>
                  <a:cubicBezTo>
                    <a:pt x="1101" y="1"/>
                    <a:pt x="1001" y="34"/>
                    <a:pt x="901" y="67"/>
                  </a:cubicBezTo>
                  <a:lnTo>
                    <a:pt x="801" y="134"/>
                  </a:lnTo>
                  <a:lnTo>
                    <a:pt x="867" y="201"/>
                  </a:lnTo>
                  <a:cubicBezTo>
                    <a:pt x="934" y="267"/>
                    <a:pt x="1001" y="334"/>
                    <a:pt x="1068" y="401"/>
                  </a:cubicBezTo>
                  <a:cubicBezTo>
                    <a:pt x="1134" y="501"/>
                    <a:pt x="1201" y="601"/>
                    <a:pt x="1201" y="701"/>
                  </a:cubicBezTo>
                  <a:cubicBezTo>
                    <a:pt x="1234" y="834"/>
                    <a:pt x="1234" y="935"/>
                    <a:pt x="1201" y="1068"/>
                  </a:cubicBezTo>
                  <a:cubicBezTo>
                    <a:pt x="1101" y="1402"/>
                    <a:pt x="967" y="1702"/>
                    <a:pt x="834" y="2035"/>
                  </a:cubicBezTo>
                  <a:cubicBezTo>
                    <a:pt x="734" y="2235"/>
                    <a:pt x="667" y="2469"/>
                    <a:pt x="567" y="2702"/>
                  </a:cubicBezTo>
                  <a:cubicBezTo>
                    <a:pt x="467" y="2936"/>
                    <a:pt x="367" y="3203"/>
                    <a:pt x="300" y="3436"/>
                  </a:cubicBezTo>
                  <a:cubicBezTo>
                    <a:pt x="234" y="3703"/>
                    <a:pt x="167" y="3970"/>
                    <a:pt x="100" y="4237"/>
                  </a:cubicBezTo>
                  <a:cubicBezTo>
                    <a:pt x="33" y="4504"/>
                    <a:pt x="0" y="4804"/>
                    <a:pt x="0" y="5071"/>
                  </a:cubicBezTo>
                  <a:cubicBezTo>
                    <a:pt x="0" y="5371"/>
                    <a:pt x="0" y="5638"/>
                    <a:pt x="33" y="5905"/>
                  </a:cubicBezTo>
                  <a:cubicBezTo>
                    <a:pt x="67" y="6172"/>
                    <a:pt x="134" y="6405"/>
                    <a:pt x="200" y="6672"/>
                  </a:cubicBezTo>
                  <a:cubicBezTo>
                    <a:pt x="300" y="6872"/>
                    <a:pt x="400" y="7039"/>
                    <a:pt x="534" y="7239"/>
                  </a:cubicBezTo>
                  <a:cubicBezTo>
                    <a:pt x="601" y="7372"/>
                    <a:pt x="701" y="7506"/>
                    <a:pt x="834" y="7606"/>
                  </a:cubicBezTo>
                  <a:cubicBezTo>
                    <a:pt x="934" y="7706"/>
                    <a:pt x="1034" y="7806"/>
                    <a:pt x="1168" y="7906"/>
                  </a:cubicBezTo>
                  <a:cubicBezTo>
                    <a:pt x="1168" y="7906"/>
                    <a:pt x="1201" y="7739"/>
                    <a:pt x="1234" y="7473"/>
                  </a:cubicBezTo>
                  <a:cubicBezTo>
                    <a:pt x="1234" y="7339"/>
                    <a:pt x="1268" y="7206"/>
                    <a:pt x="1301" y="7072"/>
                  </a:cubicBezTo>
                  <a:lnTo>
                    <a:pt x="1434" y="6572"/>
                  </a:lnTo>
                  <a:cubicBezTo>
                    <a:pt x="1501" y="6372"/>
                    <a:pt x="1535" y="6205"/>
                    <a:pt x="1601" y="6005"/>
                  </a:cubicBezTo>
                  <a:cubicBezTo>
                    <a:pt x="1701" y="5838"/>
                    <a:pt x="1735" y="5638"/>
                    <a:pt x="1835" y="5438"/>
                  </a:cubicBezTo>
                  <a:cubicBezTo>
                    <a:pt x="1868" y="5304"/>
                    <a:pt x="1901" y="5204"/>
                    <a:pt x="1935" y="5104"/>
                  </a:cubicBezTo>
                  <a:cubicBezTo>
                    <a:pt x="1968" y="5004"/>
                    <a:pt x="2035" y="4871"/>
                    <a:pt x="2068" y="4771"/>
                  </a:cubicBezTo>
                  <a:cubicBezTo>
                    <a:pt x="2135" y="4537"/>
                    <a:pt x="2235" y="4304"/>
                    <a:pt x="2302" y="4037"/>
                  </a:cubicBezTo>
                  <a:cubicBezTo>
                    <a:pt x="2368" y="3770"/>
                    <a:pt x="2469" y="3536"/>
                    <a:pt x="2502" y="3236"/>
                  </a:cubicBezTo>
                  <a:cubicBezTo>
                    <a:pt x="2569" y="2969"/>
                    <a:pt x="2602" y="2702"/>
                    <a:pt x="2635" y="2402"/>
                  </a:cubicBezTo>
                  <a:cubicBezTo>
                    <a:pt x="2669" y="2135"/>
                    <a:pt x="2669" y="1835"/>
                    <a:pt x="2635" y="1535"/>
                  </a:cubicBezTo>
                  <a:cubicBezTo>
                    <a:pt x="2602" y="1268"/>
                    <a:pt x="2502" y="968"/>
                    <a:pt x="2368" y="701"/>
                  </a:cubicBezTo>
                  <a:cubicBezTo>
                    <a:pt x="2235" y="468"/>
                    <a:pt x="2035" y="267"/>
                    <a:pt x="1801" y="134"/>
                  </a:cubicBezTo>
                  <a:cubicBezTo>
                    <a:pt x="1601" y="34"/>
                    <a:pt x="1401" y="1"/>
                    <a:pt x="1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3"/>
            <p:cNvSpPr/>
            <p:nvPr/>
          </p:nvSpPr>
          <p:spPr>
            <a:xfrm>
              <a:off x="4464231" y="1731186"/>
              <a:ext cx="29503" cy="67470"/>
            </a:xfrm>
            <a:custGeom>
              <a:avLst/>
              <a:gdLst/>
              <a:ahLst/>
              <a:cxnLst/>
              <a:rect l="l" t="t" r="r" b="b"/>
              <a:pathLst>
                <a:path w="1436" h="3284" extrusionOk="0">
                  <a:moveTo>
                    <a:pt x="801" y="0"/>
                  </a:moveTo>
                  <a:cubicBezTo>
                    <a:pt x="801" y="0"/>
                    <a:pt x="768" y="100"/>
                    <a:pt x="735" y="167"/>
                  </a:cubicBezTo>
                  <a:cubicBezTo>
                    <a:pt x="701" y="234"/>
                    <a:pt x="701" y="267"/>
                    <a:pt x="668" y="334"/>
                  </a:cubicBezTo>
                  <a:lnTo>
                    <a:pt x="568" y="534"/>
                  </a:lnTo>
                  <a:lnTo>
                    <a:pt x="334" y="968"/>
                  </a:lnTo>
                  <a:cubicBezTo>
                    <a:pt x="301" y="1034"/>
                    <a:pt x="268" y="1135"/>
                    <a:pt x="234" y="1235"/>
                  </a:cubicBezTo>
                  <a:cubicBezTo>
                    <a:pt x="201" y="1301"/>
                    <a:pt x="168" y="1401"/>
                    <a:pt x="134" y="1535"/>
                  </a:cubicBezTo>
                  <a:cubicBezTo>
                    <a:pt x="68" y="1735"/>
                    <a:pt x="34" y="1968"/>
                    <a:pt x="34" y="2202"/>
                  </a:cubicBezTo>
                  <a:cubicBezTo>
                    <a:pt x="1" y="2469"/>
                    <a:pt x="68" y="2736"/>
                    <a:pt x="201" y="2969"/>
                  </a:cubicBezTo>
                  <a:cubicBezTo>
                    <a:pt x="268" y="3103"/>
                    <a:pt x="368" y="3169"/>
                    <a:pt x="501" y="3236"/>
                  </a:cubicBezTo>
                  <a:cubicBezTo>
                    <a:pt x="548" y="3260"/>
                    <a:pt x="612" y="3283"/>
                    <a:pt x="681" y="3283"/>
                  </a:cubicBezTo>
                  <a:cubicBezTo>
                    <a:pt x="709" y="3283"/>
                    <a:pt x="739" y="3279"/>
                    <a:pt x="768" y="3269"/>
                  </a:cubicBezTo>
                  <a:cubicBezTo>
                    <a:pt x="801" y="3269"/>
                    <a:pt x="868" y="3236"/>
                    <a:pt x="901" y="3203"/>
                  </a:cubicBezTo>
                  <a:lnTo>
                    <a:pt x="968" y="3203"/>
                  </a:lnTo>
                  <a:lnTo>
                    <a:pt x="935" y="3169"/>
                  </a:lnTo>
                  <a:cubicBezTo>
                    <a:pt x="901" y="3136"/>
                    <a:pt x="868" y="3103"/>
                    <a:pt x="835" y="3069"/>
                  </a:cubicBezTo>
                  <a:cubicBezTo>
                    <a:pt x="835" y="3003"/>
                    <a:pt x="835" y="2969"/>
                    <a:pt x="835" y="2902"/>
                  </a:cubicBezTo>
                  <a:cubicBezTo>
                    <a:pt x="835" y="2869"/>
                    <a:pt x="868" y="2836"/>
                    <a:pt x="901" y="2802"/>
                  </a:cubicBezTo>
                  <a:cubicBezTo>
                    <a:pt x="968" y="2669"/>
                    <a:pt x="1035" y="2569"/>
                    <a:pt x="1102" y="2469"/>
                  </a:cubicBezTo>
                  <a:cubicBezTo>
                    <a:pt x="1202" y="2269"/>
                    <a:pt x="1268" y="2069"/>
                    <a:pt x="1335" y="1902"/>
                  </a:cubicBezTo>
                  <a:cubicBezTo>
                    <a:pt x="1368" y="1768"/>
                    <a:pt x="1402" y="1668"/>
                    <a:pt x="1402" y="1535"/>
                  </a:cubicBezTo>
                  <a:cubicBezTo>
                    <a:pt x="1435" y="1435"/>
                    <a:pt x="1435" y="1301"/>
                    <a:pt x="1435" y="1168"/>
                  </a:cubicBezTo>
                  <a:cubicBezTo>
                    <a:pt x="1435" y="934"/>
                    <a:pt x="1402" y="701"/>
                    <a:pt x="1302" y="501"/>
                  </a:cubicBezTo>
                  <a:cubicBezTo>
                    <a:pt x="1235" y="401"/>
                    <a:pt x="1202" y="334"/>
                    <a:pt x="1135" y="234"/>
                  </a:cubicBezTo>
                  <a:cubicBezTo>
                    <a:pt x="1068" y="167"/>
                    <a:pt x="1035" y="134"/>
                    <a:pt x="968" y="100"/>
                  </a:cubicBezTo>
                  <a:cubicBezTo>
                    <a:pt x="901" y="34"/>
                    <a:pt x="868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3"/>
            <p:cNvSpPr/>
            <p:nvPr/>
          </p:nvSpPr>
          <p:spPr>
            <a:xfrm>
              <a:off x="4353204" y="1439916"/>
              <a:ext cx="29503" cy="67470"/>
            </a:xfrm>
            <a:custGeom>
              <a:avLst/>
              <a:gdLst/>
              <a:ahLst/>
              <a:cxnLst/>
              <a:rect l="l" t="t" r="r" b="b"/>
              <a:pathLst>
                <a:path w="1436" h="3284" extrusionOk="0">
                  <a:moveTo>
                    <a:pt x="768" y="1"/>
                  </a:moveTo>
                  <a:cubicBezTo>
                    <a:pt x="768" y="1"/>
                    <a:pt x="735" y="134"/>
                    <a:pt x="701" y="167"/>
                  </a:cubicBezTo>
                  <a:cubicBezTo>
                    <a:pt x="701" y="234"/>
                    <a:pt x="668" y="301"/>
                    <a:pt x="635" y="368"/>
                  </a:cubicBezTo>
                  <a:lnTo>
                    <a:pt x="568" y="568"/>
                  </a:lnTo>
                  <a:lnTo>
                    <a:pt x="335" y="968"/>
                  </a:lnTo>
                  <a:cubicBezTo>
                    <a:pt x="301" y="1035"/>
                    <a:pt x="268" y="1135"/>
                    <a:pt x="234" y="1235"/>
                  </a:cubicBezTo>
                  <a:cubicBezTo>
                    <a:pt x="201" y="1302"/>
                    <a:pt x="134" y="1435"/>
                    <a:pt x="101" y="1535"/>
                  </a:cubicBezTo>
                  <a:cubicBezTo>
                    <a:pt x="68" y="1735"/>
                    <a:pt x="1" y="1969"/>
                    <a:pt x="1" y="2202"/>
                  </a:cubicBezTo>
                  <a:cubicBezTo>
                    <a:pt x="1" y="2469"/>
                    <a:pt x="34" y="2736"/>
                    <a:pt x="168" y="2969"/>
                  </a:cubicBezTo>
                  <a:cubicBezTo>
                    <a:pt x="234" y="3103"/>
                    <a:pt x="368" y="3170"/>
                    <a:pt x="468" y="3236"/>
                  </a:cubicBezTo>
                  <a:cubicBezTo>
                    <a:pt x="539" y="3260"/>
                    <a:pt x="610" y="3283"/>
                    <a:pt x="680" y="3283"/>
                  </a:cubicBezTo>
                  <a:cubicBezTo>
                    <a:pt x="710" y="3283"/>
                    <a:pt x="739" y="3279"/>
                    <a:pt x="768" y="3270"/>
                  </a:cubicBezTo>
                  <a:cubicBezTo>
                    <a:pt x="802" y="3270"/>
                    <a:pt x="835" y="3236"/>
                    <a:pt x="902" y="3203"/>
                  </a:cubicBezTo>
                  <a:lnTo>
                    <a:pt x="935" y="3203"/>
                  </a:lnTo>
                  <a:lnTo>
                    <a:pt x="902" y="3170"/>
                  </a:lnTo>
                  <a:cubicBezTo>
                    <a:pt x="868" y="3136"/>
                    <a:pt x="835" y="3103"/>
                    <a:pt x="835" y="3069"/>
                  </a:cubicBezTo>
                  <a:cubicBezTo>
                    <a:pt x="802" y="3003"/>
                    <a:pt x="802" y="2969"/>
                    <a:pt x="802" y="2903"/>
                  </a:cubicBezTo>
                  <a:cubicBezTo>
                    <a:pt x="802" y="2869"/>
                    <a:pt x="835" y="2836"/>
                    <a:pt x="868" y="2803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68" y="2269"/>
                    <a:pt x="1269" y="2069"/>
                    <a:pt x="1302" y="1902"/>
                  </a:cubicBezTo>
                  <a:cubicBezTo>
                    <a:pt x="1335" y="1769"/>
                    <a:pt x="1369" y="1668"/>
                    <a:pt x="1402" y="1568"/>
                  </a:cubicBezTo>
                  <a:cubicBezTo>
                    <a:pt x="1402" y="1435"/>
                    <a:pt x="1435" y="1302"/>
                    <a:pt x="1435" y="1201"/>
                  </a:cubicBezTo>
                  <a:cubicBezTo>
                    <a:pt x="1435" y="935"/>
                    <a:pt x="1369" y="701"/>
                    <a:pt x="1269" y="501"/>
                  </a:cubicBezTo>
                  <a:cubicBezTo>
                    <a:pt x="1235" y="401"/>
                    <a:pt x="1168" y="334"/>
                    <a:pt x="1102" y="234"/>
                  </a:cubicBezTo>
                  <a:cubicBezTo>
                    <a:pt x="1068" y="167"/>
                    <a:pt x="1002" y="134"/>
                    <a:pt x="935" y="101"/>
                  </a:cubicBezTo>
                  <a:cubicBezTo>
                    <a:pt x="902" y="34"/>
                    <a:pt x="835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3"/>
            <p:cNvSpPr/>
            <p:nvPr/>
          </p:nvSpPr>
          <p:spPr>
            <a:xfrm>
              <a:off x="4283310" y="1554374"/>
              <a:ext cx="58964" cy="263859"/>
            </a:xfrm>
            <a:custGeom>
              <a:avLst/>
              <a:gdLst/>
              <a:ahLst/>
              <a:cxnLst/>
              <a:rect l="l" t="t" r="r" b="b"/>
              <a:pathLst>
                <a:path w="2870" h="12843" extrusionOk="0">
                  <a:moveTo>
                    <a:pt x="1635" y="0"/>
                  </a:moveTo>
                  <a:cubicBezTo>
                    <a:pt x="1468" y="0"/>
                    <a:pt x="1301" y="34"/>
                    <a:pt x="1168" y="134"/>
                  </a:cubicBezTo>
                  <a:cubicBezTo>
                    <a:pt x="935" y="267"/>
                    <a:pt x="734" y="467"/>
                    <a:pt x="601" y="701"/>
                  </a:cubicBezTo>
                  <a:cubicBezTo>
                    <a:pt x="434" y="1001"/>
                    <a:pt x="301" y="1301"/>
                    <a:pt x="234" y="1635"/>
                  </a:cubicBezTo>
                  <a:cubicBezTo>
                    <a:pt x="67" y="2402"/>
                    <a:pt x="1" y="3203"/>
                    <a:pt x="101" y="3970"/>
                  </a:cubicBezTo>
                  <a:cubicBezTo>
                    <a:pt x="134" y="4370"/>
                    <a:pt x="201" y="4837"/>
                    <a:pt x="267" y="5204"/>
                  </a:cubicBezTo>
                  <a:cubicBezTo>
                    <a:pt x="301" y="5604"/>
                    <a:pt x="401" y="6038"/>
                    <a:pt x="468" y="6438"/>
                  </a:cubicBezTo>
                  <a:cubicBezTo>
                    <a:pt x="568" y="6838"/>
                    <a:pt x="668" y="7239"/>
                    <a:pt x="768" y="7639"/>
                  </a:cubicBezTo>
                  <a:cubicBezTo>
                    <a:pt x="868" y="8039"/>
                    <a:pt x="968" y="8406"/>
                    <a:pt x="1035" y="8773"/>
                  </a:cubicBezTo>
                  <a:cubicBezTo>
                    <a:pt x="1135" y="9140"/>
                    <a:pt x="1235" y="9474"/>
                    <a:pt x="1301" y="9807"/>
                  </a:cubicBezTo>
                  <a:cubicBezTo>
                    <a:pt x="1335" y="10141"/>
                    <a:pt x="1435" y="10441"/>
                    <a:pt x="1468" y="10741"/>
                  </a:cubicBezTo>
                  <a:cubicBezTo>
                    <a:pt x="1535" y="11075"/>
                    <a:pt x="1568" y="11342"/>
                    <a:pt x="1635" y="11575"/>
                  </a:cubicBezTo>
                  <a:cubicBezTo>
                    <a:pt x="1668" y="11842"/>
                    <a:pt x="1668" y="12076"/>
                    <a:pt x="1702" y="12242"/>
                  </a:cubicBezTo>
                  <a:cubicBezTo>
                    <a:pt x="1768" y="12609"/>
                    <a:pt x="1802" y="12843"/>
                    <a:pt x="1802" y="12843"/>
                  </a:cubicBezTo>
                  <a:cubicBezTo>
                    <a:pt x="1935" y="12676"/>
                    <a:pt x="2035" y="12509"/>
                    <a:pt x="2135" y="12309"/>
                  </a:cubicBezTo>
                  <a:cubicBezTo>
                    <a:pt x="2235" y="12109"/>
                    <a:pt x="2336" y="11909"/>
                    <a:pt x="2436" y="11675"/>
                  </a:cubicBezTo>
                  <a:cubicBezTo>
                    <a:pt x="2502" y="11408"/>
                    <a:pt x="2636" y="11142"/>
                    <a:pt x="2702" y="10808"/>
                  </a:cubicBezTo>
                  <a:cubicBezTo>
                    <a:pt x="2736" y="10474"/>
                    <a:pt x="2869" y="10074"/>
                    <a:pt x="2869" y="9707"/>
                  </a:cubicBezTo>
                  <a:cubicBezTo>
                    <a:pt x="2869" y="9340"/>
                    <a:pt x="2869" y="8940"/>
                    <a:pt x="2869" y="8506"/>
                  </a:cubicBezTo>
                  <a:cubicBezTo>
                    <a:pt x="2836" y="8106"/>
                    <a:pt x="2803" y="7672"/>
                    <a:pt x="2736" y="7272"/>
                  </a:cubicBezTo>
                  <a:cubicBezTo>
                    <a:pt x="2669" y="6838"/>
                    <a:pt x="2602" y="6438"/>
                    <a:pt x="2502" y="6005"/>
                  </a:cubicBezTo>
                  <a:cubicBezTo>
                    <a:pt x="2402" y="5604"/>
                    <a:pt x="2302" y="5204"/>
                    <a:pt x="2202" y="4804"/>
                  </a:cubicBezTo>
                  <a:cubicBezTo>
                    <a:pt x="2102" y="4403"/>
                    <a:pt x="2002" y="4036"/>
                    <a:pt x="1902" y="3670"/>
                  </a:cubicBezTo>
                  <a:cubicBezTo>
                    <a:pt x="1702" y="2936"/>
                    <a:pt x="1502" y="2302"/>
                    <a:pt x="1402" y="1735"/>
                  </a:cubicBezTo>
                  <a:cubicBezTo>
                    <a:pt x="1368" y="1501"/>
                    <a:pt x="1335" y="1234"/>
                    <a:pt x="1335" y="1001"/>
                  </a:cubicBezTo>
                  <a:cubicBezTo>
                    <a:pt x="1335" y="801"/>
                    <a:pt x="1368" y="634"/>
                    <a:pt x="1468" y="467"/>
                  </a:cubicBezTo>
                  <a:lnTo>
                    <a:pt x="1568" y="267"/>
                  </a:lnTo>
                  <a:cubicBezTo>
                    <a:pt x="1602" y="200"/>
                    <a:pt x="1668" y="167"/>
                    <a:pt x="1702" y="134"/>
                  </a:cubicBezTo>
                  <a:lnTo>
                    <a:pt x="1802" y="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73"/>
          <p:cNvGrpSpPr/>
          <p:nvPr/>
        </p:nvGrpSpPr>
        <p:grpSpPr>
          <a:xfrm>
            <a:off x="968967" y="2152527"/>
            <a:ext cx="1323127" cy="772551"/>
            <a:chOff x="1761300" y="1185299"/>
            <a:chExt cx="882026" cy="514965"/>
          </a:xfrm>
        </p:grpSpPr>
        <p:sp>
          <p:nvSpPr>
            <p:cNvPr id="2364" name="Google Shape;2364;p73"/>
            <p:cNvSpPr/>
            <p:nvPr/>
          </p:nvSpPr>
          <p:spPr>
            <a:xfrm>
              <a:off x="1923710" y="1609188"/>
              <a:ext cx="34290" cy="13724"/>
            </a:xfrm>
            <a:custGeom>
              <a:avLst/>
              <a:gdLst/>
              <a:ahLst/>
              <a:cxnLst/>
              <a:rect l="l" t="t" r="r" b="b"/>
              <a:pathLst>
                <a:path w="1669" h="668" extrusionOk="0">
                  <a:moveTo>
                    <a:pt x="569" y="1"/>
                  </a:moveTo>
                  <a:cubicBezTo>
                    <a:pt x="372" y="1"/>
                    <a:pt x="179" y="45"/>
                    <a:pt x="1" y="134"/>
                  </a:cubicBezTo>
                  <a:cubicBezTo>
                    <a:pt x="118" y="118"/>
                    <a:pt x="234" y="109"/>
                    <a:pt x="351" y="109"/>
                  </a:cubicBezTo>
                  <a:cubicBezTo>
                    <a:pt x="468" y="109"/>
                    <a:pt x="585" y="118"/>
                    <a:pt x="701" y="134"/>
                  </a:cubicBezTo>
                  <a:cubicBezTo>
                    <a:pt x="1202" y="201"/>
                    <a:pt x="1569" y="401"/>
                    <a:pt x="1535" y="601"/>
                  </a:cubicBezTo>
                  <a:cubicBezTo>
                    <a:pt x="1535" y="635"/>
                    <a:pt x="1502" y="635"/>
                    <a:pt x="1502" y="668"/>
                  </a:cubicBezTo>
                  <a:cubicBezTo>
                    <a:pt x="1569" y="635"/>
                    <a:pt x="1635" y="601"/>
                    <a:pt x="1635" y="535"/>
                  </a:cubicBezTo>
                  <a:cubicBezTo>
                    <a:pt x="1669" y="334"/>
                    <a:pt x="1369" y="101"/>
                    <a:pt x="868" y="34"/>
                  </a:cubicBezTo>
                  <a:cubicBezTo>
                    <a:pt x="768" y="12"/>
                    <a:pt x="668" y="1"/>
                    <a:pt x="569" y="1"/>
                  </a:cubicBezTo>
                  <a:close/>
                </a:path>
              </a:pathLst>
            </a:custGeom>
            <a:solidFill>
              <a:srgbClr val="F2B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3"/>
            <p:cNvSpPr/>
            <p:nvPr/>
          </p:nvSpPr>
          <p:spPr>
            <a:xfrm>
              <a:off x="2126574" y="1626898"/>
              <a:ext cx="165182" cy="72894"/>
            </a:xfrm>
            <a:custGeom>
              <a:avLst/>
              <a:gdLst/>
              <a:ahLst/>
              <a:cxnLst/>
              <a:rect l="l" t="t" r="r" b="b"/>
              <a:pathLst>
                <a:path w="8040" h="3548" extrusionOk="0">
                  <a:moveTo>
                    <a:pt x="2338" y="1"/>
                  </a:moveTo>
                  <a:cubicBezTo>
                    <a:pt x="1296" y="1"/>
                    <a:pt x="236" y="189"/>
                    <a:pt x="134" y="907"/>
                  </a:cubicBezTo>
                  <a:cubicBezTo>
                    <a:pt x="1" y="2074"/>
                    <a:pt x="801" y="3175"/>
                    <a:pt x="2969" y="3475"/>
                  </a:cubicBezTo>
                  <a:cubicBezTo>
                    <a:pt x="3315" y="3524"/>
                    <a:pt x="3672" y="3547"/>
                    <a:pt x="4029" y="3547"/>
                  </a:cubicBezTo>
                  <a:cubicBezTo>
                    <a:pt x="5875" y="3547"/>
                    <a:pt x="7711" y="2925"/>
                    <a:pt x="7906" y="1974"/>
                  </a:cubicBezTo>
                  <a:cubicBezTo>
                    <a:pt x="8040" y="1274"/>
                    <a:pt x="6172" y="440"/>
                    <a:pt x="4037" y="140"/>
                  </a:cubicBezTo>
                  <a:cubicBezTo>
                    <a:pt x="3638" y="75"/>
                    <a:pt x="2991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3"/>
            <p:cNvSpPr/>
            <p:nvPr/>
          </p:nvSpPr>
          <p:spPr>
            <a:xfrm>
              <a:off x="2140914" y="1608387"/>
              <a:ext cx="151540" cy="66155"/>
            </a:xfrm>
            <a:custGeom>
              <a:avLst/>
              <a:gdLst/>
              <a:ahLst/>
              <a:cxnLst/>
              <a:rect l="l" t="t" r="r" b="b"/>
              <a:pathLst>
                <a:path w="7376" h="3220" extrusionOk="0">
                  <a:moveTo>
                    <a:pt x="3414" y="0"/>
                  </a:moveTo>
                  <a:cubicBezTo>
                    <a:pt x="3130" y="0"/>
                    <a:pt x="2876" y="99"/>
                    <a:pt x="2672" y="273"/>
                  </a:cubicBezTo>
                  <a:cubicBezTo>
                    <a:pt x="2371" y="407"/>
                    <a:pt x="2071" y="540"/>
                    <a:pt x="1804" y="674"/>
                  </a:cubicBezTo>
                  <a:cubicBezTo>
                    <a:pt x="1204" y="940"/>
                    <a:pt x="704" y="1341"/>
                    <a:pt x="270" y="1808"/>
                  </a:cubicBezTo>
                  <a:cubicBezTo>
                    <a:pt x="0" y="2137"/>
                    <a:pt x="2663" y="3220"/>
                    <a:pt x="4586" y="3220"/>
                  </a:cubicBezTo>
                  <a:cubicBezTo>
                    <a:pt x="4804" y="3220"/>
                    <a:pt x="5013" y="3206"/>
                    <a:pt x="5207" y="3175"/>
                  </a:cubicBezTo>
                  <a:cubicBezTo>
                    <a:pt x="5707" y="3075"/>
                    <a:pt x="7375" y="2742"/>
                    <a:pt x="6741" y="1941"/>
                  </a:cubicBezTo>
                  <a:cubicBezTo>
                    <a:pt x="6174" y="1341"/>
                    <a:pt x="5474" y="840"/>
                    <a:pt x="4673" y="473"/>
                  </a:cubicBezTo>
                  <a:cubicBezTo>
                    <a:pt x="4440" y="373"/>
                    <a:pt x="4239" y="273"/>
                    <a:pt x="4006" y="173"/>
                  </a:cubicBezTo>
                  <a:cubicBezTo>
                    <a:pt x="3873" y="107"/>
                    <a:pt x="3706" y="40"/>
                    <a:pt x="3539" y="6"/>
                  </a:cubicBezTo>
                  <a:cubicBezTo>
                    <a:pt x="3497" y="2"/>
                    <a:pt x="3455" y="0"/>
                    <a:pt x="3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3"/>
            <p:cNvSpPr/>
            <p:nvPr/>
          </p:nvSpPr>
          <p:spPr>
            <a:xfrm>
              <a:off x="2141572" y="1607832"/>
              <a:ext cx="150184" cy="66237"/>
            </a:xfrm>
            <a:custGeom>
              <a:avLst/>
              <a:gdLst/>
              <a:ahLst/>
              <a:cxnLst/>
              <a:rect l="l" t="t" r="r" b="b"/>
              <a:pathLst>
                <a:path w="7310" h="3224" extrusionOk="0">
                  <a:moveTo>
                    <a:pt x="3507" y="0"/>
                  </a:moveTo>
                  <a:cubicBezTo>
                    <a:pt x="3173" y="0"/>
                    <a:pt x="2873" y="100"/>
                    <a:pt x="2640" y="267"/>
                  </a:cubicBezTo>
                  <a:cubicBezTo>
                    <a:pt x="2339" y="400"/>
                    <a:pt x="2039" y="534"/>
                    <a:pt x="1772" y="701"/>
                  </a:cubicBezTo>
                  <a:cubicBezTo>
                    <a:pt x="1172" y="967"/>
                    <a:pt x="672" y="1334"/>
                    <a:pt x="238" y="1835"/>
                  </a:cubicBezTo>
                  <a:cubicBezTo>
                    <a:pt x="1" y="2161"/>
                    <a:pt x="2579" y="3223"/>
                    <a:pt x="4491" y="3223"/>
                  </a:cubicBezTo>
                  <a:cubicBezTo>
                    <a:pt x="4732" y="3223"/>
                    <a:pt x="4962" y="3206"/>
                    <a:pt x="5175" y="3169"/>
                  </a:cubicBezTo>
                  <a:cubicBezTo>
                    <a:pt x="5675" y="3102"/>
                    <a:pt x="7310" y="2769"/>
                    <a:pt x="6743" y="2002"/>
                  </a:cubicBezTo>
                  <a:lnTo>
                    <a:pt x="6743" y="2002"/>
                  </a:lnTo>
                  <a:cubicBezTo>
                    <a:pt x="7110" y="2669"/>
                    <a:pt x="5909" y="2835"/>
                    <a:pt x="5542" y="2869"/>
                  </a:cubicBezTo>
                  <a:cubicBezTo>
                    <a:pt x="5273" y="2909"/>
                    <a:pt x="5004" y="2928"/>
                    <a:pt x="4737" y="2928"/>
                  </a:cubicBezTo>
                  <a:cubicBezTo>
                    <a:pt x="4109" y="2928"/>
                    <a:pt x="3492" y="2823"/>
                    <a:pt x="2907" y="2635"/>
                  </a:cubicBezTo>
                  <a:cubicBezTo>
                    <a:pt x="2706" y="2569"/>
                    <a:pt x="2540" y="2502"/>
                    <a:pt x="2406" y="2368"/>
                  </a:cubicBezTo>
                  <a:cubicBezTo>
                    <a:pt x="2339" y="2335"/>
                    <a:pt x="2306" y="2268"/>
                    <a:pt x="2306" y="2202"/>
                  </a:cubicBezTo>
                  <a:cubicBezTo>
                    <a:pt x="2306" y="2202"/>
                    <a:pt x="2306" y="2168"/>
                    <a:pt x="2306" y="2168"/>
                  </a:cubicBezTo>
                  <a:cubicBezTo>
                    <a:pt x="2317" y="2021"/>
                    <a:pt x="2386" y="1982"/>
                    <a:pt x="2477" y="1982"/>
                  </a:cubicBezTo>
                  <a:cubicBezTo>
                    <a:pt x="2585" y="1982"/>
                    <a:pt x="2723" y="2037"/>
                    <a:pt x="2836" y="2037"/>
                  </a:cubicBezTo>
                  <a:cubicBezTo>
                    <a:pt x="2909" y="2037"/>
                    <a:pt x="2972" y="2013"/>
                    <a:pt x="3007" y="1935"/>
                  </a:cubicBezTo>
                  <a:cubicBezTo>
                    <a:pt x="3307" y="1334"/>
                    <a:pt x="2073" y="1334"/>
                    <a:pt x="2706" y="701"/>
                  </a:cubicBezTo>
                  <a:cubicBezTo>
                    <a:pt x="3007" y="434"/>
                    <a:pt x="3374" y="234"/>
                    <a:pt x="3774" y="100"/>
                  </a:cubicBezTo>
                  <a:cubicBezTo>
                    <a:pt x="3674" y="67"/>
                    <a:pt x="3607" y="33"/>
                    <a:pt x="3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3"/>
            <p:cNvSpPr/>
            <p:nvPr/>
          </p:nvSpPr>
          <p:spPr>
            <a:xfrm>
              <a:off x="2126574" y="1630432"/>
              <a:ext cx="149424" cy="69832"/>
            </a:xfrm>
            <a:custGeom>
              <a:avLst/>
              <a:gdLst/>
              <a:ahLst/>
              <a:cxnLst/>
              <a:rect l="l" t="t" r="r" b="b"/>
              <a:pathLst>
                <a:path w="7273" h="3399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568" y="101"/>
                    <a:pt x="201" y="334"/>
                    <a:pt x="134" y="768"/>
                  </a:cubicBezTo>
                  <a:cubicBezTo>
                    <a:pt x="1" y="1902"/>
                    <a:pt x="835" y="3036"/>
                    <a:pt x="2936" y="3337"/>
                  </a:cubicBezTo>
                  <a:cubicBezTo>
                    <a:pt x="3268" y="3378"/>
                    <a:pt x="3608" y="3398"/>
                    <a:pt x="3947" y="3398"/>
                  </a:cubicBezTo>
                  <a:cubicBezTo>
                    <a:pt x="5246" y="3398"/>
                    <a:pt x="6532" y="3105"/>
                    <a:pt x="7272" y="2603"/>
                  </a:cubicBezTo>
                  <a:lnTo>
                    <a:pt x="7272" y="2603"/>
                  </a:lnTo>
                  <a:cubicBezTo>
                    <a:pt x="6486" y="2880"/>
                    <a:pt x="5652" y="3014"/>
                    <a:pt x="4813" y="3014"/>
                  </a:cubicBezTo>
                  <a:cubicBezTo>
                    <a:pt x="4443" y="3014"/>
                    <a:pt x="4071" y="2987"/>
                    <a:pt x="3703" y="2936"/>
                  </a:cubicBezTo>
                  <a:cubicBezTo>
                    <a:pt x="1535" y="2636"/>
                    <a:pt x="167" y="1535"/>
                    <a:pt x="468" y="435"/>
                  </a:cubicBezTo>
                  <a:cubicBezTo>
                    <a:pt x="601" y="34"/>
                    <a:pt x="968" y="101"/>
                    <a:pt x="10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3"/>
            <p:cNvSpPr/>
            <p:nvPr/>
          </p:nvSpPr>
          <p:spPr>
            <a:xfrm>
              <a:off x="1903843" y="1602655"/>
              <a:ext cx="242226" cy="58677"/>
            </a:xfrm>
            <a:custGeom>
              <a:avLst/>
              <a:gdLst/>
              <a:ahLst/>
              <a:cxnLst/>
              <a:rect l="l" t="t" r="r" b="b"/>
              <a:pathLst>
                <a:path w="11790" h="2856" extrusionOk="0">
                  <a:moveTo>
                    <a:pt x="1471" y="332"/>
                  </a:moveTo>
                  <a:cubicBezTo>
                    <a:pt x="1564" y="332"/>
                    <a:pt x="1664" y="338"/>
                    <a:pt x="1768" y="352"/>
                  </a:cubicBezTo>
                  <a:cubicBezTo>
                    <a:pt x="2269" y="419"/>
                    <a:pt x="2602" y="619"/>
                    <a:pt x="2602" y="819"/>
                  </a:cubicBezTo>
                  <a:cubicBezTo>
                    <a:pt x="2602" y="956"/>
                    <a:pt x="2311" y="1070"/>
                    <a:pt x="1949" y="1070"/>
                  </a:cubicBezTo>
                  <a:cubicBezTo>
                    <a:pt x="1869" y="1070"/>
                    <a:pt x="1786" y="1065"/>
                    <a:pt x="1702" y="1053"/>
                  </a:cubicBezTo>
                  <a:cubicBezTo>
                    <a:pt x="1201" y="986"/>
                    <a:pt x="868" y="752"/>
                    <a:pt x="868" y="586"/>
                  </a:cubicBezTo>
                  <a:cubicBezTo>
                    <a:pt x="868" y="427"/>
                    <a:pt x="1118" y="332"/>
                    <a:pt x="1471" y="332"/>
                  </a:cubicBezTo>
                  <a:close/>
                  <a:moveTo>
                    <a:pt x="1045" y="1"/>
                  </a:moveTo>
                  <a:cubicBezTo>
                    <a:pt x="586" y="1"/>
                    <a:pt x="185" y="312"/>
                    <a:pt x="67" y="752"/>
                  </a:cubicBezTo>
                  <a:cubicBezTo>
                    <a:pt x="1" y="1286"/>
                    <a:pt x="401" y="1753"/>
                    <a:pt x="901" y="1820"/>
                  </a:cubicBezTo>
                  <a:lnTo>
                    <a:pt x="11075" y="2854"/>
                  </a:lnTo>
                  <a:cubicBezTo>
                    <a:pt x="11077" y="2855"/>
                    <a:pt x="11080" y="2856"/>
                    <a:pt x="11084" y="2856"/>
                  </a:cubicBezTo>
                  <a:cubicBezTo>
                    <a:pt x="11185" y="2856"/>
                    <a:pt x="11790" y="2395"/>
                    <a:pt x="11242" y="1653"/>
                  </a:cubicBezTo>
                  <a:lnTo>
                    <a:pt x="1235" y="19"/>
                  </a:lnTo>
                  <a:cubicBezTo>
                    <a:pt x="1171" y="7"/>
                    <a:pt x="1107" y="1"/>
                    <a:pt x="1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3"/>
            <p:cNvSpPr/>
            <p:nvPr/>
          </p:nvSpPr>
          <p:spPr>
            <a:xfrm>
              <a:off x="1898357" y="1604401"/>
              <a:ext cx="239205" cy="56889"/>
            </a:xfrm>
            <a:custGeom>
              <a:avLst/>
              <a:gdLst/>
              <a:ahLst/>
              <a:cxnLst/>
              <a:rect l="l" t="t" r="r" b="b"/>
              <a:pathLst>
                <a:path w="11643" h="2769" extrusionOk="0">
                  <a:moveTo>
                    <a:pt x="968" y="0"/>
                  </a:moveTo>
                  <a:lnTo>
                    <a:pt x="968" y="0"/>
                  </a:lnTo>
                  <a:cubicBezTo>
                    <a:pt x="1" y="301"/>
                    <a:pt x="201" y="1668"/>
                    <a:pt x="1202" y="1735"/>
                  </a:cubicBezTo>
                  <a:lnTo>
                    <a:pt x="11375" y="2769"/>
                  </a:lnTo>
                  <a:cubicBezTo>
                    <a:pt x="11476" y="2736"/>
                    <a:pt x="11576" y="2636"/>
                    <a:pt x="11642" y="2502"/>
                  </a:cubicBezTo>
                  <a:lnTo>
                    <a:pt x="1235" y="1268"/>
                  </a:lnTo>
                  <a:cubicBezTo>
                    <a:pt x="167" y="1101"/>
                    <a:pt x="601" y="200"/>
                    <a:pt x="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3"/>
            <p:cNvSpPr/>
            <p:nvPr/>
          </p:nvSpPr>
          <p:spPr>
            <a:xfrm>
              <a:off x="2240333" y="1662647"/>
              <a:ext cx="45261" cy="20956"/>
            </a:xfrm>
            <a:custGeom>
              <a:avLst/>
              <a:gdLst/>
              <a:ahLst/>
              <a:cxnLst/>
              <a:rect l="l" t="t" r="r" b="b"/>
              <a:pathLst>
                <a:path w="2203" h="1020" extrusionOk="0">
                  <a:moveTo>
                    <a:pt x="1969" y="1"/>
                  </a:moveTo>
                  <a:cubicBezTo>
                    <a:pt x="1735" y="468"/>
                    <a:pt x="1" y="634"/>
                    <a:pt x="1" y="634"/>
                  </a:cubicBezTo>
                  <a:lnTo>
                    <a:pt x="501" y="1001"/>
                  </a:lnTo>
                  <a:cubicBezTo>
                    <a:pt x="608" y="1013"/>
                    <a:pt x="707" y="1019"/>
                    <a:pt x="801" y="1019"/>
                  </a:cubicBezTo>
                  <a:cubicBezTo>
                    <a:pt x="2002" y="1019"/>
                    <a:pt x="2202" y="101"/>
                    <a:pt x="2202" y="101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3"/>
            <p:cNvSpPr/>
            <p:nvPr/>
          </p:nvSpPr>
          <p:spPr>
            <a:xfrm>
              <a:off x="1977169" y="1615372"/>
              <a:ext cx="111046" cy="20566"/>
            </a:xfrm>
            <a:custGeom>
              <a:avLst/>
              <a:gdLst/>
              <a:ahLst/>
              <a:cxnLst/>
              <a:rect l="l" t="t" r="r" b="b"/>
              <a:pathLst>
                <a:path w="5405" h="1001" extrusionOk="0">
                  <a:moveTo>
                    <a:pt x="368" y="0"/>
                  </a:moveTo>
                  <a:lnTo>
                    <a:pt x="1" y="400"/>
                  </a:lnTo>
                  <a:lnTo>
                    <a:pt x="5405" y="1001"/>
                  </a:lnTo>
                  <a:lnTo>
                    <a:pt x="5305" y="80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3"/>
            <p:cNvSpPr/>
            <p:nvPr/>
          </p:nvSpPr>
          <p:spPr>
            <a:xfrm>
              <a:off x="2273924" y="1538615"/>
              <a:ext cx="34968" cy="13724"/>
            </a:xfrm>
            <a:custGeom>
              <a:avLst/>
              <a:gdLst/>
              <a:ahLst/>
              <a:cxnLst/>
              <a:rect l="l" t="t" r="r" b="b"/>
              <a:pathLst>
                <a:path w="1702" h="668" extrusionOk="0">
                  <a:moveTo>
                    <a:pt x="569" y="0"/>
                  </a:moveTo>
                  <a:cubicBezTo>
                    <a:pt x="371" y="0"/>
                    <a:pt x="178" y="45"/>
                    <a:pt x="0" y="133"/>
                  </a:cubicBezTo>
                  <a:cubicBezTo>
                    <a:pt x="117" y="100"/>
                    <a:pt x="242" y="83"/>
                    <a:pt x="367" y="83"/>
                  </a:cubicBezTo>
                  <a:cubicBezTo>
                    <a:pt x="492" y="83"/>
                    <a:pt x="617" y="100"/>
                    <a:pt x="734" y="133"/>
                  </a:cubicBezTo>
                  <a:cubicBezTo>
                    <a:pt x="1235" y="200"/>
                    <a:pt x="1602" y="400"/>
                    <a:pt x="1568" y="567"/>
                  </a:cubicBezTo>
                  <a:cubicBezTo>
                    <a:pt x="1568" y="600"/>
                    <a:pt x="1535" y="634"/>
                    <a:pt x="1501" y="667"/>
                  </a:cubicBezTo>
                  <a:cubicBezTo>
                    <a:pt x="1568" y="634"/>
                    <a:pt x="1635" y="567"/>
                    <a:pt x="1668" y="534"/>
                  </a:cubicBezTo>
                  <a:cubicBezTo>
                    <a:pt x="1702" y="334"/>
                    <a:pt x="1401" y="100"/>
                    <a:pt x="868" y="33"/>
                  </a:cubicBezTo>
                  <a:cubicBezTo>
                    <a:pt x="768" y="11"/>
                    <a:pt x="668" y="0"/>
                    <a:pt x="569" y="0"/>
                  </a:cubicBezTo>
                  <a:close/>
                </a:path>
              </a:pathLst>
            </a:custGeom>
            <a:solidFill>
              <a:srgbClr val="F2B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3"/>
            <p:cNvSpPr/>
            <p:nvPr/>
          </p:nvSpPr>
          <p:spPr>
            <a:xfrm>
              <a:off x="2476788" y="1556161"/>
              <a:ext cx="165860" cy="73037"/>
            </a:xfrm>
            <a:custGeom>
              <a:avLst/>
              <a:gdLst/>
              <a:ahLst/>
              <a:cxnLst/>
              <a:rect l="l" t="t" r="r" b="b"/>
              <a:pathLst>
                <a:path w="8073" h="3555" extrusionOk="0">
                  <a:moveTo>
                    <a:pt x="2416" y="0"/>
                  </a:moveTo>
                  <a:cubicBezTo>
                    <a:pt x="1362" y="0"/>
                    <a:pt x="272" y="181"/>
                    <a:pt x="167" y="914"/>
                  </a:cubicBezTo>
                  <a:cubicBezTo>
                    <a:pt x="0" y="2048"/>
                    <a:pt x="834" y="3182"/>
                    <a:pt x="2969" y="3482"/>
                  </a:cubicBezTo>
                  <a:cubicBezTo>
                    <a:pt x="3315" y="3531"/>
                    <a:pt x="3673" y="3554"/>
                    <a:pt x="4031" y="3554"/>
                  </a:cubicBezTo>
                  <a:cubicBezTo>
                    <a:pt x="5884" y="3554"/>
                    <a:pt x="7738" y="2932"/>
                    <a:pt x="7906" y="1981"/>
                  </a:cubicBezTo>
                  <a:cubicBezTo>
                    <a:pt x="8073" y="1248"/>
                    <a:pt x="6205" y="414"/>
                    <a:pt x="4036" y="113"/>
                  </a:cubicBezTo>
                  <a:cubicBezTo>
                    <a:pt x="3651" y="64"/>
                    <a:pt x="3040" y="0"/>
                    <a:pt x="2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3"/>
            <p:cNvSpPr/>
            <p:nvPr/>
          </p:nvSpPr>
          <p:spPr>
            <a:xfrm>
              <a:off x="2491806" y="1537239"/>
              <a:ext cx="151519" cy="66730"/>
            </a:xfrm>
            <a:custGeom>
              <a:avLst/>
              <a:gdLst/>
              <a:ahLst/>
              <a:cxnLst/>
              <a:rect l="l" t="t" r="r" b="b"/>
              <a:pathLst>
                <a:path w="7375" h="3248" extrusionOk="0">
                  <a:moveTo>
                    <a:pt x="3505" y="0"/>
                  </a:moveTo>
                  <a:cubicBezTo>
                    <a:pt x="3205" y="0"/>
                    <a:pt x="2905" y="100"/>
                    <a:pt x="2638" y="301"/>
                  </a:cubicBezTo>
                  <a:cubicBezTo>
                    <a:pt x="2371" y="434"/>
                    <a:pt x="2071" y="534"/>
                    <a:pt x="1771" y="701"/>
                  </a:cubicBezTo>
                  <a:cubicBezTo>
                    <a:pt x="1204" y="968"/>
                    <a:pt x="670" y="1335"/>
                    <a:pt x="270" y="1835"/>
                  </a:cubicBezTo>
                  <a:cubicBezTo>
                    <a:pt x="0" y="2164"/>
                    <a:pt x="2636" y="3247"/>
                    <a:pt x="4577" y="3247"/>
                  </a:cubicBezTo>
                  <a:cubicBezTo>
                    <a:pt x="4798" y="3247"/>
                    <a:pt x="5009" y="3233"/>
                    <a:pt x="5207" y="3203"/>
                  </a:cubicBezTo>
                  <a:cubicBezTo>
                    <a:pt x="5707" y="3103"/>
                    <a:pt x="7375" y="2769"/>
                    <a:pt x="6741" y="1968"/>
                  </a:cubicBezTo>
                  <a:cubicBezTo>
                    <a:pt x="6174" y="1368"/>
                    <a:pt x="5440" y="868"/>
                    <a:pt x="4673" y="501"/>
                  </a:cubicBezTo>
                  <a:cubicBezTo>
                    <a:pt x="4439" y="401"/>
                    <a:pt x="4239" y="301"/>
                    <a:pt x="4006" y="200"/>
                  </a:cubicBezTo>
                  <a:cubicBezTo>
                    <a:pt x="3839" y="134"/>
                    <a:pt x="3672" y="67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3"/>
            <p:cNvSpPr/>
            <p:nvPr/>
          </p:nvSpPr>
          <p:spPr>
            <a:xfrm>
              <a:off x="2491806" y="1537239"/>
              <a:ext cx="150163" cy="66730"/>
            </a:xfrm>
            <a:custGeom>
              <a:avLst/>
              <a:gdLst/>
              <a:ahLst/>
              <a:cxnLst/>
              <a:rect l="l" t="t" r="r" b="b"/>
              <a:pathLst>
                <a:path w="7309" h="3248" extrusionOk="0">
                  <a:moveTo>
                    <a:pt x="3505" y="0"/>
                  </a:moveTo>
                  <a:cubicBezTo>
                    <a:pt x="3205" y="0"/>
                    <a:pt x="2905" y="100"/>
                    <a:pt x="2638" y="267"/>
                  </a:cubicBezTo>
                  <a:cubicBezTo>
                    <a:pt x="2371" y="401"/>
                    <a:pt x="2071" y="534"/>
                    <a:pt x="1771" y="701"/>
                  </a:cubicBezTo>
                  <a:cubicBezTo>
                    <a:pt x="1204" y="968"/>
                    <a:pt x="670" y="1335"/>
                    <a:pt x="270" y="1835"/>
                  </a:cubicBezTo>
                  <a:cubicBezTo>
                    <a:pt x="0" y="2164"/>
                    <a:pt x="2636" y="3247"/>
                    <a:pt x="4577" y="3247"/>
                  </a:cubicBezTo>
                  <a:cubicBezTo>
                    <a:pt x="4798" y="3247"/>
                    <a:pt x="5009" y="3233"/>
                    <a:pt x="5207" y="3203"/>
                  </a:cubicBezTo>
                  <a:cubicBezTo>
                    <a:pt x="5707" y="3103"/>
                    <a:pt x="7308" y="2769"/>
                    <a:pt x="6774" y="2002"/>
                  </a:cubicBezTo>
                  <a:lnTo>
                    <a:pt x="6774" y="2002"/>
                  </a:lnTo>
                  <a:cubicBezTo>
                    <a:pt x="7141" y="2669"/>
                    <a:pt x="5941" y="2836"/>
                    <a:pt x="5540" y="2902"/>
                  </a:cubicBezTo>
                  <a:cubicBezTo>
                    <a:pt x="5294" y="2931"/>
                    <a:pt x="5045" y="2946"/>
                    <a:pt x="4795" y="2946"/>
                  </a:cubicBezTo>
                  <a:cubicBezTo>
                    <a:pt x="4164" y="2946"/>
                    <a:pt x="3526" y="2851"/>
                    <a:pt x="2905" y="2636"/>
                  </a:cubicBezTo>
                  <a:cubicBezTo>
                    <a:pt x="2738" y="2569"/>
                    <a:pt x="2571" y="2502"/>
                    <a:pt x="2438" y="2369"/>
                  </a:cubicBezTo>
                  <a:cubicBezTo>
                    <a:pt x="2371" y="2335"/>
                    <a:pt x="2338" y="2269"/>
                    <a:pt x="2305" y="2202"/>
                  </a:cubicBezTo>
                  <a:cubicBezTo>
                    <a:pt x="2305" y="2202"/>
                    <a:pt x="2305" y="2169"/>
                    <a:pt x="2305" y="2169"/>
                  </a:cubicBezTo>
                  <a:cubicBezTo>
                    <a:pt x="2316" y="2022"/>
                    <a:pt x="2385" y="1982"/>
                    <a:pt x="2477" y="1982"/>
                  </a:cubicBezTo>
                  <a:cubicBezTo>
                    <a:pt x="2586" y="1982"/>
                    <a:pt x="2728" y="2037"/>
                    <a:pt x="2848" y="2037"/>
                  </a:cubicBezTo>
                  <a:cubicBezTo>
                    <a:pt x="2926" y="2037"/>
                    <a:pt x="2995" y="2014"/>
                    <a:pt x="3038" y="1935"/>
                  </a:cubicBezTo>
                  <a:cubicBezTo>
                    <a:pt x="3339" y="1335"/>
                    <a:pt x="2104" y="1335"/>
                    <a:pt x="2705" y="701"/>
                  </a:cubicBezTo>
                  <a:cubicBezTo>
                    <a:pt x="3038" y="434"/>
                    <a:pt x="3405" y="234"/>
                    <a:pt x="3806" y="100"/>
                  </a:cubicBezTo>
                  <a:cubicBezTo>
                    <a:pt x="3706" y="67"/>
                    <a:pt x="3606" y="34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3"/>
            <p:cNvSpPr/>
            <p:nvPr/>
          </p:nvSpPr>
          <p:spPr>
            <a:xfrm>
              <a:off x="2476788" y="1559161"/>
              <a:ext cx="150102" cy="70778"/>
            </a:xfrm>
            <a:custGeom>
              <a:avLst/>
              <a:gdLst/>
              <a:ahLst/>
              <a:cxnLst/>
              <a:rect l="l" t="t" r="r" b="b"/>
              <a:pathLst>
                <a:path w="7306" h="3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601" y="134"/>
                    <a:pt x="234" y="368"/>
                    <a:pt x="167" y="768"/>
                  </a:cubicBezTo>
                  <a:cubicBezTo>
                    <a:pt x="0" y="1935"/>
                    <a:pt x="834" y="3070"/>
                    <a:pt x="2969" y="3370"/>
                  </a:cubicBezTo>
                  <a:cubicBezTo>
                    <a:pt x="3309" y="3420"/>
                    <a:pt x="3662" y="3444"/>
                    <a:pt x="4015" y="3444"/>
                  </a:cubicBezTo>
                  <a:cubicBezTo>
                    <a:pt x="5290" y="3444"/>
                    <a:pt x="6574" y="3132"/>
                    <a:pt x="7305" y="2636"/>
                  </a:cubicBezTo>
                  <a:lnTo>
                    <a:pt x="7305" y="2636"/>
                  </a:lnTo>
                  <a:cubicBezTo>
                    <a:pt x="6496" y="2914"/>
                    <a:pt x="5654" y="3047"/>
                    <a:pt x="4814" y="3047"/>
                  </a:cubicBezTo>
                  <a:cubicBezTo>
                    <a:pt x="4442" y="3047"/>
                    <a:pt x="4071" y="3021"/>
                    <a:pt x="3703" y="2970"/>
                  </a:cubicBezTo>
                  <a:cubicBezTo>
                    <a:pt x="1568" y="2669"/>
                    <a:pt x="200" y="1569"/>
                    <a:pt x="500" y="468"/>
                  </a:cubicBezTo>
                  <a:cubicBezTo>
                    <a:pt x="601" y="67"/>
                    <a:pt x="1001" y="134"/>
                    <a:pt x="1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3"/>
            <p:cNvSpPr/>
            <p:nvPr/>
          </p:nvSpPr>
          <p:spPr>
            <a:xfrm>
              <a:off x="2254735" y="1532041"/>
              <a:ext cx="242616" cy="58677"/>
            </a:xfrm>
            <a:custGeom>
              <a:avLst/>
              <a:gdLst/>
              <a:ahLst/>
              <a:cxnLst/>
              <a:rect l="l" t="t" r="r" b="b"/>
              <a:pathLst>
                <a:path w="11809" h="2856" extrusionOk="0">
                  <a:moveTo>
                    <a:pt x="1451" y="333"/>
                  </a:moveTo>
                  <a:cubicBezTo>
                    <a:pt x="1541" y="333"/>
                    <a:pt x="1637" y="339"/>
                    <a:pt x="1735" y="353"/>
                  </a:cubicBezTo>
                  <a:cubicBezTo>
                    <a:pt x="2235" y="420"/>
                    <a:pt x="2569" y="620"/>
                    <a:pt x="2569" y="820"/>
                  </a:cubicBezTo>
                  <a:cubicBezTo>
                    <a:pt x="2569" y="952"/>
                    <a:pt x="2321" y="1041"/>
                    <a:pt x="1972" y="1041"/>
                  </a:cubicBezTo>
                  <a:cubicBezTo>
                    <a:pt x="1878" y="1041"/>
                    <a:pt x="1775" y="1035"/>
                    <a:pt x="1668" y="1021"/>
                  </a:cubicBezTo>
                  <a:cubicBezTo>
                    <a:pt x="1201" y="954"/>
                    <a:pt x="834" y="754"/>
                    <a:pt x="834" y="587"/>
                  </a:cubicBezTo>
                  <a:cubicBezTo>
                    <a:pt x="834" y="429"/>
                    <a:pt x="1106" y="333"/>
                    <a:pt x="1451" y="333"/>
                  </a:cubicBezTo>
                  <a:close/>
                  <a:moveTo>
                    <a:pt x="1031" y="1"/>
                  </a:moveTo>
                  <a:cubicBezTo>
                    <a:pt x="578" y="1"/>
                    <a:pt x="183" y="289"/>
                    <a:pt x="67" y="754"/>
                  </a:cubicBezTo>
                  <a:cubicBezTo>
                    <a:pt x="0" y="1287"/>
                    <a:pt x="367" y="1754"/>
                    <a:pt x="901" y="1788"/>
                  </a:cubicBezTo>
                  <a:lnTo>
                    <a:pt x="11075" y="2855"/>
                  </a:lnTo>
                  <a:cubicBezTo>
                    <a:pt x="11142" y="2855"/>
                    <a:pt x="11809" y="2422"/>
                    <a:pt x="11208" y="1654"/>
                  </a:cubicBezTo>
                  <a:lnTo>
                    <a:pt x="1235" y="20"/>
                  </a:lnTo>
                  <a:cubicBezTo>
                    <a:pt x="1166" y="7"/>
                    <a:pt x="1098" y="1"/>
                    <a:pt x="1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3"/>
            <p:cNvSpPr/>
            <p:nvPr/>
          </p:nvSpPr>
          <p:spPr>
            <a:xfrm>
              <a:off x="2249249" y="1533808"/>
              <a:ext cx="239205" cy="56910"/>
            </a:xfrm>
            <a:custGeom>
              <a:avLst/>
              <a:gdLst/>
              <a:ahLst/>
              <a:cxnLst/>
              <a:rect l="l" t="t" r="r" b="b"/>
              <a:pathLst>
                <a:path w="11643" h="2770" extrusionOk="0">
                  <a:moveTo>
                    <a:pt x="935" y="1"/>
                  </a:moveTo>
                  <a:cubicBezTo>
                    <a:pt x="1" y="301"/>
                    <a:pt x="201" y="1668"/>
                    <a:pt x="1168" y="1735"/>
                  </a:cubicBezTo>
                  <a:lnTo>
                    <a:pt x="11342" y="2769"/>
                  </a:lnTo>
                  <a:cubicBezTo>
                    <a:pt x="11475" y="2702"/>
                    <a:pt x="11575" y="2636"/>
                    <a:pt x="11642" y="2502"/>
                  </a:cubicBezTo>
                  <a:lnTo>
                    <a:pt x="1201" y="1268"/>
                  </a:lnTo>
                  <a:cubicBezTo>
                    <a:pt x="167" y="1101"/>
                    <a:pt x="568" y="167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3"/>
            <p:cNvSpPr/>
            <p:nvPr/>
          </p:nvSpPr>
          <p:spPr>
            <a:xfrm>
              <a:off x="2591225" y="1592054"/>
              <a:ext cx="45261" cy="20956"/>
            </a:xfrm>
            <a:custGeom>
              <a:avLst/>
              <a:gdLst/>
              <a:ahLst/>
              <a:cxnLst/>
              <a:rect l="l" t="t" r="r" b="b"/>
              <a:pathLst>
                <a:path w="2203" h="1020" extrusionOk="0">
                  <a:moveTo>
                    <a:pt x="1969" y="1"/>
                  </a:moveTo>
                  <a:cubicBezTo>
                    <a:pt x="1702" y="468"/>
                    <a:pt x="1" y="635"/>
                    <a:pt x="1" y="635"/>
                  </a:cubicBezTo>
                  <a:lnTo>
                    <a:pt x="501" y="1002"/>
                  </a:lnTo>
                  <a:cubicBezTo>
                    <a:pt x="607" y="1014"/>
                    <a:pt x="707" y="1019"/>
                    <a:pt x="801" y="1019"/>
                  </a:cubicBezTo>
                  <a:cubicBezTo>
                    <a:pt x="2001" y="1019"/>
                    <a:pt x="2202" y="101"/>
                    <a:pt x="2202" y="101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3"/>
            <p:cNvSpPr/>
            <p:nvPr/>
          </p:nvSpPr>
          <p:spPr>
            <a:xfrm>
              <a:off x="2328061" y="1544779"/>
              <a:ext cx="111046" cy="19888"/>
            </a:xfrm>
            <a:custGeom>
              <a:avLst/>
              <a:gdLst/>
              <a:ahLst/>
              <a:cxnLst/>
              <a:rect l="l" t="t" r="r" b="b"/>
              <a:pathLst>
                <a:path w="5405" h="968" extrusionOk="0">
                  <a:moveTo>
                    <a:pt x="334" y="0"/>
                  </a:moveTo>
                  <a:lnTo>
                    <a:pt x="1" y="401"/>
                  </a:lnTo>
                  <a:lnTo>
                    <a:pt x="5404" y="968"/>
                  </a:lnTo>
                  <a:lnTo>
                    <a:pt x="5304" y="80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3"/>
            <p:cNvSpPr/>
            <p:nvPr/>
          </p:nvSpPr>
          <p:spPr>
            <a:xfrm>
              <a:off x="1931949" y="1191833"/>
              <a:ext cx="34968" cy="13724"/>
            </a:xfrm>
            <a:custGeom>
              <a:avLst/>
              <a:gdLst/>
              <a:ahLst/>
              <a:cxnLst/>
              <a:rect l="l" t="t" r="r" b="b"/>
              <a:pathLst>
                <a:path w="1702" h="668" extrusionOk="0">
                  <a:moveTo>
                    <a:pt x="568" y="0"/>
                  </a:moveTo>
                  <a:cubicBezTo>
                    <a:pt x="371" y="0"/>
                    <a:pt x="178" y="45"/>
                    <a:pt x="0" y="134"/>
                  </a:cubicBezTo>
                  <a:cubicBezTo>
                    <a:pt x="117" y="117"/>
                    <a:pt x="242" y="109"/>
                    <a:pt x="367" y="109"/>
                  </a:cubicBezTo>
                  <a:cubicBezTo>
                    <a:pt x="492" y="109"/>
                    <a:pt x="617" y="117"/>
                    <a:pt x="734" y="134"/>
                  </a:cubicBezTo>
                  <a:cubicBezTo>
                    <a:pt x="1201" y="200"/>
                    <a:pt x="1601" y="401"/>
                    <a:pt x="1568" y="601"/>
                  </a:cubicBezTo>
                  <a:cubicBezTo>
                    <a:pt x="1548" y="620"/>
                    <a:pt x="1540" y="640"/>
                    <a:pt x="1530" y="653"/>
                  </a:cubicBezTo>
                  <a:lnTo>
                    <a:pt x="1530" y="653"/>
                  </a:lnTo>
                  <a:cubicBezTo>
                    <a:pt x="1587" y="624"/>
                    <a:pt x="1639" y="591"/>
                    <a:pt x="1668" y="534"/>
                  </a:cubicBezTo>
                  <a:cubicBezTo>
                    <a:pt x="1701" y="334"/>
                    <a:pt x="1401" y="100"/>
                    <a:pt x="867" y="34"/>
                  </a:cubicBezTo>
                  <a:cubicBezTo>
                    <a:pt x="767" y="11"/>
                    <a:pt x="667" y="0"/>
                    <a:pt x="568" y="0"/>
                  </a:cubicBezTo>
                  <a:close/>
                  <a:moveTo>
                    <a:pt x="1530" y="653"/>
                  </a:moveTo>
                  <a:cubicBezTo>
                    <a:pt x="1521" y="658"/>
                    <a:pt x="1511" y="663"/>
                    <a:pt x="1501" y="667"/>
                  </a:cubicBezTo>
                  <a:cubicBezTo>
                    <a:pt x="1515" y="667"/>
                    <a:pt x="1523" y="662"/>
                    <a:pt x="1530" y="653"/>
                  </a:cubicBezTo>
                  <a:close/>
                </a:path>
              </a:pathLst>
            </a:custGeom>
            <a:solidFill>
              <a:srgbClr val="F2B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3"/>
            <p:cNvSpPr/>
            <p:nvPr/>
          </p:nvSpPr>
          <p:spPr>
            <a:xfrm>
              <a:off x="2134792" y="1209728"/>
              <a:ext cx="165880" cy="73325"/>
            </a:xfrm>
            <a:custGeom>
              <a:avLst/>
              <a:gdLst/>
              <a:ahLst/>
              <a:cxnLst/>
              <a:rect l="l" t="t" r="r" b="b"/>
              <a:pathLst>
                <a:path w="8074" h="3569" extrusionOk="0">
                  <a:moveTo>
                    <a:pt x="2428" y="0"/>
                  </a:moveTo>
                  <a:cubicBezTo>
                    <a:pt x="1368" y="0"/>
                    <a:pt x="272" y="188"/>
                    <a:pt x="168" y="897"/>
                  </a:cubicBezTo>
                  <a:cubicBezTo>
                    <a:pt x="1" y="2031"/>
                    <a:pt x="835" y="3199"/>
                    <a:pt x="2970" y="3499"/>
                  </a:cubicBezTo>
                  <a:cubicBezTo>
                    <a:pt x="3305" y="3546"/>
                    <a:pt x="3651" y="3569"/>
                    <a:pt x="3999" y="3569"/>
                  </a:cubicBezTo>
                  <a:cubicBezTo>
                    <a:pt x="5863" y="3569"/>
                    <a:pt x="7743" y="2921"/>
                    <a:pt x="7940" y="1965"/>
                  </a:cubicBezTo>
                  <a:cubicBezTo>
                    <a:pt x="8073" y="1264"/>
                    <a:pt x="6172" y="430"/>
                    <a:pt x="4070" y="130"/>
                  </a:cubicBezTo>
                  <a:cubicBezTo>
                    <a:pt x="3683" y="68"/>
                    <a:pt x="3062" y="0"/>
                    <a:pt x="2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3"/>
            <p:cNvSpPr/>
            <p:nvPr/>
          </p:nvSpPr>
          <p:spPr>
            <a:xfrm>
              <a:off x="2149810" y="1191134"/>
              <a:ext cx="151540" cy="66052"/>
            </a:xfrm>
            <a:custGeom>
              <a:avLst/>
              <a:gdLst/>
              <a:ahLst/>
              <a:cxnLst/>
              <a:rect l="l" t="t" r="r" b="b"/>
              <a:pathLst>
                <a:path w="7376" h="3215" extrusionOk="0">
                  <a:moveTo>
                    <a:pt x="3506" y="1"/>
                  </a:moveTo>
                  <a:cubicBezTo>
                    <a:pt x="3206" y="1"/>
                    <a:pt x="2906" y="68"/>
                    <a:pt x="2639" y="268"/>
                  </a:cubicBezTo>
                  <a:cubicBezTo>
                    <a:pt x="2339" y="401"/>
                    <a:pt x="2072" y="535"/>
                    <a:pt x="1772" y="668"/>
                  </a:cubicBezTo>
                  <a:cubicBezTo>
                    <a:pt x="1205" y="935"/>
                    <a:pt x="671" y="1335"/>
                    <a:pt x="271" y="1802"/>
                  </a:cubicBezTo>
                  <a:cubicBezTo>
                    <a:pt x="1" y="2132"/>
                    <a:pt x="2637" y="3214"/>
                    <a:pt x="4578" y="3214"/>
                  </a:cubicBezTo>
                  <a:cubicBezTo>
                    <a:pt x="4799" y="3214"/>
                    <a:pt x="5010" y="3200"/>
                    <a:pt x="5207" y="3170"/>
                  </a:cubicBezTo>
                  <a:cubicBezTo>
                    <a:pt x="5708" y="3070"/>
                    <a:pt x="7376" y="2736"/>
                    <a:pt x="6742" y="1969"/>
                  </a:cubicBezTo>
                  <a:cubicBezTo>
                    <a:pt x="6141" y="1335"/>
                    <a:pt x="5441" y="835"/>
                    <a:pt x="4640" y="468"/>
                  </a:cubicBezTo>
                  <a:cubicBezTo>
                    <a:pt x="4440" y="368"/>
                    <a:pt x="4207" y="268"/>
                    <a:pt x="4007" y="201"/>
                  </a:cubicBezTo>
                  <a:cubicBezTo>
                    <a:pt x="3840" y="101"/>
                    <a:pt x="3673" y="34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3"/>
            <p:cNvSpPr/>
            <p:nvPr/>
          </p:nvSpPr>
          <p:spPr>
            <a:xfrm>
              <a:off x="2149810" y="1190456"/>
              <a:ext cx="150163" cy="66730"/>
            </a:xfrm>
            <a:custGeom>
              <a:avLst/>
              <a:gdLst/>
              <a:ahLst/>
              <a:cxnLst/>
              <a:rect l="l" t="t" r="r" b="b"/>
              <a:pathLst>
                <a:path w="7309" h="3248" extrusionOk="0">
                  <a:moveTo>
                    <a:pt x="3506" y="1"/>
                  </a:moveTo>
                  <a:cubicBezTo>
                    <a:pt x="3206" y="1"/>
                    <a:pt x="2906" y="101"/>
                    <a:pt x="2639" y="301"/>
                  </a:cubicBezTo>
                  <a:cubicBezTo>
                    <a:pt x="2372" y="434"/>
                    <a:pt x="2072" y="568"/>
                    <a:pt x="1772" y="701"/>
                  </a:cubicBezTo>
                  <a:cubicBezTo>
                    <a:pt x="1205" y="968"/>
                    <a:pt x="671" y="1335"/>
                    <a:pt x="271" y="1835"/>
                  </a:cubicBezTo>
                  <a:cubicBezTo>
                    <a:pt x="1" y="2165"/>
                    <a:pt x="2637" y="3247"/>
                    <a:pt x="4578" y="3247"/>
                  </a:cubicBezTo>
                  <a:cubicBezTo>
                    <a:pt x="4799" y="3247"/>
                    <a:pt x="5010" y="3233"/>
                    <a:pt x="5207" y="3203"/>
                  </a:cubicBezTo>
                  <a:cubicBezTo>
                    <a:pt x="5708" y="3103"/>
                    <a:pt x="7309" y="2769"/>
                    <a:pt x="6775" y="2002"/>
                  </a:cubicBezTo>
                  <a:lnTo>
                    <a:pt x="6775" y="2002"/>
                  </a:lnTo>
                  <a:cubicBezTo>
                    <a:pt x="7142" y="2669"/>
                    <a:pt x="5941" y="2836"/>
                    <a:pt x="5541" y="2869"/>
                  </a:cubicBezTo>
                  <a:cubicBezTo>
                    <a:pt x="5260" y="2913"/>
                    <a:pt x="4971" y="2935"/>
                    <a:pt x="4681" y="2935"/>
                  </a:cubicBezTo>
                  <a:cubicBezTo>
                    <a:pt x="4078" y="2935"/>
                    <a:pt x="3469" y="2839"/>
                    <a:pt x="2906" y="2636"/>
                  </a:cubicBezTo>
                  <a:cubicBezTo>
                    <a:pt x="2739" y="2569"/>
                    <a:pt x="2572" y="2502"/>
                    <a:pt x="2405" y="2369"/>
                  </a:cubicBezTo>
                  <a:cubicBezTo>
                    <a:pt x="2372" y="2336"/>
                    <a:pt x="2339" y="2269"/>
                    <a:pt x="2305" y="2202"/>
                  </a:cubicBezTo>
                  <a:cubicBezTo>
                    <a:pt x="2305" y="2202"/>
                    <a:pt x="2305" y="2169"/>
                    <a:pt x="2305" y="2169"/>
                  </a:cubicBezTo>
                  <a:cubicBezTo>
                    <a:pt x="2316" y="2042"/>
                    <a:pt x="2377" y="2005"/>
                    <a:pt x="2461" y="2005"/>
                  </a:cubicBezTo>
                  <a:cubicBezTo>
                    <a:pt x="2572" y="2005"/>
                    <a:pt x="2725" y="2070"/>
                    <a:pt x="2851" y="2070"/>
                  </a:cubicBezTo>
                  <a:cubicBezTo>
                    <a:pt x="2928" y="2070"/>
                    <a:pt x="2996" y="2046"/>
                    <a:pt x="3039" y="1969"/>
                  </a:cubicBezTo>
                  <a:cubicBezTo>
                    <a:pt x="3339" y="1335"/>
                    <a:pt x="2105" y="1335"/>
                    <a:pt x="2706" y="701"/>
                  </a:cubicBezTo>
                  <a:cubicBezTo>
                    <a:pt x="3039" y="468"/>
                    <a:pt x="3406" y="267"/>
                    <a:pt x="3806" y="101"/>
                  </a:cubicBezTo>
                  <a:cubicBezTo>
                    <a:pt x="3706" y="67"/>
                    <a:pt x="3606" y="34"/>
                    <a:pt x="3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3"/>
            <p:cNvSpPr/>
            <p:nvPr/>
          </p:nvSpPr>
          <p:spPr>
            <a:xfrm>
              <a:off x="2134792" y="1213076"/>
              <a:ext cx="150122" cy="69812"/>
            </a:xfrm>
            <a:custGeom>
              <a:avLst/>
              <a:gdLst/>
              <a:ahLst/>
              <a:cxnLst/>
              <a:rect l="l" t="t" r="r" b="b"/>
              <a:pathLst>
                <a:path w="7307" h="3398" extrusionOk="0">
                  <a:moveTo>
                    <a:pt x="1102" y="0"/>
                  </a:moveTo>
                  <a:lnTo>
                    <a:pt x="1102" y="0"/>
                  </a:lnTo>
                  <a:cubicBezTo>
                    <a:pt x="601" y="100"/>
                    <a:pt x="201" y="334"/>
                    <a:pt x="168" y="768"/>
                  </a:cubicBezTo>
                  <a:cubicBezTo>
                    <a:pt x="1" y="1868"/>
                    <a:pt x="835" y="3036"/>
                    <a:pt x="2970" y="3336"/>
                  </a:cubicBezTo>
                  <a:cubicBezTo>
                    <a:pt x="3294" y="3378"/>
                    <a:pt x="3631" y="3398"/>
                    <a:pt x="3968" y="3398"/>
                  </a:cubicBezTo>
                  <a:cubicBezTo>
                    <a:pt x="5259" y="3398"/>
                    <a:pt x="6566" y="3105"/>
                    <a:pt x="7306" y="2602"/>
                  </a:cubicBezTo>
                  <a:lnTo>
                    <a:pt x="7306" y="2602"/>
                  </a:lnTo>
                  <a:cubicBezTo>
                    <a:pt x="6497" y="2880"/>
                    <a:pt x="5655" y="3013"/>
                    <a:pt x="4815" y="3013"/>
                  </a:cubicBezTo>
                  <a:cubicBezTo>
                    <a:pt x="4443" y="3013"/>
                    <a:pt x="4072" y="2987"/>
                    <a:pt x="3704" y="2936"/>
                  </a:cubicBezTo>
                  <a:cubicBezTo>
                    <a:pt x="1569" y="2636"/>
                    <a:pt x="201" y="1535"/>
                    <a:pt x="501" y="434"/>
                  </a:cubicBezTo>
                  <a:cubicBezTo>
                    <a:pt x="601" y="34"/>
                    <a:pt x="1002" y="10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3"/>
            <p:cNvSpPr/>
            <p:nvPr/>
          </p:nvSpPr>
          <p:spPr>
            <a:xfrm>
              <a:off x="1912759" y="1185299"/>
              <a:ext cx="242226" cy="58677"/>
            </a:xfrm>
            <a:custGeom>
              <a:avLst/>
              <a:gdLst/>
              <a:ahLst/>
              <a:cxnLst/>
              <a:rect l="l" t="t" r="r" b="b"/>
              <a:pathLst>
                <a:path w="11790" h="2856" extrusionOk="0">
                  <a:moveTo>
                    <a:pt x="1467" y="331"/>
                  </a:moveTo>
                  <a:cubicBezTo>
                    <a:pt x="1562" y="331"/>
                    <a:pt x="1664" y="338"/>
                    <a:pt x="1768" y="352"/>
                  </a:cubicBezTo>
                  <a:cubicBezTo>
                    <a:pt x="2235" y="418"/>
                    <a:pt x="2602" y="618"/>
                    <a:pt x="2602" y="819"/>
                  </a:cubicBezTo>
                  <a:cubicBezTo>
                    <a:pt x="2602" y="955"/>
                    <a:pt x="2288" y="1070"/>
                    <a:pt x="1918" y="1070"/>
                  </a:cubicBezTo>
                  <a:cubicBezTo>
                    <a:pt x="1836" y="1070"/>
                    <a:pt x="1752" y="1064"/>
                    <a:pt x="1668" y="1052"/>
                  </a:cubicBezTo>
                  <a:cubicBezTo>
                    <a:pt x="1201" y="985"/>
                    <a:pt x="834" y="752"/>
                    <a:pt x="834" y="585"/>
                  </a:cubicBezTo>
                  <a:cubicBezTo>
                    <a:pt x="834" y="427"/>
                    <a:pt x="1106" y="331"/>
                    <a:pt x="1467" y="331"/>
                  </a:cubicBezTo>
                  <a:close/>
                  <a:moveTo>
                    <a:pt x="1045" y="0"/>
                  </a:moveTo>
                  <a:cubicBezTo>
                    <a:pt x="587" y="0"/>
                    <a:pt x="184" y="315"/>
                    <a:pt x="67" y="785"/>
                  </a:cubicBezTo>
                  <a:cubicBezTo>
                    <a:pt x="0" y="1286"/>
                    <a:pt x="367" y="1753"/>
                    <a:pt x="901" y="1819"/>
                  </a:cubicBezTo>
                  <a:lnTo>
                    <a:pt x="11075" y="2853"/>
                  </a:lnTo>
                  <a:cubicBezTo>
                    <a:pt x="11077" y="2855"/>
                    <a:pt x="11080" y="2855"/>
                    <a:pt x="11083" y="2855"/>
                  </a:cubicBezTo>
                  <a:cubicBezTo>
                    <a:pt x="11185" y="2855"/>
                    <a:pt x="11790" y="2394"/>
                    <a:pt x="11242" y="1653"/>
                  </a:cubicBezTo>
                  <a:lnTo>
                    <a:pt x="1234" y="18"/>
                  </a:lnTo>
                  <a:cubicBezTo>
                    <a:pt x="1171" y="6"/>
                    <a:pt x="1108" y="0"/>
                    <a:pt x="1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3"/>
            <p:cNvSpPr/>
            <p:nvPr/>
          </p:nvSpPr>
          <p:spPr>
            <a:xfrm>
              <a:off x="1907274" y="1187025"/>
              <a:ext cx="239185" cy="56910"/>
            </a:xfrm>
            <a:custGeom>
              <a:avLst/>
              <a:gdLst/>
              <a:ahLst/>
              <a:cxnLst/>
              <a:rect l="l" t="t" r="r" b="b"/>
              <a:pathLst>
                <a:path w="11642" h="2770" extrusionOk="0">
                  <a:moveTo>
                    <a:pt x="934" y="1"/>
                  </a:moveTo>
                  <a:cubicBezTo>
                    <a:pt x="0" y="301"/>
                    <a:pt x="200" y="1669"/>
                    <a:pt x="1168" y="1735"/>
                  </a:cubicBezTo>
                  <a:lnTo>
                    <a:pt x="11342" y="2769"/>
                  </a:lnTo>
                  <a:cubicBezTo>
                    <a:pt x="11475" y="2736"/>
                    <a:pt x="11575" y="2636"/>
                    <a:pt x="11642" y="2503"/>
                  </a:cubicBezTo>
                  <a:lnTo>
                    <a:pt x="1201" y="1268"/>
                  </a:lnTo>
                  <a:cubicBezTo>
                    <a:pt x="167" y="1102"/>
                    <a:pt x="567" y="201"/>
                    <a:pt x="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3"/>
            <p:cNvSpPr/>
            <p:nvPr/>
          </p:nvSpPr>
          <p:spPr>
            <a:xfrm>
              <a:off x="2248571" y="1245291"/>
              <a:ext cx="45240" cy="20935"/>
            </a:xfrm>
            <a:custGeom>
              <a:avLst/>
              <a:gdLst/>
              <a:ahLst/>
              <a:cxnLst/>
              <a:rect l="l" t="t" r="r" b="b"/>
              <a:pathLst>
                <a:path w="2202" h="1019" extrusionOk="0">
                  <a:moveTo>
                    <a:pt x="2002" y="0"/>
                  </a:moveTo>
                  <a:cubicBezTo>
                    <a:pt x="1735" y="467"/>
                    <a:pt x="0" y="634"/>
                    <a:pt x="0" y="634"/>
                  </a:cubicBezTo>
                  <a:lnTo>
                    <a:pt x="501" y="1001"/>
                  </a:lnTo>
                  <a:cubicBezTo>
                    <a:pt x="607" y="1013"/>
                    <a:pt x="707" y="1019"/>
                    <a:pt x="801" y="1019"/>
                  </a:cubicBezTo>
                  <a:cubicBezTo>
                    <a:pt x="2001" y="1019"/>
                    <a:pt x="2202" y="100"/>
                    <a:pt x="2202" y="100"/>
                  </a:cubicBez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3"/>
            <p:cNvSpPr/>
            <p:nvPr/>
          </p:nvSpPr>
          <p:spPr>
            <a:xfrm>
              <a:off x="1986085" y="1197996"/>
              <a:ext cx="111046" cy="20586"/>
            </a:xfrm>
            <a:custGeom>
              <a:avLst/>
              <a:gdLst/>
              <a:ahLst/>
              <a:cxnLst/>
              <a:rect l="l" t="t" r="r" b="b"/>
              <a:pathLst>
                <a:path w="5405" h="1002" extrusionOk="0">
                  <a:moveTo>
                    <a:pt x="334" y="0"/>
                  </a:moveTo>
                  <a:lnTo>
                    <a:pt x="0" y="401"/>
                  </a:lnTo>
                  <a:lnTo>
                    <a:pt x="5404" y="1001"/>
                  </a:lnTo>
                  <a:lnTo>
                    <a:pt x="5304" y="80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3"/>
            <p:cNvSpPr/>
            <p:nvPr/>
          </p:nvSpPr>
          <p:spPr>
            <a:xfrm>
              <a:off x="1786653" y="1402914"/>
              <a:ext cx="34290" cy="13724"/>
            </a:xfrm>
            <a:custGeom>
              <a:avLst/>
              <a:gdLst/>
              <a:ahLst/>
              <a:cxnLst/>
              <a:rect l="l" t="t" r="r" b="b"/>
              <a:pathLst>
                <a:path w="1669" h="668" extrusionOk="0">
                  <a:moveTo>
                    <a:pt x="569" y="0"/>
                  </a:moveTo>
                  <a:cubicBezTo>
                    <a:pt x="371" y="0"/>
                    <a:pt x="178" y="45"/>
                    <a:pt x="0" y="134"/>
                  </a:cubicBezTo>
                  <a:cubicBezTo>
                    <a:pt x="117" y="117"/>
                    <a:pt x="234" y="109"/>
                    <a:pt x="351" y="109"/>
                  </a:cubicBezTo>
                  <a:cubicBezTo>
                    <a:pt x="467" y="109"/>
                    <a:pt x="584" y="117"/>
                    <a:pt x="701" y="134"/>
                  </a:cubicBezTo>
                  <a:cubicBezTo>
                    <a:pt x="1201" y="200"/>
                    <a:pt x="1568" y="401"/>
                    <a:pt x="1535" y="601"/>
                  </a:cubicBezTo>
                  <a:cubicBezTo>
                    <a:pt x="1535" y="634"/>
                    <a:pt x="1502" y="634"/>
                    <a:pt x="1468" y="667"/>
                  </a:cubicBezTo>
                  <a:cubicBezTo>
                    <a:pt x="1568" y="634"/>
                    <a:pt x="1635" y="601"/>
                    <a:pt x="1635" y="534"/>
                  </a:cubicBezTo>
                  <a:cubicBezTo>
                    <a:pt x="1668" y="334"/>
                    <a:pt x="1368" y="100"/>
                    <a:pt x="868" y="34"/>
                  </a:cubicBezTo>
                  <a:cubicBezTo>
                    <a:pt x="768" y="11"/>
                    <a:pt x="668" y="0"/>
                    <a:pt x="569" y="0"/>
                  </a:cubicBezTo>
                  <a:close/>
                </a:path>
              </a:pathLst>
            </a:custGeom>
            <a:solidFill>
              <a:srgbClr val="F2B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3"/>
            <p:cNvSpPr/>
            <p:nvPr/>
          </p:nvSpPr>
          <p:spPr>
            <a:xfrm>
              <a:off x="1989516" y="1421117"/>
              <a:ext cx="165182" cy="73017"/>
            </a:xfrm>
            <a:custGeom>
              <a:avLst/>
              <a:gdLst/>
              <a:ahLst/>
              <a:cxnLst/>
              <a:rect l="l" t="t" r="r" b="b"/>
              <a:pathLst>
                <a:path w="8040" h="3554" extrusionOk="0">
                  <a:moveTo>
                    <a:pt x="2381" y="0"/>
                  </a:moveTo>
                  <a:cubicBezTo>
                    <a:pt x="1329" y="0"/>
                    <a:pt x="250" y="176"/>
                    <a:pt x="167" y="882"/>
                  </a:cubicBezTo>
                  <a:cubicBezTo>
                    <a:pt x="0" y="2016"/>
                    <a:pt x="801" y="3184"/>
                    <a:pt x="2969" y="3484"/>
                  </a:cubicBezTo>
                  <a:cubicBezTo>
                    <a:pt x="3304" y="3531"/>
                    <a:pt x="3650" y="3554"/>
                    <a:pt x="3996" y="3554"/>
                  </a:cubicBezTo>
                  <a:cubicBezTo>
                    <a:pt x="5853" y="3554"/>
                    <a:pt x="7709" y="2906"/>
                    <a:pt x="7906" y="1950"/>
                  </a:cubicBezTo>
                  <a:cubicBezTo>
                    <a:pt x="8039" y="1249"/>
                    <a:pt x="6171" y="415"/>
                    <a:pt x="4036" y="115"/>
                  </a:cubicBezTo>
                  <a:cubicBezTo>
                    <a:pt x="3646" y="65"/>
                    <a:pt x="3019" y="0"/>
                    <a:pt x="2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3"/>
            <p:cNvSpPr/>
            <p:nvPr/>
          </p:nvSpPr>
          <p:spPr>
            <a:xfrm>
              <a:off x="2003836" y="1402216"/>
              <a:ext cx="151540" cy="66052"/>
            </a:xfrm>
            <a:custGeom>
              <a:avLst/>
              <a:gdLst/>
              <a:ahLst/>
              <a:cxnLst/>
              <a:rect l="l" t="t" r="r" b="b"/>
              <a:pathLst>
                <a:path w="7376" h="3215" extrusionOk="0">
                  <a:moveTo>
                    <a:pt x="3540" y="1"/>
                  </a:moveTo>
                  <a:cubicBezTo>
                    <a:pt x="3206" y="1"/>
                    <a:pt x="2906" y="68"/>
                    <a:pt x="2672" y="268"/>
                  </a:cubicBezTo>
                  <a:cubicBezTo>
                    <a:pt x="2372" y="401"/>
                    <a:pt x="2072" y="535"/>
                    <a:pt x="1805" y="668"/>
                  </a:cubicBezTo>
                  <a:cubicBezTo>
                    <a:pt x="1205" y="935"/>
                    <a:pt x="704" y="1335"/>
                    <a:pt x="271" y="1802"/>
                  </a:cubicBezTo>
                  <a:cubicBezTo>
                    <a:pt x="1" y="2132"/>
                    <a:pt x="2637" y="3214"/>
                    <a:pt x="4578" y="3214"/>
                  </a:cubicBezTo>
                  <a:cubicBezTo>
                    <a:pt x="4799" y="3214"/>
                    <a:pt x="5010" y="3200"/>
                    <a:pt x="5207" y="3170"/>
                  </a:cubicBezTo>
                  <a:cubicBezTo>
                    <a:pt x="5708" y="3070"/>
                    <a:pt x="7376" y="2736"/>
                    <a:pt x="6742" y="1969"/>
                  </a:cubicBezTo>
                  <a:cubicBezTo>
                    <a:pt x="6175" y="1335"/>
                    <a:pt x="5474" y="835"/>
                    <a:pt x="4674" y="468"/>
                  </a:cubicBezTo>
                  <a:cubicBezTo>
                    <a:pt x="4440" y="368"/>
                    <a:pt x="4240" y="268"/>
                    <a:pt x="4007" y="201"/>
                  </a:cubicBezTo>
                  <a:cubicBezTo>
                    <a:pt x="3873" y="101"/>
                    <a:pt x="3706" y="34"/>
                    <a:pt x="3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3"/>
            <p:cNvSpPr/>
            <p:nvPr/>
          </p:nvSpPr>
          <p:spPr>
            <a:xfrm>
              <a:off x="2003898" y="1401538"/>
              <a:ext cx="150800" cy="66237"/>
            </a:xfrm>
            <a:custGeom>
              <a:avLst/>
              <a:gdLst/>
              <a:ahLst/>
              <a:cxnLst/>
              <a:rect l="l" t="t" r="r" b="b"/>
              <a:pathLst>
                <a:path w="7340" h="3224" extrusionOk="0">
                  <a:moveTo>
                    <a:pt x="3537" y="1"/>
                  </a:moveTo>
                  <a:cubicBezTo>
                    <a:pt x="3203" y="1"/>
                    <a:pt x="2903" y="101"/>
                    <a:pt x="2669" y="267"/>
                  </a:cubicBezTo>
                  <a:cubicBezTo>
                    <a:pt x="2369" y="401"/>
                    <a:pt x="2069" y="534"/>
                    <a:pt x="1802" y="701"/>
                  </a:cubicBezTo>
                  <a:cubicBezTo>
                    <a:pt x="1202" y="968"/>
                    <a:pt x="701" y="1335"/>
                    <a:pt x="268" y="1835"/>
                  </a:cubicBezTo>
                  <a:cubicBezTo>
                    <a:pt x="1" y="2161"/>
                    <a:pt x="2576" y="3224"/>
                    <a:pt x="4511" y="3224"/>
                  </a:cubicBezTo>
                  <a:cubicBezTo>
                    <a:pt x="4754" y="3224"/>
                    <a:pt x="4988" y="3207"/>
                    <a:pt x="5204" y="3170"/>
                  </a:cubicBezTo>
                  <a:cubicBezTo>
                    <a:pt x="5705" y="3103"/>
                    <a:pt x="7339" y="2769"/>
                    <a:pt x="6772" y="2002"/>
                  </a:cubicBezTo>
                  <a:lnTo>
                    <a:pt x="6772" y="2002"/>
                  </a:lnTo>
                  <a:cubicBezTo>
                    <a:pt x="7139" y="2669"/>
                    <a:pt x="5938" y="2836"/>
                    <a:pt x="5571" y="2869"/>
                  </a:cubicBezTo>
                  <a:cubicBezTo>
                    <a:pt x="5303" y="2909"/>
                    <a:pt x="5034" y="2928"/>
                    <a:pt x="4766" y="2928"/>
                  </a:cubicBezTo>
                  <a:cubicBezTo>
                    <a:pt x="4136" y="2928"/>
                    <a:pt x="3511" y="2823"/>
                    <a:pt x="2903" y="2636"/>
                  </a:cubicBezTo>
                  <a:cubicBezTo>
                    <a:pt x="2736" y="2569"/>
                    <a:pt x="2569" y="2469"/>
                    <a:pt x="2436" y="2369"/>
                  </a:cubicBezTo>
                  <a:cubicBezTo>
                    <a:pt x="2369" y="2336"/>
                    <a:pt x="2336" y="2269"/>
                    <a:pt x="2336" y="2202"/>
                  </a:cubicBezTo>
                  <a:cubicBezTo>
                    <a:pt x="2336" y="2202"/>
                    <a:pt x="2336" y="2169"/>
                    <a:pt x="2336" y="2169"/>
                  </a:cubicBezTo>
                  <a:cubicBezTo>
                    <a:pt x="2346" y="2042"/>
                    <a:pt x="2407" y="2005"/>
                    <a:pt x="2490" y="2005"/>
                  </a:cubicBezTo>
                  <a:cubicBezTo>
                    <a:pt x="2600" y="2005"/>
                    <a:pt x="2749" y="2070"/>
                    <a:pt x="2868" y="2070"/>
                  </a:cubicBezTo>
                  <a:cubicBezTo>
                    <a:pt x="2940" y="2070"/>
                    <a:pt x="3002" y="2046"/>
                    <a:pt x="3036" y="1969"/>
                  </a:cubicBezTo>
                  <a:cubicBezTo>
                    <a:pt x="3336" y="1335"/>
                    <a:pt x="2102" y="1335"/>
                    <a:pt x="2736" y="701"/>
                  </a:cubicBezTo>
                  <a:cubicBezTo>
                    <a:pt x="3036" y="434"/>
                    <a:pt x="3403" y="234"/>
                    <a:pt x="3803" y="101"/>
                  </a:cubicBezTo>
                  <a:cubicBezTo>
                    <a:pt x="3703" y="67"/>
                    <a:pt x="3603" y="34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3"/>
            <p:cNvSpPr/>
            <p:nvPr/>
          </p:nvSpPr>
          <p:spPr>
            <a:xfrm>
              <a:off x="1989516" y="1424158"/>
              <a:ext cx="149424" cy="70100"/>
            </a:xfrm>
            <a:custGeom>
              <a:avLst/>
              <a:gdLst/>
              <a:ahLst/>
              <a:cxnLst/>
              <a:rect l="l" t="t" r="r" b="b"/>
              <a:pathLst>
                <a:path w="7273" h="3412" extrusionOk="0">
                  <a:moveTo>
                    <a:pt x="1068" y="0"/>
                  </a:moveTo>
                  <a:cubicBezTo>
                    <a:pt x="567" y="100"/>
                    <a:pt x="200" y="334"/>
                    <a:pt x="134" y="768"/>
                  </a:cubicBezTo>
                  <a:cubicBezTo>
                    <a:pt x="0" y="1902"/>
                    <a:pt x="801" y="3036"/>
                    <a:pt x="2936" y="3336"/>
                  </a:cubicBezTo>
                  <a:cubicBezTo>
                    <a:pt x="3285" y="3387"/>
                    <a:pt x="3645" y="3411"/>
                    <a:pt x="4003" y="3411"/>
                  </a:cubicBezTo>
                  <a:cubicBezTo>
                    <a:pt x="5283" y="3411"/>
                    <a:pt x="6542" y="3105"/>
                    <a:pt x="7272" y="2636"/>
                  </a:cubicBezTo>
                  <a:lnTo>
                    <a:pt x="7272" y="2636"/>
                  </a:lnTo>
                  <a:cubicBezTo>
                    <a:pt x="6495" y="2887"/>
                    <a:pt x="5671" y="3029"/>
                    <a:pt x="4843" y="3029"/>
                  </a:cubicBezTo>
                  <a:cubicBezTo>
                    <a:pt x="4462" y="3029"/>
                    <a:pt x="4081" y="2999"/>
                    <a:pt x="3703" y="2936"/>
                  </a:cubicBezTo>
                  <a:cubicBezTo>
                    <a:pt x="1535" y="2636"/>
                    <a:pt x="167" y="1535"/>
                    <a:pt x="467" y="434"/>
                  </a:cubicBezTo>
                  <a:cubicBezTo>
                    <a:pt x="601" y="34"/>
                    <a:pt x="968" y="10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3"/>
            <p:cNvSpPr/>
            <p:nvPr/>
          </p:nvSpPr>
          <p:spPr>
            <a:xfrm>
              <a:off x="1766786" y="1396381"/>
              <a:ext cx="242205" cy="58677"/>
            </a:xfrm>
            <a:custGeom>
              <a:avLst/>
              <a:gdLst/>
              <a:ahLst/>
              <a:cxnLst/>
              <a:rect l="l" t="t" r="r" b="b"/>
              <a:pathLst>
                <a:path w="11789" h="2856" extrusionOk="0">
                  <a:moveTo>
                    <a:pt x="1471" y="331"/>
                  </a:moveTo>
                  <a:cubicBezTo>
                    <a:pt x="1564" y="331"/>
                    <a:pt x="1664" y="338"/>
                    <a:pt x="1768" y="352"/>
                  </a:cubicBezTo>
                  <a:cubicBezTo>
                    <a:pt x="2268" y="418"/>
                    <a:pt x="2602" y="619"/>
                    <a:pt x="2602" y="819"/>
                  </a:cubicBezTo>
                  <a:cubicBezTo>
                    <a:pt x="2602" y="977"/>
                    <a:pt x="2330" y="1073"/>
                    <a:pt x="1986" y="1073"/>
                  </a:cubicBezTo>
                  <a:cubicBezTo>
                    <a:pt x="1895" y="1073"/>
                    <a:pt x="1799" y="1066"/>
                    <a:pt x="1701" y="1052"/>
                  </a:cubicBezTo>
                  <a:cubicBezTo>
                    <a:pt x="1234" y="985"/>
                    <a:pt x="867" y="785"/>
                    <a:pt x="867" y="585"/>
                  </a:cubicBezTo>
                  <a:cubicBezTo>
                    <a:pt x="867" y="427"/>
                    <a:pt x="1118" y="331"/>
                    <a:pt x="1471" y="331"/>
                  </a:cubicBezTo>
                  <a:close/>
                  <a:moveTo>
                    <a:pt x="1045" y="0"/>
                  </a:moveTo>
                  <a:cubicBezTo>
                    <a:pt x="587" y="0"/>
                    <a:pt x="188" y="315"/>
                    <a:pt x="100" y="785"/>
                  </a:cubicBezTo>
                  <a:cubicBezTo>
                    <a:pt x="0" y="1286"/>
                    <a:pt x="400" y="1753"/>
                    <a:pt x="934" y="1819"/>
                  </a:cubicBezTo>
                  <a:lnTo>
                    <a:pt x="11108" y="2853"/>
                  </a:lnTo>
                  <a:cubicBezTo>
                    <a:pt x="11109" y="2855"/>
                    <a:pt x="11111" y="2855"/>
                    <a:pt x="11114" y="2855"/>
                  </a:cubicBezTo>
                  <a:cubicBezTo>
                    <a:pt x="11188" y="2855"/>
                    <a:pt x="11788" y="2424"/>
                    <a:pt x="11241" y="1653"/>
                  </a:cubicBezTo>
                  <a:lnTo>
                    <a:pt x="1234" y="18"/>
                  </a:lnTo>
                  <a:cubicBezTo>
                    <a:pt x="1171" y="6"/>
                    <a:pt x="1108" y="0"/>
                    <a:pt x="1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3"/>
            <p:cNvSpPr/>
            <p:nvPr/>
          </p:nvSpPr>
          <p:spPr>
            <a:xfrm>
              <a:off x="1761300" y="1398107"/>
              <a:ext cx="239185" cy="56910"/>
            </a:xfrm>
            <a:custGeom>
              <a:avLst/>
              <a:gdLst/>
              <a:ahLst/>
              <a:cxnLst/>
              <a:rect l="l" t="t" r="r" b="b"/>
              <a:pathLst>
                <a:path w="11642" h="2770" extrusionOk="0">
                  <a:moveTo>
                    <a:pt x="968" y="1"/>
                  </a:moveTo>
                  <a:cubicBezTo>
                    <a:pt x="0" y="301"/>
                    <a:pt x="200" y="1669"/>
                    <a:pt x="1201" y="1735"/>
                  </a:cubicBezTo>
                  <a:lnTo>
                    <a:pt x="11375" y="2769"/>
                  </a:lnTo>
                  <a:cubicBezTo>
                    <a:pt x="11475" y="2703"/>
                    <a:pt x="11575" y="2603"/>
                    <a:pt x="11642" y="2503"/>
                  </a:cubicBezTo>
                  <a:lnTo>
                    <a:pt x="1234" y="1235"/>
                  </a:lnTo>
                  <a:cubicBezTo>
                    <a:pt x="167" y="1102"/>
                    <a:pt x="601" y="201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3"/>
            <p:cNvSpPr/>
            <p:nvPr/>
          </p:nvSpPr>
          <p:spPr>
            <a:xfrm>
              <a:off x="2103275" y="1456373"/>
              <a:ext cx="45261" cy="21079"/>
            </a:xfrm>
            <a:custGeom>
              <a:avLst/>
              <a:gdLst/>
              <a:ahLst/>
              <a:cxnLst/>
              <a:rect l="l" t="t" r="r" b="b"/>
              <a:pathLst>
                <a:path w="2203" h="1026" extrusionOk="0">
                  <a:moveTo>
                    <a:pt x="1969" y="0"/>
                  </a:moveTo>
                  <a:cubicBezTo>
                    <a:pt x="1735" y="467"/>
                    <a:pt x="0" y="634"/>
                    <a:pt x="0" y="634"/>
                  </a:cubicBezTo>
                  <a:lnTo>
                    <a:pt x="501" y="1001"/>
                  </a:lnTo>
                  <a:cubicBezTo>
                    <a:pt x="623" y="1018"/>
                    <a:pt x="737" y="1025"/>
                    <a:pt x="843" y="1025"/>
                  </a:cubicBezTo>
                  <a:cubicBezTo>
                    <a:pt x="2006" y="1025"/>
                    <a:pt x="2202" y="100"/>
                    <a:pt x="2202" y="100"/>
                  </a:cubicBezTo>
                  <a:lnTo>
                    <a:pt x="1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3"/>
            <p:cNvSpPr/>
            <p:nvPr/>
          </p:nvSpPr>
          <p:spPr>
            <a:xfrm>
              <a:off x="1840112" y="1409078"/>
              <a:ext cx="111046" cy="20586"/>
            </a:xfrm>
            <a:custGeom>
              <a:avLst/>
              <a:gdLst/>
              <a:ahLst/>
              <a:cxnLst/>
              <a:rect l="l" t="t" r="r" b="b"/>
              <a:pathLst>
                <a:path w="5405" h="1002" extrusionOk="0">
                  <a:moveTo>
                    <a:pt x="367" y="1"/>
                  </a:moveTo>
                  <a:lnTo>
                    <a:pt x="0" y="401"/>
                  </a:lnTo>
                  <a:lnTo>
                    <a:pt x="5404" y="1001"/>
                  </a:lnTo>
                  <a:lnTo>
                    <a:pt x="5404" y="1001"/>
                  </a:lnTo>
                  <a:lnTo>
                    <a:pt x="5304" y="801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3"/>
            <p:cNvSpPr/>
            <p:nvPr/>
          </p:nvSpPr>
          <p:spPr>
            <a:xfrm>
              <a:off x="2171116" y="1361084"/>
              <a:ext cx="34988" cy="13745"/>
            </a:xfrm>
            <a:custGeom>
              <a:avLst/>
              <a:gdLst/>
              <a:ahLst/>
              <a:cxnLst/>
              <a:rect l="l" t="t" r="r" b="b"/>
              <a:pathLst>
                <a:path w="1703" h="669" extrusionOk="0">
                  <a:moveTo>
                    <a:pt x="551" y="0"/>
                  </a:moveTo>
                  <a:cubicBezTo>
                    <a:pt x="359" y="0"/>
                    <a:pt x="173" y="37"/>
                    <a:pt x="1" y="102"/>
                  </a:cubicBezTo>
                  <a:cubicBezTo>
                    <a:pt x="118" y="85"/>
                    <a:pt x="243" y="77"/>
                    <a:pt x="368" y="77"/>
                  </a:cubicBezTo>
                  <a:cubicBezTo>
                    <a:pt x="493" y="77"/>
                    <a:pt x="618" y="85"/>
                    <a:pt x="735" y="102"/>
                  </a:cubicBezTo>
                  <a:cubicBezTo>
                    <a:pt x="1235" y="202"/>
                    <a:pt x="1602" y="402"/>
                    <a:pt x="1569" y="569"/>
                  </a:cubicBezTo>
                  <a:cubicBezTo>
                    <a:pt x="1569" y="602"/>
                    <a:pt x="1535" y="635"/>
                    <a:pt x="1502" y="669"/>
                  </a:cubicBezTo>
                  <a:cubicBezTo>
                    <a:pt x="1569" y="602"/>
                    <a:pt x="1635" y="569"/>
                    <a:pt x="1669" y="502"/>
                  </a:cubicBezTo>
                  <a:cubicBezTo>
                    <a:pt x="1702" y="302"/>
                    <a:pt x="1402" y="102"/>
                    <a:pt x="868" y="35"/>
                  </a:cubicBezTo>
                  <a:cubicBezTo>
                    <a:pt x="762" y="11"/>
                    <a:pt x="655" y="0"/>
                    <a:pt x="551" y="0"/>
                  </a:cubicBezTo>
                  <a:close/>
                </a:path>
              </a:pathLst>
            </a:custGeom>
            <a:solidFill>
              <a:srgbClr val="F2B3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3"/>
            <p:cNvSpPr/>
            <p:nvPr/>
          </p:nvSpPr>
          <p:spPr>
            <a:xfrm>
              <a:off x="2373979" y="1378609"/>
              <a:ext cx="165860" cy="73079"/>
            </a:xfrm>
            <a:custGeom>
              <a:avLst/>
              <a:gdLst/>
              <a:ahLst/>
              <a:cxnLst/>
              <a:rect l="l" t="t" r="r" b="b"/>
              <a:pathLst>
                <a:path w="8073" h="3557" extrusionOk="0">
                  <a:moveTo>
                    <a:pt x="2390" y="1"/>
                  </a:moveTo>
                  <a:cubicBezTo>
                    <a:pt x="1345" y="1"/>
                    <a:pt x="271" y="177"/>
                    <a:pt x="167" y="883"/>
                  </a:cubicBezTo>
                  <a:cubicBezTo>
                    <a:pt x="1" y="2051"/>
                    <a:pt x="834" y="3185"/>
                    <a:pt x="2969" y="3485"/>
                  </a:cubicBezTo>
                  <a:cubicBezTo>
                    <a:pt x="3315" y="3534"/>
                    <a:pt x="3673" y="3557"/>
                    <a:pt x="4031" y="3557"/>
                  </a:cubicBezTo>
                  <a:cubicBezTo>
                    <a:pt x="5884" y="3557"/>
                    <a:pt x="7738" y="2934"/>
                    <a:pt x="7906" y="1984"/>
                  </a:cubicBezTo>
                  <a:cubicBezTo>
                    <a:pt x="8073" y="1250"/>
                    <a:pt x="6205" y="416"/>
                    <a:pt x="4037" y="116"/>
                  </a:cubicBezTo>
                  <a:cubicBezTo>
                    <a:pt x="3647" y="66"/>
                    <a:pt x="3024" y="1"/>
                    <a:pt x="2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3"/>
            <p:cNvSpPr/>
            <p:nvPr/>
          </p:nvSpPr>
          <p:spPr>
            <a:xfrm>
              <a:off x="2389060" y="1359728"/>
              <a:ext cx="151478" cy="66237"/>
            </a:xfrm>
            <a:custGeom>
              <a:avLst/>
              <a:gdLst/>
              <a:ahLst/>
              <a:cxnLst/>
              <a:rect l="l" t="t" r="r" b="b"/>
              <a:pathLst>
                <a:path w="7373" h="3224" extrusionOk="0">
                  <a:moveTo>
                    <a:pt x="3503" y="1"/>
                  </a:moveTo>
                  <a:cubicBezTo>
                    <a:pt x="3203" y="1"/>
                    <a:pt x="2902" y="101"/>
                    <a:pt x="2636" y="268"/>
                  </a:cubicBezTo>
                  <a:cubicBezTo>
                    <a:pt x="2369" y="401"/>
                    <a:pt x="2069" y="535"/>
                    <a:pt x="1768" y="701"/>
                  </a:cubicBezTo>
                  <a:cubicBezTo>
                    <a:pt x="1201" y="935"/>
                    <a:pt x="668" y="1335"/>
                    <a:pt x="267" y="1835"/>
                  </a:cubicBezTo>
                  <a:cubicBezTo>
                    <a:pt x="1" y="2161"/>
                    <a:pt x="2576" y="3224"/>
                    <a:pt x="4510" y="3224"/>
                  </a:cubicBezTo>
                  <a:cubicBezTo>
                    <a:pt x="4754" y="3224"/>
                    <a:pt x="4988" y="3207"/>
                    <a:pt x="5204" y="3170"/>
                  </a:cubicBezTo>
                  <a:cubicBezTo>
                    <a:pt x="5704" y="3103"/>
                    <a:pt x="7372" y="2769"/>
                    <a:pt x="6739" y="1969"/>
                  </a:cubicBezTo>
                  <a:cubicBezTo>
                    <a:pt x="6138" y="1335"/>
                    <a:pt x="5438" y="835"/>
                    <a:pt x="4670" y="501"/>
                  </a:cubicBezTo>
                  <a:cubicBezTo>
                    <a:pt x="4437" y="401"/>
                    <a:pt x="4237" y="301"/>
                    <a:pt x="4003" y="201"/>
                  </a:cubicBezTo>
                  <a:cubicBezTo>
                    <a:pt x="3836" y="134"/>
                    <a:pt x="3670" y="68"/>
                    <a:pt x="3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3"/>
            <p:cNvSpPr/>
            <p:nvPr/>
          </p:nvSpPr>
          <p:spPr>
            <a:xfrm>
              <a:off x="2388998" y="1359728"/>
              <a:ext cx="150163" cy="66052"/>
            </a:xfrm>
            <a:custGeom>
              <a:avLst/>
              <a:gdLst/>
              <a:ahLst/>
              <a:cxnLst/>
              <a:rect l="l" t="t" r="r" b="b"/>
              <a:pathLst>
                <a:path w="7309" h="3215" extrusionOk="0">
                  <a:moveTo>
                    <a:pt x="3506" y="1"/>
                  </a:moveTo>
                  <a:cubicBezTo>
                    <a:pt x="3206" y="1"/>
                    <a:pt x="2905" y="101"/>
                    <a:pt x="2639" y="268"/>
                  </a:cubicBezTo>
                  <a:cubicBezTo>
                    <a:pt x="2372" y="401"/>
                    <a:pt x="2072" y="535"/>
                    <a:pt x="1771" y="668"/>
                  </a:cubicBezTo>
                  <a:cubicBezTo>
                    <a:pt x="1204" y="935"/>
                    <a:pt x="671" y="1335"/>
                    <a:pt x="270" y="1802"/>
                  </a:cubicBezTo>
                  <a:cubicBezTo>
                    <a:pt x="1" y="2132"/>
                    <a:pt x="2636" y="3214"/>
                    <a:pt x="4578" y="3214"/>
                  </a:cubicBezTo>
                  <a:cubicBezTo>
                    <a:pt x="4798" y="3214"/>
                    <a:pt x="5010" y="3200"/>
                    <a:pt x="5207" y="3170"/>
                  </a:cubicBezTo>
                  <a:cubicBezTo>
                    <a:pt x="5707" y="3103"/>
                    <a:pt x="7309" y="2736"/>
                    <a:pt x="6775" y="2002"/>
                  </a:cubicBezTo>
                  <a:lnTo>
                    <a:pt x="6775" y="2002"/>
                  </a:lnTo>
                  <a:cubicBezTo>
                    <a:pt x="7142" y="2636"/>
                    <a:pt x="5941" y="2836"/>
                    <a:pt x="5541" y="2870"/>
                  </a:cubicBezTo>
                  <a:cubicBezTo>
                    <a:pt x="5294" y="2898"/>
                    <a:pt x="5046" y="2913"/>
                    <a:pt x="4796" y="2913"/>
                  </a:cubicBezTo>
                  <a:cubicBezTo>
                    <a:pt x="4165" y="2913"/>
                    <a:pt x="3527" y="2818"/>
                    <a:pt x="2905" y="2603"/>
                  </a:cubicBezTo>
                  <a:cubicBezTo>
                    <a:pt x="2739" y="2569"/>
                    <a:pt x="2572" y="2469"/>
                    <a:pt x="2438" y="2369"/>
                  </a:cubicBezTo>
                  <a:cubicBezTo>
                    <a:pt x="2372" y="2302"/>
                    <a:pt x="2338" y="2269"/>
                    <a:pt x="2305" y="2202"/>
                  </a:cubicBezTo>
                  <a:cubicBezTo>
                    <a:pt x="2305" y="2169"/>
                    <a:pt x="2305" y="2169"/>
                    <a:pt x="2305" y="2136"/>
                  </a:cubicBezTo>
                  <a:cubicBezTo>
                    <a:pt x="2316" y="2009"/>
                    <a:pt x="2377" y="1972"/>
                    <a:pt x="2460" y="1972"/>
                  </a:cubicBezTo>
                  <a:cubicBezTo>
                    <a:pt x="2572" y="1972"/>
                    <a:pt x="2724" y="2037"/>
                    <a:pt x="2851" y="2037"/>
                  </a:cubicBezTo>
                  <a:cubicBezTo>
                    <a:pt x="2928" y="2037"/>
                    <a:pt x="2996" y="2013"/>
                    <a:pt x="3039" y="1936"/>
                  </a:cubicBezTo>
                  <a:cubicBezTo>
                    <a:pt x="3339" y="1302"/>
                    <a:pt x="2105" y="1302"/>
                    <a:pt x="2705" y="668"/>
                  </a:cubicBezTo>
                  <a:cubicBezTo>
                    <a:pt x="3039" y="434"/>
                    <a:pt x="3406" y="234"/>
                    <a:pt x="3806" y="101"/>
                  </a:cubicBezTo>
                  <a:cubicBezTo>
                    <a:pt x="3706" y="34"/>
                    <a:pt x="3606" y="1"/>
                    <a:pt x="3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3"/>
            <p:cNvSpPr/>
            <p:nvPr/>
          </p:nvSpPr>
          <p:spPr>
            <a:xfrm>
              <a:off x="2373979" y="1381671"/>
              <a:ext cx="150102" cy="70490"/>
            </a:xfrm>
            <a:custGeom>
              <a:avLst/>
              <a:gdLst/>
              <a:ahLst/>
              <a:cxnLst/>
              <a:rect l="l" t="t" r="r" b="b"/>
              <a:pathLst>
                <a:path w="7306" h="3431" extrusionOk="0">
                  <a:moveTo>
                    <a:pt x="1101" y="0"/>
                  </a:moveTo>
                  <a:lnTo>
                    <a:pt x="1101" y="0"/>
                  </a:lnTo>
                  <a:cubicBezTo>
                    <a:pt x="601" y="134"/>
                    <a:pt x="234" y="367"/>
                    <a:pt x="167" y="767"/>
                  </a:cubicBezTo>
                  <a:cubicBezTo>
                    <a:pt x="1" y="1902"/>
                    <a:pt x="834" y="3069"/>
                    <a:pt x="2969" y="3369"/>
                  </a:cubicBezTo>
                  <a:cubicBezTo>
                    <a:pt x="3294" y="3411"/>
                    <a:pt x="3630" y="3431"/>
                    <a:pt x="3968" y="3431"/>
                  </a:cubicBezTo>
                  <a:cubicBezTo>
                    <a:pt x="5259" y="3431"/>
                    <a:pt x="6565" y="3138"/>
                    <a:pt x="7306" y="2635"/>
                  </a:cubicBezTo>
                  <a:lnTo>
                    <a:pt x="7306" y="2635"/>
                  </a:lnTo>
                  <a:cubicBezTo>
                    <a:pt x="6496" y="2913"/>
                    <a:pt x="5655" y="3046"/>
                    <a:pt x="4814" y="3046"/>
                  </a:cubicBezTo>
                  <a:cubicBezTo>
                    <a:pt x="4443" y="3046"/>
                    <a:pt x="4071" y="3020"/>
                    <a:pt x="3703" y="2969"/>
                  </a:cubicBezTo>
                  <a:cubicBezTo>
                    <a:pt x="1568" y="2669"/>
                    <a:pt x="201" y="1568"/>
                    <a:pt x="501" y="467"/>
                  </a:cubicBezTo>
                  <a:cubicBezTo>
                    <a:pt x="601" y="34"/>
                    <a:pt x="1001" y="100"/>
                    <a:pt x="1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3"/>
            <p:cNvSpPr/>
            <p:nvPr/>
          </p:nvSpPr>
          <p:spPr>
            <a:xfrm>
              <a:off x="2151927" y="1353893"/>
              <a:ext cx="242636" cy="59313"/>
            </a:xfrm>
            <a:custGeom>
              <a:avLst/>
              <a:gdLst/>
              <a:ahLst/>
              <a:cxnLst/>
              <a:rect l="l" t="t" r="r" b="b"/>
              <a:pathLst>
                <a:path w="11810" h="2887" extrusionOk="0">
                  <a:moveTo>
                    <a:pt x="1444" y="364"/>
                  </a:moveTo>
                  <a:cubicBezTo>
                    <a:pt x="1537" y="364"/>
                    <a:pt x="1636" y="371"/>
                    <a:pt x="1735" y="385"/>
                  </a:cubicBezTo>
                  <a:cubicBezTo>
                    <a:pt x="2236" y="452"/>
                    <a:pt x="2569" y="652"/>
                    <a:pt x="2569" y="819"/>
                  </a:cubicBezTo>
                  <a:cubicBezTo>
                    <a:pt x="2569" y="977"/>
                    <a:pt x="2319" y="1073"/>
                    <a:pt x="1966" y="1073"/>
                  </a:cubicBezTo>
                  <a:cubicBezTo>
                    <a:pt x="1873" y="1073"/>
                    <a:pt x="1773" y="1066"/>
                    <a:pt x="1669" y="1052"/>
                  </a:cubicBezTo>
                  <a:cubicBezTo>
                    <a:pt x="1202" y="985"/>
                    <a:pt x="835" y="785"/>
                    <a:pt x="835" y="585"/>
                  </a:cubicBezTo>
                  <a:cubicBezTo>
                    <a:pt x="835" y="454"/>
                    <a:pt x="1103" y="364"/>
                    <a:pt x="1444" y="364"/>
                  </a:cubicBezTo>
                  <a:close/>
                  <a:moveTo>
                    <a:pt x="1046" y="0"/>
                  </a:moveTo>
                  <a:cubicBezTo>
                    <a:pt x="587" y="0"/>
                    <a:pt x="185" y="315"/>
                    <a:pt x="68" y="785"/>
                  </a:cubicBezTo>
                  <a:cubicBezTo>
                    <a:pt x="1" y="1319"/>
                    <a:pt x="368" y="1786"/>
                    <a:pt x="901" y="1819"/>
                  </a:cubicBezTo>
                  <a:lnTo>
                    <a:pt x="11075" y="2887"/>
                  </a:lnTo>
                  <a:cubicBezTo>
                    <a:pt x="11142" y="2887"/>
                    <a:pt x="11809" y="2453"/>
                    <a:pt x="11209" y="1652"/>
                  </a:cubicBezTo>
                  <a:lnTo>
                    <a:pt x="1235" y="18"/>
                  </a:lnTo>
                  <a:cubicBezTo>
                    <a:pt x="1171" y="6"/>
                    <a:pt x="1108" y="0"/>
                    <a:pt x="1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3"/>
            <p:cNvSpPr/>
            <p:nvPr/>
          </p:nvSpPr>
          <p:spPr>
            <a:xfrm>
              <a:off x="2146441" y="1355619"/>
              <a:ext cx="239205" cy="57588"/>
            </a:xfrm>
            <a:custGeom>
              <a:avLst/>
              <a:gdLst/>
              <a:ahLst/>
              <a:cxnLst/>
              <a:rect l="l" t="t" r="r" b="b"/>
              <a:pathLst>
                <a:path w="11643" h="2803" extrusionOk="0">
                  <a:moveTo>
                    <a:pt x="935" y="1"/>
                  </a:moveTo>
                  <a:cubicBezTo>
                    <a:pt x="1" y="334"/>
                    <a:pt x="201" y="1702"/>
                    <a:pt x="1168" y="1735"/>
                  </a:cubicBezTo>
                  <a:lnTo>
                    <a:pt x="11342" y="2803"/>
                  </a:lnTo>
                  <a:cubicBezTo>
                    <a:pt x="11476" y="2736"/>
                    <a:pt x="11576" y="2636"/>
                    <a:pt x="11643" y="2536"/>
                  </a:cubicBezTo>
                  <a:lnTo>
                    <a:pt x="1202" y="1268"/>
                  </a:lnTo>
                  <a:cubicBezTo>
                    <a:pt x="168" y="1135"/>
                    <a:pt x="568" y="201"/>
                    <a:pt x="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3"/>
            <p:cNvSpPr/>
            <p:nvPr/>
          </p:nvSpPr>
          <p:spPr>
            <a:xfrm>
              <a:off x="2488437" y="1413885"/>
              <a:ext cx="45240" cy="21613"/>
            </a:xfrm>
            <a:custGeom>
              <a:avLst/>
              <a:gdLst/>
              <a:ahLst/>
              <a:cxnLst/>
              <a:rect l="l" t="t" r="r" b="b"/>
              <a:pathLst>
                <a:path w="2202" h="1052" extrusionOk="0">
                  <a:moveTo>
                    <a:pt x="1968" y="0"/>
                  </a:moveTo>
                  <a:cubicBezTo>
                    <a:pt x="1701" y="500"/>
                    <a:pt x="0" y="634"/>
                    <a:pt x="0" y="634"/>
                  </a:cubicBezTo>
                  <a:lnTo>
                    <a:pt x="501" y="1034"/>
                  </a:lnTo>
                  <a:cubicBezTo>
                    <a:pt x="607" y="1046"/>
                    <a:pt x="707" y="1052"/>
                    <a:pt x="801" y="1052"/>
                  </a:cubicBezTo>
                  <a:cubicBezTo>
                    <a:pt x="2001" y="1052"/>
                    <a:pt x="2202" y="133"/>
                    <a:pt x="2202" y="133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3"/>
            <p:cNvSpPr/>
            <p:nvPr/>
          </p:nvSpPr>
          <p:spPr>
            <a:xfrm>
              <a:off x="2225273" y="1367268"/>
              <a:ext cx="111025" cy="19908"/>
            </a:xfrm>
            <a:custGeom>
              <a:avLst/>
              <a:gdLst/>
              <a:ahLst/>
              <a:cxnLst/>
              <a:rect l="l" t="t" r="r" b="b"/>
              <a:pathLst>
                <a:path w="5404" h="969" extrusionOk="0">
                  <a:moveTo>
                    <a:pt x="334" y="1"/>
                  </a:moveTo>
                  <a:lnTo>
                    <a:pt x="0" y="368"/>
                  </a:lnTo>
                  <a:lnTo>
                    <a:pt x="5404" y="968"/>
                  </a:lnTo>
                  <a:lnTo>
                    <a:pt x="5404" y="968"/>
                  </a:lnTo>
                  <a:lnTo>
                    <a:pt x="5304" y="7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9" name="Google Shape;2409;p73"/>
          <p:cNvGrpSpPr/>
          <p:nvPr/>
        </p:nvGrpSpPr>
        <p:grpSpPr>
          <a:xfrm flipH="1">
            <a:off x="3770496" y="2076326"/>
            <a:ext cx="1160261" cy="1058293"/>
            <a:chOff x="2030627" y="1297353"/>
            <a:chExt cx="1263075" cy="1152072"/>
          </a:xfrm>
        </p:grpSpPr>
        <p:sp>
          <p:nvSpPr>
            <p:cNvPr id="2410" name="Google Shape;2410;p73"/>
            <p:cNvSpPr/>
            <p:nvPr/>
          </p:nvSpPr>
          <p:spPr>
            <a:xfrm>
              <a:off x="2873578" y="1324082"/>
              <a:ext cx="67182" cy="278323"/>
            </a:xfrm>
            <a:custGeom>
              <a:avLst/>
              <a:gdLst/>
              <a:ahLst/>
              <a:cxnLst/>
              <a:rect l="l" t="t" r="r" b="b"/>
              <a:pathLst>
                <a:path w="3270" h="13547" extrusionOk="0">
                  <a:moveTo>
                    <a:pt x="722" y="0"/>
                  </a:moveTo>
                  <a:cubicBezTo>
                    <a:pt x="715" y="0"/>
                    <a:pt x="708" y="0"/>
                    <a:pt x="701" y="1"/>
                  </a:cubicBezTo>
                  <a:cubicBezTo>
                    <a:pt x="101" y="101"/>
                    <a:pt x="1" y="3204"/>
                    <a:pt x="535" y="6940"/>
                  </a:cubicBezTo>
                  <a:cubicBezTo>
                    <a:pt x="1027" y="10614"/>
                    <a:pt x="1938" y="13547"/>
                    <a:pt x="2540" y="13547"/>
                  </a:cubicBezTo>
                  <a:cubicBezTo>
                    <a:pt x="2550" y="13547"/>
                    <a:pt x="2560" y="13546"/>
                    <a:pt x="2569" y="13544"/>
                  </a:cubicBezTo>
                  <a:cubicBezTo>
                    <a:pt x="3203" y="13444"/>
                    <a:pt x="3270" y="10375"/>
                    <a:pt x="2736" y="6639"/>
                  </a:cubicBezTo>
                  <a:cubicBezTo>
                    <a:pt x="2241" y="2912"/>
                    <a:pt x="1323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3"/>
            <p:cNvSpPr/>
            <p:nvPr/>
          </p:nvSpPr>
          <p:spPr>
            <a:xfrm>
              <a:off x="2091626" y="2306863"/>
              <a:ext cx="997172" cy="142562"/>
            </a:xfrm>
            <a:custGeom>
              <a:avLst/>
              <a:gdLst/>
              <a:ahLst/>
              <a:cxnLst/>
              <a:rect l="l" t="t" r="r" b="b"/>
              <a:pathLst>
                <a:path w="48536" h="6939" extrusionOk="0">
                  <a:moveTo>
                    <a:pt x="24284" y="0"/>
                  </a:moveTo>
                  <a:cubicBezTo>
                    <a:pt x="10875" y="0"/>
                    <a:pt x="0" y="1535"/>
                    <a:pt x="0" y="3470"/>
                  </a:cubicBezTo>
                  <a:cubicBezTo>
                    <a:pt x="0" y="5371"/>
                    <a:pt x="10875" y="6939"/>
                    <a:pt x="24284" y="6939"/>
                  </a:cubicBezTo>
                  <a:cubicBezTo>
                    <a:pt x="37661" y="6939"/>
                    <a:pt x="48535" y="5371"/>
                    <a:pt x="48535" y="3470"/>
                  </a:cubicBezTo>
                  <a:cubicBezTo>
                    <a:pt x="48535" y="1535"/>
                    <a:pt x="37661" y="0"/>
                    <a:pt x="24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3"/>
            <p:cNvSpPr/>
            <p:nvPr/>
          </p:nvSpPr>
          <p:spPr>
            <a:xfrm>
              <a:off x="2036791" y="1753108"/>
              <a:ext cx="1108197" cy="145315"/>
            </a:xfrm>
            <a:custGeom>
              <a:avLst/>
              <a:gdLst/>
              <a:ahLst/>
              <a:cxnLst/>
              <a:rect l="l" t="t" r="r" b="b"/>
              <a:pathLst>
                <a:path w="53940" h="7073" extrusionOk="0">
                  <a:moveTo>
                    <a:pt x="26953" y="1"/>
                  </a:moveTo>
                  <a:cubicBezTo>
                    <a:pt x="12076" y="1"/>
                    <a:pt x="1" y="1602"/>
                    <a:pt x="1" y="3537"/>
                  </a:cubicBezTo>
                  <a:cubicBezTo>
                    <a:pt x="1" y="5505"/>
                    <a:pt x="12076" y="7073"/>
                    <a:pt x="26953" y="7073"/>
                  </a:cubicBezTo>
                  <a:cubicBezTo>
                    <a:pt x="41864" y="7073"/>
                    <a:pt x="53939" y="5505"/>
                    <a:pt x="53939" y="3537"/>
                  </a:cubicBezTo>
                  <a:cubicBezTo>
                    <a:pt x="53939" y="1602"/>
                    <a:pt x="41864" y="1"/>
                    <a:pt x="26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3"/>
            <p:cNvSpPr/>
            <p:nvPr/>
          </p:nvSpPr>
          <p:spPr>
            <a:xfrm>
              <a:off x="2032004" y="1743472"/>
              <a:ext cx="1112984" cy="164709"/>
            </a:xfrm>
            <a:custGeom>
              <a:avLst/>
              <a:gdLst/>
              <a:ahLst/>
              <a:cxnLst/>
              <a:rect l="l" t="t" r="r" b="b"/>
              <a:pathLst>
                <a:path w="54173" h="8017" extrusionOk="0">
                  <a:moveTo>
                    <a:pt x="25498" y="962"/>
                  </a:moveTo>
                  <a:cubicBezTo>
                    <a:pt x="26017" y="962"/>
                    <a:pt x="26535" y="965"/>
                    <a:pt x="27053" y="970"/>
                  </a:cubicBezTo>
                  <a:cubicBezTo>
                    <a:pt x="27538" y="965"/>
                    <a:pt x="28024" y="962"/>
                    <a:pt x="28509" y="962"/>
                  </a:cubicBezTo>
                  <a:cubicBezTo>
                    <a:pt x="34294" y="962"/>
                    <a:pt x="40078" y="1327"/>
                    <a:pt x="45833" y="2004"/>
                  </a:cubicBezTo>
                  <a:cubicBezTo>
                    <a:pt x="52905" y="2938"/>
                    <a:pt x="53205" y="4006"/>
                    <a:pt x="53205" y="4006"/>
                  </a:cubicBezTo>
                  <a:cubicBezTo>
                    <a:pt x="53205" y="4039"/>
                    <a:pt x="52905" y="5106"/>
                    <a:pt x="45833" y="6040"/>
                  </a:cubicBezTo>
                  <a:cubicBezTo>
                    <a:pt x="39878" y="6741"/>
                    <a:pt x="33893" y="7077"/>
                    <a:pt x="27906" y="7077"/>
                  </a:cubicBezTo>
                  <a:cubicBezTo>
                    <a:pt x="27622" y="7077"/>
                    <a:pt x="27337" y="7076"/>
                    <a:pt x="27053" y="7075"/>
                  </a:cubicBezTo>
                  <a:cubicBezTo>
                    <a:pt x="26770" y="7076"/>
                    <a:pt x="26487" y="7077"/>
                    <a:pt x="26204" y="7077"/>
                  </a:cubicBezTo>
                  <a:cubicBezTo>
                    <a:pt x="20246" y="7077"/>
                    <a:pt x="14261" y="6741"/>
                    <a:pt x="8306" y="6040"/>
                  </a:cubicBezTo>
                  <a:cubicBezTo>
                    <a:pt x="1235" y="5106"/>
                    <a:pt x="934" y="4039"/>
                    <a:pt x="934" y="4006"/>
                  </a:cubicBezTo>
                  <a:cubicBezTo>
                    <a:pt x="934" y="4006"/>
                    <a:pt x="1235" y="2938"/>
                    <a:pt x="8306" y="2004"/>
                  </a:cubicBezTo>
                  <a:cubicBezTo>
                    <a:pt x="14026" y="1301"/>
                    <a:pt x="19774" y="962"/>
                    <a:pt x="25498" y="962"/>
                  </a:cubicBezTo>
                  <a:close/>
                  <a:moveTo>
                    <a:pt x="26228" y="1"/>
                  </a:moveTo>
                  <a:cubicBezTo>
                    <a:pt x="20210" y="1"/>
                    <a:pt x="14193" y="336"/>
                    <a:pt x="8206" y="1037"/>
                  </a:cubicBezTo>
                  <a:cubicBezTo>
                    <a:pt x="0" y="2138"/>
                    <a:pt x="0" y="3505"/>
                    <a:pt x="0" y="4006"/>
                  </a:cubicBezTo>
                  <a:cubicBezTo>
                    <a:pt x="0" y="4539"/>
                    <a:pt x="0" y="5907"/>
                    <a:pt x="8206" y="6974"/>
                  </a:cubicBezTo>
                  <a:cubicBezTo>
                    <a:pt x="13961" y="7652"/>
                    <a:pt x="19773" y="8016"/>
                    <a:pt x="25589" y="8016"/>
                  </a:cubicBezTo>
                  <a:cubicBezTo>
                    <a:pt x="26077" y="8016"/>
                    <a:pt x="26565" y="8014"/>
                    <a:pt x="27053" y="8009"/>
                  </a:cubicBezTo>
                  <a:cubicBezTo>
                    <a:pt x="27543" y="8014"/>
                    <a:pt x="28034" y="8016"/>
                    <a:pt x="28524" y="8016"/>
                  </a:cubicBezTo>
                  <a:cubicBezTo>
                    <a:pt x="34366" y="8016"/>
                    <a:pt x="40181" y="7652"/>
                    <a:pt x="45966" y="6974"/>
                  </a:cubicBezTo>
                  <a:cubicBezTo>
                    <a:pt x="54172" y="5874"/>
                    <a:pt x="54172" y="4539"/>
                    <a:pt x="54172" y="4006"/>
                  </a:cubicBezTo>
                  <a:cubicBezTo>
                    <a:pt x="54172" y="3505"/>
                    <a:pt x="54172" y="2138"/>
                    <a:pt x="45966" y="1037"/>
                  </a:cubicBezTo>
                  <a:cubicBezTo>
                    <a:pt x="39980" y="336"/>
                    <a:pt x="33963" y="1"/>
                    <a:pt x="27944" y="1"/>
                  </a:cubicBezTo>
                  <a:cubicBezTo>
                    <a:pt x="27658" y="1"/>
                    <a:pt x="27372" y="1"/>
                    <a:pt x="27086" y="3"/>
                  </a:cubicBezTo>
                  <a:cubicBezTo>
                    <a:pt x="26800" y="1"/>
                    <a:pt x="26514" y="1"/>
                    <a:pt x="26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3"/>
            <p:cNvSpPr/>
            <p:nvPr/>
          </p:nvSpPr>
          <p:spPr>
            <a:xfrm>
              <a:off x="2031305" y="1818914"/>
              <a:ext cx="1112984" cy="89268"/>
            </a:xfrm>
            <a:custGeom>
              <a:avLst/>
              <a:gdLst/>
              <a:ahLst/>
              <a:cxnLst/>
              <a:rect l="l" t="t" r="r" b="b"/>
              <a:pathLst>
                <a:path w="54173" h="4345" extrusionOk="0">
                  <a:moveTo>
                    <a:pt x="68" y="0"/>
                  </a:moveTo>
                  <a:cubicBezTo>
                    <a:pt x="34" y="134"/>
                    <a:pt x="1" y="234"/>
                    <a:pt x="34" y="334"/>
                  </a:cubicBezTo>
                  <a:cubicBezTo>
                    <a:pt x="34" y="867"/>
                    <a:pt x="34" y="2202"/>
                    <a:pt x="8207" y="3302"/>
                  </a:cubicBezTo>
                  <a:cubicBezTo>
                    <a:pt x="13993" y="3980"/>
                    <a:pt x="19807" y="4344"/>
                    <a:pt x="25623" y="4344"/>
                  </a:cubicBezTo>
                  <a:cubicBezTo>
                    <a:pt x="26111" y="4344"/>
                    <a:pt x="26599" y="4342"/>
                    <a:pt x="27087" y="4337"/>
                  </a:cubicBezTo>
                  <a:cubicBezTo>
                    <a:pt x="27575" y="4342"/>
                    <a:pt x="28063" y="4344"/>
                    <a:pt x="28551" y="4344"/>
                  </a:cubicBezTo>
                  <a:cubicBezTo>
                    <a:pt x="34367" y="4344"/>
                    <a:pt x="40181" y="3980"/>
                    <a:pt x="45967" y="3302"/>
                  </a:cubicBezTo>
                  <a:cubicBezTo>
                    <a:pt x="54173" y="2202"/>
                    <a:pt x="54173" y="867"/>
                    <a:pt x="54173" y="334"/>
                  </a:cubicBezTo>
                  <a:cubicBezTo>
                    <a:pt x="54173" y="234"/>
                    <a:pt x="54173" y="134"/>
                    <a:pt x="54140" y="0"/>
                  </a:cubicBezTo>
                  <a:cubicBezTo>
                    <a:pt x="53939" y="634"/>
                    <a:pt x="52805" y="1768"/>
                    <a:pt x="45967" y="2669"/>
                  </a:cubicBezTo>
                  <a:cubicBezTo>
                    <a:pt x="39980" y="3369"/>
                    <a:pt x="33963" y="3705"/>
                    <a:pt x="27945" y="3705"/>
                  </a:cubicBezTo>
                  <a:cubicBezTo>
                    <a:pt x="27659" y="3705"/>
                    <a:pt x="27373" y="3704"/>
                    <a:pt x="27087" y="3703"/>
                  </a:cubicBezTo>
                  <a:cubicBezTo>
                    <a:pt x="26801" y="3704"/>
                    <a:pt x="26515" y="3705"/>
                    <a:pt x="26229" y="3705"/>
                  </a:cubicBezTo>
                  <a:cubicBezTo>
                    <a:pt x="20211" y="3705"/>
                    <a:pt x="14193" y="3369"/>
                    <a:pt x="8207" y="2669"/>
                  </a:cubicBezTo>
                  <a:cubicBezTo>
                    <a:pt x="1402" y="1768"/>
                    <a:pt x="234" y="667"/>
                    <a:pt x="68" y="0"/>
                  </a:cubicBezTo>
                  <a:close/>
                </a:path>
              </a:pathLst>
            </a:custGeom>
            <a:solidFill>
              <a:srgbClr val="EB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3"/>
            <p:cNvSpPr/>
            <p:nvPr/>
          </p:nvSpPr>
          <p:spPr>
            <a:xfrm>
              <a:off x="2051871" y="1750211"/>
              <a:ext cx="1080092" cy="76263"/>
            </a:xfrm>
            <a:custGeom>
              <a:avLst/>
              <a:gdLst/>
              <a:ahLst/>
              <a:cxnLst/>
              <a:rect l="l" t="t" r="r" b="b"/>
              <a:pathLst>
                <a:path w="52572" h="3712" extrusionOk="0">
                  <a:moveTo>
                    <a:pt x="24526" y="0"/>
                  </a:moveTo>
                  <a:cubicBezTo>
                    <a:pt x="18803" y="0"/>
                    <a:pt x="13057" y="336"/>
                    <a:pt x="7339" y="1009"/>
                  </a:cubicBezTo>
                  <a:cubicBezTo>
                    <a:pt x="268" y="1976"/>
                    <a:pt x="101" y="3211"/>
                    <a:pt x="1" y="3644"/>
                  </a:cubicBezTo>
                  <a:cubicBezTo>
                    <a:pt x="534" y="3044"/>
                    <a:pt x="2636" y="2310"/>
                    <a:pt x="7339" y="1676"/>
                  </a:cubicBezTo>
                  <a:cubicBezTo>
                    <a:pt x="13294" y="976"/>
                    <a:pt x="19279" y="640"/>
                    <a:pt x="25237" y="640"/>
                  </a:cubicBezTo>
                  <a:cubicBezTo>
                    <a:pt x="25520" y="640"/>
                    <a:pt x="25803" y="641"/>
                    <a:pt x="26086" y="642"/>
                  </a:cubicBezTo>
                  <a:cubicBezTo>
                    <a:pt x="26370" y="641"/>
                    <a:pt x="26655" y="640"/>
                    <a:pt x="26939" y="640"/>
                  </a:cubicBezTo>
                  <a:cubicBezTo>
                    <a:pt x="32926" y="640"/>
                    <a:pt x="38911" y="976"/>
                    <a:pt x="44866" y="1676"/>
                  </a:cubicBezTo>
                  <a:cubicBezTo>
                    <a:pt x="49569" y="2310"/>
                    <a:pt x="51804" y="3144"/>
                    <a:pt x="52238" y="3711"/>
                  </a:cubicBezTo>
                  <a:cubicBezTo>
                    <a:pt x="52572" y="3511"/>
                    <a:pt x="51938" y="1976"/>
                    <a:pt x="44866" y="1009"/>
                  </a:cubicBezTo>
                  <a:cubicBezTo>
                    <a:pt x="39148" y="336"/>
                    <a:pt x="33402" y="0"/>
                    <a:pt x="27654" y="0"/>
                  </a:cubicBezTo>
                  <a:cubicBezTo>
                    <a:pt x="27131" y="0"/>
                    <a:pt x="26609" y="3"/>
                    <a:pt x="26086" y="8"/>
                  </a:cubicBezTo>
                  <a:cubicBezTo>
                    <a:pt x="25566" y="3"/>
                    <a:pt x="25046" y="0"/>
                    <a:pt x="24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3"/>
            <p:cNvSpPr/>
            <p:nvPr/>
          </p:nvSpPr>
          <p:spPr>
            <a:xfrm>
              <a:off x="2860573" y="1322048"/>
              <a:ext cx="66484" cy="280316"/>
            </a:xfrm>
            <a:custGeom>
              <a:avLst/>
              <a:gdLst/>
              <a:ahLst/>
              <a:cxnLst/>
              <a:rect l="l" t="t" r="r" b="b"/>
              <a:pathLst>
                <a:path w="3236" h="13644" extrusionOk="0">
                  <a:moveTo>
                    <a:pt x="1334" y="0"/>
                  </a:moveTo>
                  <a:cubicBezTo>
                    <a:pt x="0" y="200"/>
                    <a:pt x="901" y="6738"/>
                    <a:pt x="934" y="7039"/>
                  </a:cubicBezTo>
                  <a:cubicBezTo>
                    <a:pt x="967" y="7305"/>
                    <a:pt x="1801" y="13243"/>
                    <a:pt x="3036" y="13643"/>
                  </a:cubicBezTo>
                  <a:cubicBezTo>
                    <a:pt x="3002" y="13476"/>
                    <a:pt x="3236" y="13510"/>
                    <a:pt x="3236" y="13310"/>
                  </a:cubicBezTo>
                  <a:cubicBezTo>
                    <a:pt x="2835" y="12776"/>
                    <a:pt x="1868" y="10474"/>
                    <a:pt x="1368" y="6938"/>
                  </a:cubicBezTo>
                  <a:cubicBezTo>
                    <a:pt x="801" y="2902"/>
                    <a:pt x="1068" y="601"/>
                    <a:pt x="1368" y="434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3"/>
            <p:cNvSpPr/>
            <p:nvPr/>
          </p:nvSpPr>
          <p:spPr>
            <a:xfrm>
              <a:off x="2872222" y="1330944"/>
              <a:ext cx="54835" cy="271420"/>
            </a:xfrm>
            <a:custGeom>
              <a:avLst/>
              <a:gdLst/>
              <a:ahLst/>
              <a:cxnLst/>
              <a:rect l="l" t="t" r="r" b="b"/>
              <a:pathLst>
                <a:path w="2669" h="13211" extrusionOk="0">
                  <a:moveTo>
                    <a:pt x="801" y="1"/>
                  </a:moveTo>
                  <a:lnTo>
                    <a:pt x="801" y="1"/>
                  </a:lnTo>
                  <a:cubicBezTo>
                    <a:pt x="400" y="168"/>
                    <a:pt x="0" y="2469"/>
                    <a:pt x="567" y="6505"/>
                  </a:cubicBezTo>
                  <a:cubicBezTo>
                    <a:pt x="1068" y="10041"/>
                    <a:pt x="1968" y="12343"/>
                    <a:pt x="2402" y="12877"/>
                  </a:cubicBezTo>
                  <a:cubicBezTo>
                    <a:pt x="2402" y="12977"/>
                    <a:pt x="2302" y="13010"/>
                    <a:pt x="2235" y="13043"/>
                  </a:cubicBezTo>
                  <a:cubicBezTo>
                    <a:pt x="2302" y="13110"/>
                    <a:pt x="2369" y="13177"/>
                    <a:pt x="2469" y="13210"/>
                  </a:cubicBezTo>
                  <a:cubicBezTo>
                    <a:pt x="2435" y="13043"/>
                    <a:pt x="2669" y="13043"/>
                    <a:pt x="2669" y="12877"/>
                  </a:cubicBezTo>
                  <a:cubicBezTo>
                    <a:pt x="2268" y="12343"/>
                    <a:pt x="1301" y="10041"/>
                    <a:pt x="801" y="6505"/>
                  </a:cubicBezTo>
                  <a:cubicBezTo>
                    <a:pt x="234" y="2469"/>
                    <a:pt x="501" y="168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3"/>
            <p:cNvSpPr/>
            <p:nvPr/>
          </p:nvSpPr>
          <p:spPr>
            <a:xfrm>
              <a:off x="2887980" y="1322048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8F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3"/>
            <p:cNvSpPr/>
            <p:nvPr/>
          </p:nvSpPr>
          <p:spPr>
            <a:xfrm>
              <a:off x="2648073" y="1502867"/>
              <a:ext cx="594244" cy="652201"/>
            </a:xfrm>
            <a:custGeom>
              <a:avLst/>
              <a:gdLst/>
              <a:ahLst/>
              <a:cxnLst/>
              <a:rect l="l" t="t" r="r" b="b"/>
              <a:pathLst>
                <a:path w="28924" h="31745" extrusionOk="0">
                  <a:moveTo>
                    <a:pt x="19176" y="1"/>
                  </a:moveTo>
                  <a:cubicBezTo>
                    <a:pt x="19078" y="1"/>
                    <a:pt x="18980" y="2"/>
                    <a:pt x="18883" y="5"/>
                  </a:cubicBezTo>
                  <a:cubicBezTo>
                    <a:pt x="17081" y="72"/>
                    <a:pt x="15780" y="1507"/>
                    <a:pt x="14246" y="2240"/>
                  </a:cubicBezTo>
                  <a:cubicBezTo>
                    <a:pt x="12511" y="3041"/>
                    <a:pt x="10743" y="3441"/>
                    <a:pt x="9309" y="4809"/>
                  </a:cubicBezTo>
                  <a:cubicBezTo>
                    <a:pt x="8475" y="5643"/>
                    <a:pt x="6707" y="10013"/>
                    <a:pt x="6507" y="11180"/>
                  </a:cubicBezTo>
                  <a:cubicBezTo>
                    <a:pt x="6274" y="12448"/>
                    <a:pt x="6507" y="13682"/>
                    <a:pt x="5873" y="14849"/>
                  </a:cubicBezTo>
                  <a:cubicBezTo>
                    <a:pt x="4873" y="16651"/>
                    <a:pt x="3005" y="17718"/>
                    <a:pt x="1904" y="19419"/>
                  </a:cubicBezTo>
                  <a:cubicBezTo>
                    <a:pt x="1537" y="19886"/>
                    <a:pt x="1303" y="20453"/>
                    <a:pt x="1303" y="21020"/>
                  </a:cubicBezTo>
                  <a:cubicBezTo>
                    <a:pt x="1308" y="21122"/>
                    <a:pt x="1355" y="21165"/>
                    <a:pt x="1434" y="21165"/>
                  </a:cubicBezTo>
                  <a:cubicBezTo>
                    <a:pt x="1863" y="21165"/>
                    <a:pt x="3227" y="19897"/>
                    <a:pt x="3740" y="19897"/>
                  </a:cubicBezTo>
                  <a:cubicBezTo>
                    <a:pt x="3815" y="19897"/>
                    <a:pt x="3872" y="19924"/>
                    <a:pt x="3905" y="19986"/>
                  </a:cubicBezTo>
                  <a:cubicBezTo>
                    <a:pt x="4172" y="20453"/>
                    <a:pt x="2804" y="22488"/>
                    <a:pt x="2638" y="23022"/>
                  </a:cubicBezTo>
                  <a:cubicBezTo>
                    <a:pt x="2237" y="24056"/>
                    <a:pt x="3238" y="25057"/>
                    <a:pt x="2871" y="26057"/>
                  </a:cubicBezTo>
                  <a:cubicBezTo>
                    <a:pt x="2504" y="27092"/>
                    <a:pt x="736" y="28092"/>
                    <a:pt x="369" y="29060"/>
                  </a:cubicBezTo>
                  <a:cubicBezTo>
                    <a:pt x="20" y="30021"/>
                    <a:pt x="1" y="31745"/>
                    <a:pt x="1156" y="31745"/>
                  </a:cubicBezTo>
                  <a:cubicBezTo>
                    <a:pt x="1324" y="31745"/>
                    <a:pt x="1517" y="31708"/>
                    <a:pt x="1737" y="31628"/>
                  </a:cubicBezTo>
                  <a:cubicBezTo>
                    <a:pt x="3338" y="31061"/>
                    <a:pt x="3305" y="27158"/>
                    <a:pt x="4239" y="25957"/>
                  </a:cubicBezTo>
                  <a:cubicBezTo>
                    <a:pt x="5540" y="24290"/>
                    <a:pt x="8508" y="25190"/>
                    <a:pt x="9042" y="22922"/>
                  </a:cubicBezTo>
                  <a:cubicBezTo>
                    <a:pt x="9342" y="21688"/>
                    <a:pt x="10043" y="20787"/>
                    <a:pt x="10877" y="19786"/>
                  </a:cubicBezTo>
                  <a:cubicBezTo>
                    <a:pt x="11644" y="18886"/>
                    <a:pt x="12545" y="17985"/>
                    <a:pt x="12978" y="16884"/>
                  </a:cubicBezTo>
                  <a:cubicBezTo>
                    <a:pt x="13445" y="15750"/>
                    <a:pt x="12645" y="15016"/>
                    <a:pt x="12044" y="14116"/>
                  </a:cubicBezTo>
                  <a:cubicBezTo>
                    <a:pt x="11344" y="13081"/>
                    <a:pt x="12578" y="8278"/>
                    <a:pt x="12478" y="7111"/>
                  </a:cubicBezTo>
                  <a:cubicBezTo>
                    <a:pt x="12311" y="5042"/>
                    <a:pt x="13645" y="4275"/>
                    <a:pt x="13645" y="4275"/>
                  </a:cubicBezTo>
                  <a:lnTo>
                    <a:pt x="15780" y="3908"/>
                  </a:lnTo>
                  <a:cubicBezTo>
                    <a:pt x="18983" y="3208"/>
                    <a:pt x="22218" y="2441"/>
                    <a:pt x="25387" y="1740"/>
                  </a:cubicBezTo>
                  <a:cubicBezTo>
                    <a:pt x="26455" y="1507"/>
                    <a:pt x="27889" y="1340"/>
                    <a:pt x="28923" y="1106"/>
                  </a:cubicBezTo>
                  <a:cubicBezTo>
                    <a:pt x="28923" y="1106"/>
                    <a:pt x="25587" y="739"/>
                    <a:pt x="24753" y="706"/>
                  </a:cubicBezTo>
                  <a:cubicBezTo>
                    <a:pt x="22883" y="579"/>
                    <a:pt x="21043" y="1"/>
                    <a:pt x="19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3"/>
            <p:cNvSpPr/>
            <p:nvPr/>
          </p:nvSpPr>
          <p:spPr>
            <a:xfrm>
              <a:off x="2691280" y="1768886"/>
              <a:ext cx="74044" cy="82447"/>
            </a:xfrm>
            <a:custGeom>
              <a:avLst/>
              <a:gdLst/>
              <a:ahLst/>
              <a:cxnLst/>
              <a:rect l="l" t="t" r="r" b="b"/>
              <a:pathLst>
                <a:path w="3604" h="4013" extrusionOk="0">
                  <a:moveTo>
                    <a:pt x="3603" y="0"/>
                  </a:moveTo>
                  <a:cubicBezTo>
                    <a:pt x="3603" y="4"/>
                    <a:pt x="3602" y="8"/>
                    <a:pt x="3602" y="12"/>
                  </a:cubicBezTo>
                  <a:lnTo>
                    <a:pt x="3602" y="12"/>
                  </a:lnTo>
                  <a:cubicBezTo>
                    <a:pt x="3602" y="8"/>
                    <a:pt x="3603" y="4"/>
                    <a:pt x="3603" y="0"/>
                  </a:cubicBezTo>
                  <a:close/>
                  <a:moveTo>
                    <a:pt x="3602" y="12"/>
                  </a:moveTo>
                  <a:lnTo>
                    <a:pt x="3602" y="12"/>
                  </a:lnTo>
                  <a:cubicBezTo>
                    <a:pt x="3516" y="481"/>
                    <a:pt x="2300" y="1304"/>
                    <a:pt x="1969" y="1601"/>
                  </a:cubicBezTo>
                  <a:cubicBezTo>
                    <a:pt x="1469" y="2068"/>
                    <a:pt x="1" y="2735"/>
                    <a:pt x="34" y="3503"/>
                  </a:cubicBezTo>
                  <a:cubicBezTo>
                    <a:pt x="56" y="3879"/>
                    <a:pt x="233" y="4013"/>
                    <a:pt x="472" y="4013"/>
                  </a:cubicBezTo>
                  <a:cubicBezTo>
                    <a:pt x="954" y="4013"/>
                    <a:pt x="1690" y="3470"/>
                    <a:pt x="1936" y="3269"/>
                  </a:cubicBezTo>
                  <a:cubicBezTo>
                    <a:pt x="2966" y="2504"/>
                    <a:pt x="3401" y="1242"/>
                    <a:pt x="360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3"/>
            <p:cNvSpPr/>
            <p:nvPr/>
          </p:nvSpPr>
          <p:spPr>
            <a:xfrm>
              <a:off x="2694033" y="1824564"/>
              <a:ext cx="17155" cy="14751"/>
            </a:xfrm>
            <a:custGeom>
              <a:avLst/>
              <a:gdLst/>
              <a:ahLst/>
              <a:cxnLst/>
              <a:rect l="l" t="t" r="r" b="b"/>
              <a:pathLst>
                <a:path w="835" h="718" extrusionOk="0">
                  <a:moveTo>
                    <a:pt x="689" y="0"/>
                  </a:moveTo>
                  <a:cubicBezTo>
                    <a:pt x="586" y="0"/>
                    <a:pt x="417" y="75"/>
                    <a:pt x="267" y="225"/>
                  </a:cubicBezTo>
                  <a:cubicBezTo>
                    <a:pt x="100" y="392"/>
                    <a:pt x="0" y="592"/>
                    <a:pt x="67" y="692"/>
                  </a:cubicBezTo>
                  <a:cubicBezTo>
                    <a:pt x="84" y="709"/>
                    <a:pt x="111" y="718"/>
                    <a:pt x="145" y="718"/>
                  </a:cubicBezTo>
                  <a:cubicBezTo>
                    <a:pt x="246" y="718"/>
                    <a:pt x="409" y="642"/>
                    <a:pt x="534" y="492"/>
                  </a:cubicBezTo>
                  <a:cubicBezTo>
                    <a:pt x="734" y="326"/>
                    <a:pt x="834" y="125"/>
                    <a:pt x="768" y="25"/>
                  </a:cubicBezTo>
                  <a:cubicBezTo>
                    <a:pt x="751" y="9"/>
                    <a:pt x="724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3"/>
            <p:cNvSpPr/>
            <p:nvPr/>
          </p:nvSpPr>
          <p:spPr>
            <a:xfrm>
              <a:off x="2887980" y="1842603"/>
              <a:ext cx="18532" cy="15820"/>
            </a:xfrm>
            <a:custGeom>
              <a:avLst/>
              <a:gdLst/>
              <a:ahLst/>
              <a:cxnLst/>
              <a:rect l="l" t="t" r="r" b="b"/>
              <a:pathLst>
                <a:path w="902" h="770" extrusionOk="0">
                  <a:moveTo>
                    <a:pt x="646" y="1"/>
                  </a:moveTo>
                  <a:cubicBezTo>
                    <a:pt x="521" y="1"/>
                    <a:pt x="370" y="68"/>
                    <a:pt x="234" y="181"/>
                  </a:cubicBezTo>
                  <a:cubicBezTo>
                    <a:pt x="67" y="348"/>
                    <a:pt x="0" y="582"/>
                    <a:pt x="100" y="715"/>
                  </a:cubicBezTo>
                  <a:cubicBezTo>
                    <a:pt x="136" y="751"/>
                    <a:pt x="189" y="770"/>
                    <a:pt x="252" y="770"/>
                  </a:cubicBezTo>
                  <a:cubicBezTo>
                    <a:pt x="364" y="770"/>
                    <a:pt x="506" y="710"/>
                    <a:pt x="634" y="582"/>
                  </a:cubicBezTo>
                  <a:cubicBezTo>
                    <a:pt x="801" y="415"/>
                    <a:pt x="901" y="181"/>
                    <a:pt x="801" y="48"/>
                  </a:cubicBezTo>
                  <a:cubicBezTo>
                    <a:pt x="758" y="16"/>
                    <a:pt x="705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3"/>
            <p:cNvSpPr/>
            <p:nvPr/>
          </p:nvSpPr>
          <p:spPr>
            <a:xfrm>
              <a:off x="2656333" y="2130195"/>
              <a:ext cx="22641" cy="27818"/>
            </a:xfrm>
            <a:custGeom>
              <a:avLst/>
              <a:gdLst/>
              <a:ahLst/>
              <a:cxnLst/>
              <a:rect l="l" t="t" r="r" b="b"/>
              <a:pathLst>
                <a:path w="1102" h="1354" extrusionOk="0">
                  <a:moveTo>
                    <a:pt x="316" y="1"/>
                  </a:moveTo>
                  <a:cubicBezTo>
                    <a:pt x="274" y="1"/>
                    <a:pt x="236" y="9"/>
                    <a:pt x="201" y="27"/>
                  </a:cubicBezTo>
                  <a:cubicBezTo>
                    <a:pt x="1" y="160"/>
                    <a:pt x="1" y="527"/>
                    <a:pt x="167" y="861"/>
                  </a:cubicBezTo>
                  <a:cubicBezTo>
                    <a:pt x="333" y="1164"/>
                    <a:pt x="567" y="1353"/>
                    <a:pt x="775" y="1353"/>
                  </a:cubicBezTo>
                  <a:cubicBezTo>
                    <a:pt x="818" y="1353"/>
                    <a:pt x="861" y="1345"/>
                    <a:pt x="901" y="1328"/>
                  </a:cubicBezTo>
                  <a:cubicBezTo>
                    <a:pt x="1101" y="1194"/>
                    <a:pt x="1101" y="827"/>
                    <a:pt x="935" y="494"/>
                  </a:cubicBezTo>
                  <a:cubicBezTo>
                    <a:pt x="769" y="190"/>
                    <a:pt x="513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3"/>
            <p:cNvSpPr/>
            <p:nvPr/>
          </p:nvSpPr>
          <p:spPr>
            <a:xfrm>
              <a:off x="2706360" y="1863805"/>
              <a:ext cx="50048" cy="39077"/>
            </a:xfrm>
            <a:custGeom>
              <a:avLst/>
              <a:gdLst/>
              <a:ahLst/>
              <a:cxnLst/>
              <a:rect l="l" t="t" r="r" b="b"/>
              <a:pathLst>
                <a:path w="2436" h="1902" extrusionOk="0">
                  <a:moveTo>
                    <a:pt x="2151" y="0"/>
                  </a:moveTo>
                  <a:cubicBezTo>
                    <a:pt x="1893" y="0"/>
                    <a:pt x="1420" y="245"/>
                    <a:pt x="968" y="617"/>
                  </a:cubicBezTo>
                  <a:cubicBezTo>
                    <a:pt x="368" y="1117"/>
                    <a:pt x="1" y="1651"/>
                    <a:pt x="168" y="1851"/>
                  </a:cubicBezTo>
                  <a:cubicBezTo>
                    <a:pt x="195" y="1885"/>
                    <a:pt x="241" y="1901"/>
                    <a:pt x="303" y="1901"/>
                  </a:cubicBezTo>
                  <a:cubicBezTo>
                    <a:pt x="545" y="1901"/>
                    <a:pt x="1024" y="1656"/>
                    <a:pt x="1502" y="1284"/>
                  </a:cubicBezTo>
                  <a:cubicBezTo>
                    <a:pt x="2069" y="784"/>
                    <a:pt x="2436" y="250"/>
                    <a:pt x="2302" y="50"/>
                  </a:cubicBezTo>
                  <a:cubicBezTo>
                    <a:pt x="2268" y="16"/>
                    <a:pt x="2217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3"/>
            <p:cNvSpPr/>
            <p:nvPr/>
          </p:nvSpPr>
          <p:spPr>
            <a:xfrm>
              <a:off x="2835898" y="1609353"/>
              <a:ext cx="27428" cy="21839"/>
            </a:xfrm>
            <a:custGeom>
              <a:avLst/>
              <a:gdLst/>
              <a:ahLst/>
              <a:cxnLst/>
              <a:rect l="l" t="t" r="r" b="b"/>
              <a:pathLst>
                <a:path w="1335" h="1063" extrusionOk="0">
                  <a:moveTo>
                    <a:pt x="952" y="0"/>
                  </a:moveTo>
                  <a:cubicBezTo>
                    <a:pt x="787" y="0"/>
                    <a:pt x="587" y="81"/>
                    <a:pt x="401" y="226"/>
                  </a:cubicBezTo>
                  <a:cubicBezTo>
                    <a:pt x="100" y="493"/>
                    <a:pt x="0" y="827"/>
                    <a:pt x="134" y="960"/>
                  </a:cubicBezTo>
                  <a:cubicBezTo>
                    <a:pt x="187" y="1027"/>
                    <a:pt x="274" y="1062"/>
                    <a:pt x="377" y="1062"/>
                  </a:cubicBezTo>
                  <a:cubicBezTo>
                    <a:pt x="531" y="1062"/>
                    <a:pt x="722" y="986"/>
                    <a:pt x="901" y="827"/>
                  </a:cubicBezTo>
                  <a:cubicBezTo>
                    <a:pt x="1201" y="593"/>
                    <a:pt x="1335" y="260"/>
                    <a:pt x="1201" y="93"/>
                  </a:cubicBezTo>
                  <a:cubicBezTo>
                    <a:pt x="1138" y="30"/>
                    <a:pt x="1051" y="0"/>
                    <a:pt x="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3"/>
            <p:cNvSpPr/>
            <p:nvPr/>
          </p:nvSpPr>
          <p:spPr>
            <a:xfrm>
              <a:off x="2282142" y="2243152"/>
              <a:ext cx="626417" cy="129516"/>
            </a:xfrm>
            <a:custGeom>
              <a:avLst/>
              <a:gdLst/>
              <a:ahLst/>
              <a:cxnLst/>
              <a:rect l="l" t="t" r="r" b="b"/>
              <a:pathLst>
                <a:path w="30490" h="6304" extrusionOk="0">
                  <a:moveTo>
                    <a:pt x="21163" y="1"/>
                  </a:moveTo>
                  <a:cubicBezTo>
                    <a:pt x="20722" y="1"/>
                    <a:pt x="20264" y="31"/>
                    <a:pt x="19781" y="99"/>
                  </a:cubicBezTo>
                  <a:cubicBezTo>
                    <a:pt x="17146" y="500"/>
                    <a:pt x="14578" y="2001"/>
                    <a:pt x="11976" y="2368"/>
                  </a:cubicBezTo>
                  <a:cubicBezTo>
                    <a:pt x="11604" y="2418"/>
                    <a:pt x="11235" y="2441"/>
                    <a:pt x="10868" y="2441"/>
                  </a:cubicBezTo>
                  <a:cubicBezTo>
                    <a:pt x="8338" y="2441"/>
                    <a:pt x="5913" y="1379"/>
                    <a:pt x="3436" y="1233"/>
                  </a:cubicBezTo>
                  <a:cubicBezTo>
                    <a:pt x="3340" y="1231"/>
                    <a:pt x="3244" y="1229"/>
                    <a:pt x="3149" y="1229"/>
                  </a:cubicBezTo>
                  <a:cubicBezTo>
                    <a:pt x="2077" y="1229"/>
                    <a:pt x="1011" y="1403"/>
                    <a:pt x="1" y="1801"/>
                  </a:cubicBezTo>
                  <a:cubicBezTo>
                    <a:pt x="4437" y="4736"/>
                    <a:pt x="9608" y="6304"/>
                    <a:pt x="14945" y="6304"/>
                  </a:cubicBezTo>
                  <a:cubicBezTo>
                    <a:pt x="20515" y="6304"/>
                    <a:pt x="25953" y="4569"/>
                    <a:pt x="30489" y="1334"/>
                  </a:cubicBezTo>
                  <a:lnTo>
                    <a:pt x="30489" y="1334"/>
                  </a:lnTo>
                  <a:cubicBezTo>
                    <a:pt x="29964" y="1470"/>
                    <a:pt x="29427" y="1538"/>
                    <a:pt x="28892" y="1538"/>
                  </a:cubicBezTo>
                  <a:cubicBezTo>
                    <a:pt x="28510" y="1538"/>
                    <a:pt x="28129" y="1503"/>
                    <a:pt x="27754" y="1434"/>
                  </a:cubicBezTo>
                  <a:cubicBezTo>
                    <a:pt x="25392" y="871"/>
                    <a:pt x="23528" y="1"/>
                    <a:pt x="21163" y="1"/>
                  </a:cubicBezTo>
                  <a:close/>
                </a:path>
              </a:pathLst>
            </a:custGeom>
            <a:solidFill>
              <a:srgbClr val="BD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3"/>
            <p:cNvSpPr/>
            <p:nvPr/>
          </p:nvSpPr>
          <p:spPr>
            <a:xfrm>
              <a:off x="2458276" y="2320567"/>
              <a:ext cx="265236" cy="34968"/>
            </a:xfrm>
            <a:custGeom>
              <a:avLst/>
              <a:gdLst/>
              <a:ahLst/>
              <a:cxnLst/>
              <a:rect l="l" t="t" r="r" b="b"/>
              <a:pathLst>
                <a:path w="12910" h="1702" extrusionOk="0">
                  <a:moveTo>
                    <a:pt x="6438" y="1"/>
                  </a:moveTo>
                  <a:cubicBezTo>
                    <a:pt x="2869" y="1"/>
                    <a:pt x="0" y="368"/>
                    <a:pt x="0" y="835"/>
                  </a:cubicBezTo>
                  <a:cubicBezTo>
                    <a:pt x="0" y="1302"/>
                    <a:pt x="2869" y="1702"/>
                    <a:pt x="6438" y="1702"/>
                  </a:cubicBezTo>
                  <a:cubicBezTo>
                    <a:pt x="10008" y="1702"/>
                    <a:pt x="12910" y="1302"/>
                    <a:pt x="12910" y="835"/>
                  </a:cubicBezTo>
                  <a:cubicBezTo>
                    <a:pt x="12910" y="368"/>
                    <a:pt x="10008" y="1"/>
                    <a:pt x="6438" y="1"/>
                  </a:cubicBezTo>
                  <a:close/>
                </a:path>
              </a:pathLst>
            </a:custGeom>
            <a:solidFill>
              <a:srgbClr val="DB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3"/>
            <p:cNvSpPr/>
            <p:nvPr/>
          </p:nvSpPr>
          <p:spPr>
            <a:xfrm>
              <a:off x="2030627" y="1814784"/>
              <a:ext cx="1112306" cy="561372"/>
            </a:xfrm>
            <a:custGeom>
              <a:avLst/>
              <a:gdLst/>
              <a:ahLst/>
              <a:cxnLst/>
              <a:rect l="l" t="t" r="r" b="b"/>
              <a:pathLst>
                <a:path w="54140" h="27324" extrusionOk="0">
                  <a:moveTo>
                    <a:pt x="167" y="1"/>
                  </a:moveTo>
                  <a:cubicBezTo>
                    <a:pt x="1" y="14912"/>
                    <a:pt x="11909" y="27120"/>
                    <a:pt x="26820" y="27321"/>
                  </a:cubicBezTo>
                  <a:cubicBezTo>
                    <a:pt x="26943" y="27322"/>
                    <a:pt x="27066" y="27323"/>
                    <a:pt x="27188" y="27323"/>
                  </a:cubicBezTo>
                  <a:cubicBezTo>
                    <a:pt x="41899" y="27323"/>
                    <a:pt x="53941" y="15456"/>
                    <a:pt x="54139" y="701"/>
                  </a:cubicBezTo>
                  <a:lnTo>
                    <a:pt x="54139" y="701"/>
                  </a:lnTo>
                  <a:cubicBezTo>
                    <a:pt x="51174" y="3151"/>
                    <a:pt x="39099" y="3975"/>
                    <a:pt x="27735" y="3975"/>
                  </a:cubicBezTo>
                  <a:cubicBezTo>
                    <a:pt x="19287" y="3975"/>
                    <a:pt x="11233" y="3520"/>
                    <a:pt x="7606" y="2936"/>
                  </a:cubicBezTo>
                  <a:cubicBezTo>
                    <a:pt x="5071" y="2670"/>
                    <a:pt x="1869" y="2503"/>
                    <a:pt x="4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3"/>
            <p:cNvSpPr/>
            <p:nvPr/>
          </p:nvSpPr>
          <p:spPr>
            <a:xfrm>
              <a:off x="2073814" y="1876482"/>
              <a:ext cx="300183" cy="400237"/>
            </a:xfrm>
            <a:custGeom>
              <a:avLst/>
              <a:gdLst/>
              <a:ahLst/>
              <a:cxnLst/>
              <a:rect l="l" t="t" r="r" b="b"/>
              <a:pathLst>
                <a:path w="14611" h="19481" extrusionOk="0">
                  <a:moveTo>
                    <a:pt x="0" y="0"/>
                  </a:moveTo>
                  <a:cubicBezTo>
                    <a:pt x="0" y="0"/>
                    <a:pt x="467" y="11375"/>
                    <a:pt x="12242" y="19247"/>
                  </a:cubicBezTo>
                  <a:cubicBezTo>
                    <a:pt x="12242" y="19247"/>
                    <a:pt x="14277" y="19481"/>
                    <a:pt x="14611" y="19481"/>
                  </a:cubicBezTo>
                  <a:cubicBezTo>
                    <a:pt x="14611" y="19481"/>
                    <a:pt x="4703" y="9674"/>
                    <a:pt x="5170" y="1301"/>
                  </a:cubicBezTo>
                  <a:cubicBezTo>
                    <a:pt x="5170" y="1301"/>
                    <a:pt x="2035" y="8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3"/>
            <p:cNvSpPr/>
            <p:nvPr/>
          </p:nvSpPr>
          <p:spPr>
            <a:xfrm>
              <a:off x="2204707" y="1914162"/>
              <a:ext cx="92535" cy="150800"/>
            </a:xfrm>
            <a:custGeom>
              <a:avLst/>
              <a:gdLst/>
              <a:ahLst/>
              <a:cxnLst/>
              <a:rect l="l" t="t" r="r" b="b"/>
              <a:pathLst>
                <a:path w="4504" h="7340" extrusionOk="0">
                  <a:moveTo>
                    <a:pt x="0" y="1"/>
                  </a:moveTo>
                  <a:cubicBezTo>
                    <a:pt x="0" y="1"/>
                    <a:pt x="67" y="4771"/>
                    <a:pt x="3703" y="7339"/>
                  </a:cubicBezTo>
                  <a:lnTo>
                    <a:pt x="4504" y="7273"/>
                  </a:lnTo>
                  <a:cubicBezTo>
                    <a:pt x="4504" y="7273"/>
                    <a:pt x="3536" y="2636"/>
                    <a:pt x="3469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3"/>
            <p:cNvSpPr/>
            <p:nvPr/>
          </p:nvSpPr>
          <p:spPr>
            <a:xfrm>
              <a:off x="3233387" y="1311735"/>
              <a:ext cx="48671" cy="202245"/>
            </a:xfrm>
            <a:custGeom>
              <a:avLst/>
              <a:gdLst/>
              <a:ahLst/>
              <a:cxnLst/>
              <a:rect l="l" t="t" r="r" b="b"/>
              <a:pathLst>
                <a:path w="2369" h="9844" extrusionOk="0">
                  <a:moveTo>
                    <a:pt x="522" y="0"/>
                  </a:moveTo>
                  <a:cubicBezTo>
                    <a:pt x="515" y="0"/>
                    <a:pt x="508" y="1"/>
                    <a:pt x="501" y="2"/>
                  </a:cubicBezTo>
                  <a:cubicBezTo>
                    <a:pt x="67" y="35"/>
                    <a:pt x="0" y="2303"/>
                    <a:pt x="367" y="5039"/>
                  </a:cubicBezTo>
                  <a:cubicBezTo>
                    <a:pt x="762" y="7700"/>
                    <a:pt x="1415" y="9844"/>
                    <a:pt x="1849" y="9844"/>
                  </a:cubicBezTo>
                  <a:cubicBezTo>
                    <a:pt x="1855" y="9844"/>
                    <a:pt x="1862" y="9843"/>
                    <a:pt x="1868" y="9842"/>
                  </a:cubicBezTo>
                  <a:cubicBezTo>
                    <a:pt x="2302" y="9775"/>
                    <a:pt x="2369" y="7507"/>
                    <a:pt x="2002" y="4805"/>
                  </a:cubicBezTo>
                  <a:cubicBezTo>
                    <a:pt x="1640" y="2112"/>
                    <a:pt x="988" y="0"/>
                    <a:pt x="522" y="0"/>
                  </a:cubicBezTo>
                  <a:close/>
                </a:path>
              </a:pathLst>
            </a:custGeom>
            <a:solidFill>
              <a:srgbClr val="DB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3"/>
            <p:cNvSpPr/>
            <p:nvPr/>
          </p:nvSpPr>
          <p:spPr>
            <a:xfrm>
              <a:off x="2767359" y="1373165"/>
              <a:ext cx="58266" cy="162038"/>
            </a:xfrm>
            <a:custGeom>
              <a:avLst/>
              <a:gdLst/>
              <a:ahLst/>
              <a:cxnLst/>
              <a:rect l="l" t="t" r="r" b="b"/>
              <a:pathLst>
                <a:path w="2836" h="7887" extrusionOk="0">
                  <a:moveTo>
                    <a:pt x="1456" y="0"/>
                  </a:moveTo>
                  <a:cubicBezTo>
                    <a:pt x="1427" y="0"/>
                    <a:pt x="1397" y="4"/>
                    <a:pt x="1368" y="14"/>
                  </a:cubicBezTo>
                  <a:cubicBezTo>
                    <a:pt x="1333" y="8"/>
                    <a:pt x="1297" y="5"/>
                    <a:pt x="1262" y="5"/>
                  </a:cubicBezTo>
                  <a:cubicBezTo>
                    <a:pt x="1098" y="5"/>
                    <a:pt x="938" y="65"/>
                    <a:pt x="801" y="147"/>
                  </a:cubicBezTo>
                  <a:cubicBezTo>
                    <a:pt x="568" y="281"/>
                    <a:pt x="367" y="481"/>
                    <a:pt x="234" y="748"/>
                  </a:cubicBezTo>
                  <a:cubicBezTo>
                    <a:pt x="134" y="1015"/>
                    <a:pt x="34" y="1315"/>
                    <a:pt x="34" y="1615"/>
                  </a:cubicBezTo>
                  <a:cubicBezTo>
                    <a:pt x="1" y="1915"/>
                    <a:pt x="1" y="2182"/>
                    <a:pt x="67" y="2482"/>
                  </a:cubicBezTo>
                  <a:cubicBezTo>
                    <a:pt x="101" y="2749"/>
                    <a:pt x="134" y="3049"/>
                    <a:pt x="234" y="3316"/>
                  </a:cubicBezTo>
                  <a:cubicBezTo>
                    <a:pt x="301" y="3583"/>
                    <a:pt x="367" y="3850"/>
                    <a:pt x="468" y="4084"/>
                  </a:cubicBezTo>
                  <a:cubicBezTo>
                    <a:pt x="534" y="4317"/>
                    <a:pt x="634" y="4584"/>
                    <a:pt x="734" y="4817"/>
                  </a:cubicBezTo>
                  <a:cubicBezTo>
                    <a:pt x="768" y="4917"/>
                    <a:pt x="834" y="5018"/>
                    <a:pt x="868" y="5151"/>
                  </a:cubicBezTo>
                  <a:cubicBezTo>
                    <a:pt x="935" y="5251"/>
                    <a:pt x="968" y="5351"/>
                    <a:pt x="1001" y="5451"/>
                  </a:cubicBezTo>
                  <a:cubicBezTo>
                    <a:pt x="1101" y="5651"/>
                    <a:pt x="1168" y="5851"/>
                    <a:pt x="1268" y="6018"/>
                  </a:cubicBezTo>
                  <a:cubicBezTo>
                    <a:pt x="1335" y="6218"/>
                    <a:pt x="1402" y="6385"/>
                    <a:pt x="1468" y="6585"/>
                  </a:cubicBezTo>
                  <a:lnTo>
                    <a:pt x="1602" y="7052"/>
                  </a:lnTo>
                  <a:cubicBezTo>
                    <a:pt x="1635" y="7186"/>
                    <a:pt x="1668" y="7353"/>
                    <a:pt x="1702" y="7486"/>
                  </a:cubicBezTo>
                  <a:cubicBezTo>
                    <a:pt x="1735" y="7753"/>
                    <a:pt x="1802" y="7886"/>
                    <a:pt x="1802" y="7886"/>
                  </a:cubicBezTo>
                  <a:cubicBezTo>
                    <a:pt x="1902" y="7820"/>
                    <a:pt x="2002" y="7719"/>
                    <a:pt x="2102" y="7619"/>
                  </a:cubicBezTo>
                  <a:cubicBezTo>
                    <a:pt x="2202" y="7486"/>
                    <a:pt x="2302" y="7353"/>
                    <a:pt x="2402" y="7219"/>
                  </a:cubicBezTo>
                  <a:cubicBezTo>
                    <a:pt x="2502" y="7019"/>
                    <a:pt x="2602" y="6819"/>
                    <a:pt x="2669" y="6619"/>
                  </a:cubicBezTo>
                  <a:cubicBezTo>
                    <a:pt x="2736" y="6385"/>
                    <a:pt x="2769" y="6118"/>
                    <a:pt x="2803" y="5885"/>
                  </a:cubicBezTo>
                  <a:cubicBezTo>
                    <a:pt x="2836" y="5585"/>
                    <a:pt x="2836" y="5318"/>
                    <a:pt x="2803" y="5051"/>
                  </a:cubicBezTo>
                  <a:cubicBezTo>
                    <a:pt x="2803" y="4751"/>
                    <a:pt x="2736" y="4484"/>
                    <a:pt x="2669" y="4217"/>
                  </a:cubicBezTo>
                  <a:cubicBezTo>
                    <a:pt x="2602" y="3917"/>
                    <a:pt x="2536" y="3650"/>
                    <a:pt x="2436" y="3416"/>
                  </a:cubicBezTo>
                  <a:cubicBezTo>
                    <a:pt x="2336" y="3183"/>
                    <a:pt x="2235" y="2916"/>
                    <a:pt x="2135" y="2683"/>
                  </a:cubicBezTo>
                  <a:cubicBezTo>
                    <a:pt x="2035" y="2449"/>
                    <a:pt x="1935" y="2216"/>
                    <a:pt x="1835" y="2015"/>
                  </a:cubicBezTo>
                  <a:cubicBezTo>
                    <a:pt x="1668" y="1715"/>
                    <a:pt x="1535" y="1382"/>
                    <a:pt x="1435" y="1081"/>
                  </a:cubicBezTo>
                  <a:cubicBezTo>
                    <a:pt x="1368" y="948"/>
                    <a:pt x="1368" y="848"/>
                    <a:pt x="1368" y="714"/>
                  </a:cubicBezTo>
                  <a:cubicBezTo>
                    <a:pt x="1402" y="614"/>
                    <a:pt x="1435" y="514"/>
                    <a:pt x="1502" y="414"/>
                  </a:cubicBezTo>
                  <a:cubicBezTo>
                    <a:pt x="1568" y="314"/>
                    <a:pt x="1635" y="247"/>
                    <a:pt x="1702" y="181"/>
                  </a:cubicBezTo>
                  <a:lnTo>
                    <a:pt x="1802" y="114"/>
                  </a:lnTo>
                  <a:lnTo>
                    <a:pt x="1668" y="47"/>
                  </a:lnTo>
                  <a:cubicBezTo>
                    <a:pt x="1598" y="24"/>
                    <a:pt x="1527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3"/>
            <p:cNvSpPr/>
            <p:nvPr/>
          </p:nvSpPr>
          <p:spPr>
            <a:xfrm>
              <a:off x="2750224" y="1542725"/>
              <a:ext cx="31557" cy="67860"/>
            </a:xfrm>
            <a:custGeom>
              <a:avLst/>
              <a:gdLst/>
              <a:ahLst/>
              <a:cxnLst/>
              <a:rect l="l" t="t" r="r" b="b"/>
              <a:pathLst>
                <a:path w="1536" h="3303" extrusionOk="0">
                  <a:moveTo>
                    <a:pt x="601" y="0"/>
                  </a:moveTo>
                  <a:cubicBezTo>
                    <a:pt x="568" y="34"/>
                    <a:pt x="501" y="67"/>
                    <a:pt x="434" y="134"/>
                  </a:cubicBezTo>
                  <a:cubicBezTo>
                    <a:pt x="401" y="167"/>
                    <a:pt x="334" y="234"/>
                    <a:pt x="301" y="267"/>
                  </a:cubicBezTo>
                  <a:cubicBezTo>
                    <a:pt x="234" y="367"/>
                    <a:pt x="167" y="434"/>
                    <a:pt x="134" y="534"/>
                  </a:cubicBezTo>
                  <a:cubicBezTo>
                    <a:pt x="34" y="767"/>
                    <a:pt x="1" y="1001"/>
                    <a:pt x="34" y="1234"/>
                  </a:cubicBezTo>
                  <a:cubicBezTo>
                    <a:pt x="34" y="1368"/>
                    <a:pt x="34" y="1468"/>
                    <a:pt x="67" y="1601"/>
                  </a:cubicBezTo>
                  <a:cubicBezTo>
                    <a:pt x="101" y="1701"/>
                    <a:pt x="134" y="1835"/>
                    <a:pt x="167" y="1935"/>
                  </a:cubicBezTo>
                  <a:cubicBezTo>
                    <a:pt x="234" y="2135"/>
                    <a:pt x="334" y="2302"/>
                    <a:pt x="434" y="2502"/>
                  </a:cubicBezTo>
                  <a:cubicBezTo>
                    <a:pt x="501" y="2602"/>
                    <a:pt x="568" y="2702"/>
                    <a:pt x="668" y="2802"/>
                  </a:cubicBezTo>
                  <a:cubicBezTo>
                    <a:pt x="701" y="2836"/>
                    <a:pt x="701" y="2869"/>
                    <a:pt x="734" y="2936"/>
                  </a:cubicBezTo>
                  <a:cubicBezTo>
                    <a:pt x="734" y="2969"/>
                    <a:pt x="734" y="3036"/>
                    <a:pt x="734" y="3069"/>
                  </a:cubicBezTo>
                  <a:cubicBezTo>
                    <a:pt x="701" y="3102"/>
                    <a:pt x="701" y="3169"/>
                    <a:pt x="668" y="3202"/>
                  </a:cubicBezTo>
                  <a:lnTo>
                    <a:pt x="634" y="3236"/>
                  </a:lnTo>
                  <a:lnTo>
                    <a:pt x="668" y="3269"/>
                  </a:lnTo>
                  <a:cubicBezTo>
                    <a:pt x="701" y="3269"/>
                    <a:pt x="734" y="3303"/>
                    <a:pt x="801" y="3303"/>
                  </a:cubicBezTo>
                  <a:cubicBezTo>
                    <a:pt x="901" y="3303"/>
                    <a:pt x="968" y="3303"/>
                    <a:pt x="1068" y="3269"/>
                  </a:cubicBezTo>
                  <a:cubicBezTo>
                    <a:pt x="1201" y="3202"/>
                    <a:pt x="1302" y="3102"/>
                    <a:pt x="1368" y="2969"/>
                  </a:cubicBezTo>
                  <a:cubicBezTo>
                    <a:pt x="1468" y="2735"/>
                    <a:pt x="1535" y="2469"/>
                    <a:pt x="1502" y="2202"/>
                  </a:cubicBezTo>
                  <a:cubicBezTo>
                    <a:pt x="1468" y="1968"/>
                    <a:pt x="1435" y="1735"/>
                    <a:pt x="1335" y="1535"/>
                  </a:cubicBezTo>
                  <a:cubicBezTo>
                    <a:pt x="1302" y="1401"/>
                    <a:pt x="1268" y="1334"/>
                    <a:pt x="1235" y="1234"/>
                  </a:cubicBezTo>
                  <a:cubicBezTo>
                    <a:pt x="1168" y="1134"/>
                    <a:pt x="1135" y="1068"/>
                    <a:pt x="1101" y="968"/>
                  </a:cubicBezTo>
                  <a:lnTo>
                    <a:pt x="868" y="567"/>
                  </a:lnTo>
                  <a:lnTo>
                    <a:pt x="768" y="367"/>
                  </a:lnTo>
                  <a:cubicBezTo>
                    <a:pt x="734" y="300"/>
                    <a:pt x="734" y="300"/>
                    <a:pt x="668" y="200"/>
                  </a:cubicBezTo>
                  <a:cubicBezTo>
                    <a:pt x="634" y="100"/>
                    <a:pt x="60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3"/>
            <p:cNvSpPr/>
            <p:nvPr/>
          </p:nvSpPr>
          <p:spPr>
            <a:xfrm>
              <a:off x="2031305" y="1808210"/>
              <a:ext cx="1112984" cy="99972"/>
            </a:xfrm>
            <a:custGeom>
              <a:avLst/>
              <a:gdLst/>
              <a:ahLst/>
              <a:cxnLst/>
              <a:rect l="l" t="t" r="r" b="b"/>
              <a:pathLst>
                <a:path w="54173" h="4866" extrusionOk="0">
                  <a:moveTo>
                    <a:pt x="53602" y="0"/>
                  </a:moveTo>
                  <a:cubicBezTo>
                    <a:pt x="53385" y="0"/>
                    <a:pt x="53164" y="96"/>
                    <a:pt x="53005" y="254"/>
                  </a:cubicBezTo>
                  <a:cubicBezTo>
                    <a:pt x="53372" y="621"/>
                    <a:pt x="53239" y="855"/>
                    <a:pt x="53239" y="855"/>
                  </a:cubicBezTo>
                  <a:cubicBezTo>
                    <a:pt x="53239" y="855"/>
                    <a:pt x="52905" y="1955"/>
                    <a:pt x="45867" y="2889"/>
                  </a:cubicBezTo>
                  <a:cubicBezTo>
                    <a:pt x="39912" y="3590"/>
                    <a:pt x="33927" y="3926"/>
                    <a:pt x="27940" y="3926"/>
                  </a:cubicBezTo>
                  <a:cubicBezTo>
                    <a:pt x="27656" y="3926"/>
                    <a:pt x="27371" y="3925"/>
                    <a:pt x="27087" y="3924"/>
                  </a:cubicBezTo>
                  <a:cubicBezTo>
                    <a:pt x="26802" y="3925"/>
                    <a:pt x="26518" y="3926"/>
                    <a:pt x="26234" y="3926"/>
                  </a:cubicBezTo>
                  <a:cubicBezTo>
                    <a:pt x="20247" y="3926"/>
                    <a:pt x="14263" y="3590"/>
                    <a:pt x="8340" y="2889"/>
                  </a:cubicBezTo>
                  <a:cubicBezTo>
                    <a:pt x="1269" y="1955"/>
                    <a:pt x="935" y="888"/>
                    <a:pt x="935" y="855"/>
                  </a:cubicBezTo>
                  <a:cubicBezTo>
                    <a:pt x="935" y="855"/>
                    <a:pt x="968" y="755"/>
                    <a:pt x="1269" y="554"/>
                  </a:cubicBezTo>
                  <a:cubicBezTo>
                    <a:pt x="1015" y="416"/>
                    <a:pt x="746" y="342"/>
                    <a:pt x="472" y="342"/>
                  </a:cubicBezTo>
                  <a:cubicBezTo>
                    <a:pt x="349" y="342"/>
                    <a:pt x="225" y="357"/>
                    <a:pt x="101" y="388"/>
                  </a:cubicBezTo>
                  <a:cubicBezTo>
                    <a:pt x="34" y="521"/>
                    <a:pt x="1" y="688"/>
                    <a:pt x="1" y="855"/>
                  </a:cubicBezTo>
                  <a:cubicBezTo>
                    <a:pt x="1" y="1388"/>
                    <a:pt x="1" y="2756"/>
                    <a:pt x="8207" y="3823"/>
                  </a:cubicBezTo>
                  <a:cubicBezTo>
                    <a:pt x="13962" y="4501"/>
                    <a:pt x="19774" y="4865"/>
                    <a:pt x="25616" y="4865"/>
                  </a:cubicBezTo>
                  <a:cubicBezTo>
                    <a:pt x="26106" y="4865"/>
                    <a:pt x="26597" y="4863"/>
                    <a:pt x="27087" y="4858"/>
                  </a:cubicBezTo>
                  <a:cubicBezTo>
                    <a:pt x="27575" y="4863"/>
                    <a:pt x="28063" y="4865"/>
                    <a:pt x="28551" y="4865"/>
                  </a:cubicBezTo>
                  <a:cubicBezTo>
                    <a:pt x="34367" y="4865"/>
                    <a:pt x="40179" y="4501"/>
                    <a:pt x="45934" y="3823"/>
                  </a:cubicBezTo>
                  <a:cubicBezTo>
                    <a:pt x="54140" y="2756"/>
                    <a:pt x="54140" y="1388"/>
                    <a:pt x="54140" y="855"/>
                  </a:cubicBezTo>
                  <a:cubicBezTo>
                    <a:pt x="54173" y="554"/>
                    <a:pt x="54040" y="221"/>
                    <a:pt x="53773" y="21"/>
                  </a:cubicBezTo>
                  <a:cubicBezTo>
                    <a:pt x="53717" y="7"/>
                    <a:pt x="53660" y="0"/>
                    <a:pt x="53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3"/>
            <p:cNvSpPr/>
            <p:nvPr/>
          </p:nvSpPr>
          <p:spPr>
            <a:xfrm>
              <a:off x="2031305" y="1818914"/>
              <a:ext cx="1112984" cy="89268"/>
            </a:xfrm>
            <a:custGeom>
              <a:avLst/>
              <a:gdLst/>
              <a:ahLst/>
              <a:cxnLst/>
              <a:rect l="l" t="t" r="r" b="b"/>
              <a:pathLst>
                <a:path w="54173" h="4345" extrusionOk="0">
                  <a:moveTo>
                    <a:pt x="68" y="0"/>
                  </a:moveTo>
                  <a:cubicBezTo>
                    <a:pt x="34" y="134"/>
                    <a:pt x="1" y="234"/>
                    <a:pt x="34" y="334"/>
                  </a:cubicBezTo>
                  <a:cubicBezTo>
                    <a:pt x="34" y="867"/>
                    <a:pt x="34" y="2202"/>
                    <a:pt x="8207" y="3302"/>
                  </a:cubicBezTo>
                  <a:cubicBezTo>
                    <a:pt x="13993" y="3980"/>
                    <a:pt x="19807" y="4344"/>
                    <a:pt x="25623" y="4344"/>
                  </a:cubicBezTo>
                  <a:cubicBezTo>
                    <a:pt x="26111" y="4344"/>
                    <a:pt x="26599" y="4342"/>
                    <a:pt x="27087" y="4337"/>
                  </a:cubicBezTo>
                  <a:cubicBezTo>
                    <a:pt x="27575" y="4342"/>
                    <a:pt x="28063" y="4344"/>
                    <a:pt x="28551" y="4344"/>
                  </a:cubicBezTo>
                  <a:cubicBezTo>
                    <a:pt x="34367" y="4344"/>
                    <a:pt x="40181" y="3980"/>
                    <a:pt x="45967" y="3302"/>
                  </a:cubicBezTo>
                  <a:cubicBezTo>
                    <a:pt x="54173" y="2202"/>
                    <a:pt x="54173" y="867"/>
                    <a:pt x="54173" y="334"/>
                  </a:cubicBezTo>
                  <a:cubicBezTo>
                    <a:pt x="54173" y="234"/>
                    <a:pt x="54173" y="134"/>
                    <a:pt x="54140" y="0"/>
                  </a:cubicBezTo>
                  <a:cubicBezTo>
                    <a:pt x="53939" y="634"/>
                    <a:pt x="52805" y="1768"/>
                    <a:pt x="45967" y="2669"/>
                  </a:cubicBezTo>
                  <a:cubicBezTo>
                    <a:pt x="39980" y="3369"/>
                    <a:pt x="33963" y="3705"/>
                    <a:pt x="27945" y="3705"/>
                  </a:cubicBezTo>
                  <a:cubicBezTo>
                    <a:pt x="27659" y="3705"/>
                    <a:pt x="27373" y="3704"/>
                    <a:pt x="27087" y="3703"/>
                  </a:cubicBezTo>
                  <a:cubicBezTo>
                    <a:pt x="26801" y="3704"/>
                    <a:pt x="26515" y="3705"/>
                    <a:pt x="26229" y="3705"/>
                  </a:cubicBezTo>
                  <a:cubicBezTo>
                    <a:pt x="20211" y="3705"/>
                    <a:pt x="14193" y="3369"/>
                    <a:pt x="8207" y="2669"/>
                  </a:cubicBezTo>
                  <a:cubicBezTo>
                    <a:pt x="1402" y="1768"/>
                    <a:pt x="234" y="667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2890035" y="1297353"/>
              <a:ext cx="403668" cy="304313"/>
            </a:xfrm>
            <a:custGeom>
              <a:avLst/>
              <a:gdLst/>
              <a:ahLst/>
              <a:cxnLst/>
              <a:rect l="l" t="t" r="r" b="b"/>
              <a:pathLst>
                <a:path w="19648" h="14812" extrusionOk="0">
                  <a:moveTo>
                    <a:pt x="17297" y="1"/>
                  </a:moveTo>
                  <a:cubicBezTo>
                    <a:pt x="17291" y="1"/>
                    <a:pt x="17285" y="1"/>
                    <a:pt x="17279" y="1"/>
                  </a:cubicBezTo>
                  <a:lnTo>
                    <a:pt x="0" y="1269"/>
                  </a:lnTo>
                  <a:lnTo>
                    <a:pt x="601" y="2170"/>
                  </a:lnTo>
                  <a:lnTo>
                    <a:pt x="2069" y="8407"/>
                  </a:lnTo>
                  <a:lnTo>
                    <a:pt x="2169" y="14111"/>
                  </a:lnTo>
                  <a:lnTo>
                    <a:pt x="1702" y="14812"/>
                  </a:lnTo>
                  <a:lnTo>
                    <a:pt x="18814" y="11109"/>
                  </a:lnTo>
                  <a:cubicBezTo>
                    <a:pt x="19648" y="10909"/>
                    <a:pt x="19614" y="8407"/>
                    <a:pt x="19181" y="5405"/>
                  </a:cubicBezTo>
                  <a:cubicBezTo>
                    <a:pt x="18783" y="2390"/>
                    <a:pt x="18123" y="1"/>
                    <a:pt x="17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2924982" y="1314508"/>
              <a:ext cx="280316" cy="63073"/>
            </a:xfrm>
            <a:custGeom>
              <a:avLst/>
              <a:gdLst/>
              <a:ahLst/>
              <a:cxnLst/>
              <a:rect l="l" t="t" r="r" b="b"/>
              <a:pathLst>
                <a:path w="13644" h="3070" extrusionOk="0">
                  <a:moveTo>
                    <a:pt x="13177" y="0"/>
                  </a:moveTo>
                  <a:lnTo>
                    <a:pt x="1" y="934"/>
                  </a:lnTo>
                  <a:lnTo>
                    <a:pt x="735" y="3069"/>
                  </a:lnTo>
                  <a:lnTo>
                    <a:pt x="13644" y="934"/>
                  </a:lnTo>
                  <a:lnTo>
                    <a:pt x="13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2947602" y="1387156"/>
              <a:ext cx="63073" cy="51404"/>
            </a:xfrm>
            <a:custGeom>
              <a:avLst/>
              <a:gdLst/>
              <a:ahLst/>
              <a:cxnLst/>
              <a:rect l="l" t="t" r="r" b="b"/>
              <a:pathLst>
                <a:path w="3070" h="2502" extrusionOk="0">
                  <a:moveTo>
                    <a:pt x="2502" y="0"/>
                  </a:moveTo>
                  <a:lnTo>
                    <a:pt x="0" y="367"/>
                  </a:lnTo>
                  <a:lnTo>
                    <a:pt x="367" y="2502"/>
                  </a:lnTo>
                  <a:lnTo>
                    <a:pt x="3069" y="1001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2888658" y="1321350"/>
              <a:ext cx="66504" cy="281323"/>
            </a:xfrm>
            <a:custGeom>
              <a:avLst/>
              <a:gdLst/>
              <a:ahLst/>
              <a:cxnLst/>
              <a:rect l="l" t="t" r="r" b="b"/>
              <a:pathLst>
                <a:path w="3237" h="13693" extrusionOk="0">
                  <a:moveTo>
                    <a:pt x="1" y="1"/>
                  </a:moveTo>
                  <a:lnTo>
                    <a:pt x="1" y="434"/>
                  </a:lnTo>
                  <a:cubicBezTo>
                    <a:pt x="334" y="468"/>
                    <a:pt x="1235" y="2603"/>
                    <a:pt x="1802" y="6706"/>
                  </a:cubicBezTo>
                  <a:cubicBezTo>
                    <a:pt x="2369" y="10775"/>
                    <a:pt x="2236" y="12276"/>
                    <a:pt x="1635" y="13577"/>
                  </a:cubicBezTo>
                  <a:cubicBezTo>
                    <a:pt x="1580" y="13577"/>
                    <a:pt x="1594" y="13693"/>
                    <a:pt x="1773" y="13693"/>
                  </a:cubicBezTo>
                  <a:cubicBezTo>
                    <a:pt x="1809" y="13693"/>
                    <a:pt x="1852" y="13688"/>
                    <a:pt x="1902" y="13677"/>
                  </a:cubicBezTo>
                  <a:cubicBezTo>
                    <a:pt x="3236" y="13510"/>
                    <a:pt x="2269" y="6939"/>
                    <a:pt x="2236" y="6672"/>
                  </a:cubicBezTo>
                  <a:cubicBezTo>
                    <a:pt x="2202" y="6405"/>
                    <a:pt x="130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2888658" y="1321350"/>
              <a:ext cx="66504" cy="281692"/>
            </a:xfrm>
            <a:custGeom>
              <a:avLst/>
              <a:gdLst/>
              <a:ahLst/>
              <a:cxnLst/>
              <a:rect l="l" t="t" r="r" b="b"/>
              <a:pathLst>
                <a:path w="3237" h="13711" extrusionOk="0">
                  <a:moveTo>
                    <a:pt x="1" y="1"/>
                  </a:moveTo>
                  <a:cubicBezTo>
                    <a:pt x="1268" y="1"/>
                    <a:pt x="2002" y="6372"/>
                    <a:pt x="2036" y="6672"/>
                  </a:cubicBezTo>
                  <a:cubicBezTo>
                    <a:pt x="2102" y="6972"/>
                    <a:pt x="2936" y="13344"/>
                    <a:pt x="1669" y="13711"/>
                  </a:cubicBezTo>
                  <a:lnTo>
                    <a:pt x="1902" y="13711"/>
                  </a:lnTo>
                  <a:cubicBezTo>
                    <a:pt x="3236" y="13510"/>
                    <a:pt x="2269" y="6939"/>
                    <a:pt x="2236" y="6672"/>
                  </a:cubicBezTo>
                  <a:cubicBezTo>
                    <a:pt x="2202" y="6405"/>
                    <a:pt x="130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1" name="Google Shape;2441;p73"/>
          <p:cNvGrpSpPr/>
          <p:nvPr/>
        </p:nvGrpSpPr>
        <p:grpSpPr>
          <a:xfrm>
            <a:off x="5202697" y="3031574"/>
            <a:ext cx="1023684" cy="1385400"/>
            <a:chOff x="3924877" y="2930698"/>
            <a:chExt cx="1223331" cy="1655593"/>
          </a:xfrm>
        </p:grpSpPr>
        <p:sp>
          <p:nvSpPr>
            <p:cNvPr id="2442" name="Google Shape;2442;p73"/>
            <p:cNvSpPr/>
            <p:nvPr/>
          </p:nvSpPr>
          <p:spPr>
            <a:xfrm>
              <a:off x="4048930" y="3366133"/>
              <a:ext cx="922471" cy="152588"/>
            </a:xfrm>
            <a:custGeom>
              <a:avLst/>
              <a:gdLst/>
              <a:ahLst/>
              <a:cxnLst/>
              <a:rect l="l" t="t" r="r" b="b"/>
              <a:pathLst>
                <a:path w="44900" h="7427" extrusionOk="0">
                  <a:moveTo>
                    <a:pt x="24222" y="0"/>
                  </a:moveTo>
                  <a:cubicBezTo>
                    <a:pt x="23616" y="0"/>
                    <a:pt x="23002" y="4"/>
                    <a:pt x="22383" y="13"/>
                  </a:cubicBezTo>
                  <a:cubicBezTo>
                    <a:pt x="10008" y="179"/>
                    <a:pt x="0" y="1947"/>
                    <a:pt x="0" y="3982"/>
                  </a:cubicBezTo>
                  <a:cubicBezTo>
                    <a:pt x="32" y="5965"/>
                    <a:pt x="9291" y="7426"/>
                    <a:pt x="20959" y="7426"/>
                  </a:cubicBezTo>
                  <a:cubicBezTo>
                    <a:pt x="21463" y="7426"/>
                    <a:pt x="21971" y="7424"/>
                    <a:pt x="22483" y="7418"/>
                  </a:cubicBezTo>
                  <a:cubicBezTo>
                    <a:pt x="34892" y="7251"/>
                    <a:pt x="44899" y="5450"/>
                    <a:pt x="44866" y="3415"/>
                  </a:cubicBezTo>
                  <a:cubicBezTo>
                    <a:pt x="44866" y="1482"/>
                    <a:pt x="35772" y="0"/>
                    <a:pt x="24222" y="0"/>
                  </a:cubicBez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3"/>
            <p:cNvSpPr/>
            <p:nvPr/>
          </p:nvSpPr>
          <p:spPr>
            <a:xfrm>
              <a:off x="3924877" y="4308707"/>
              <a:ext cx="1223331" cy="277583"/>
            </a:xfrm>
            <a:custGeom>
              <a:avLst/>
              <a:gdLst/>
              <a:ahLst/>
              <a:cxnLst/>
              <a:rect l="l" t="t" r="r" b="b"/>
              <a:pathLst>
                <a:path w="59544" h="13511" extrusionOk="0">
                  <a:moveTo>
                    <a:pt x="29789" y="1"/>
                  </a:moveTo>
                  <a:cubicBezTo>
                    <a:pt x="13344" y="1"/>
                    <a:pt x="1" y="3036"/>
                    <a:pt x="1" y="6772"/>
                  </a:cubicBezTo>
                  <a:cubicBezTo>
                    <a:pt x="1" y="10475"/>
                    <a:pt x="13344" y="13511"/>
                    <a:pt x="29789" y="13511"/>
                  </a:cubicBezTo>
                  <a:cubicBezTo>
                    <a:pt x="46200" y="13511"/>
                    <a:pt x="59543" y="10475"/>
                    <a:pt x="59543" y="6772"/>
                  </a:cubicBezTo>
                  <a:cubicBezTo>
                    <a:pt x="59543" y="3036"/>
                    <a:pt x="46200" y="1"/>
                    <a:pt x="29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3"/>
            <p:cNvSpPr/>
            <p:nvPr/>
          </p:nvSpPr>
          <p:spPr>
            <a:xfrm>
              <a:off x="4048930" y="3351259"/>
              <a:ext cx="930011" cy="91898"/>
            </a:xfrm>
            <a:custGeom>
              <a:avLst/>
              <a:gdLst/>
              <a:ahLst/>
              <a:cxnLst/>
              <a:rect l="l" t="t" r="r" b="b"/>
              <a:pathLst>
                <a:path w="45267" h="4473" extrusionOk="0">
                  <a:moveTo>
                    <a:pt x="23395" y="0"/>
                  </a:moveTo>
                  <a:cubicBezTo>
                    <a:pt x="22936" y="0"/>
                    <a:pt x="22641" y="3"/>
                    <a:pt x="22550" y="3"/>
                  </a:cubicBezTo>
                  <a:cubicBezTo>
                    <a:pt x="21649" y="3"/>
                    <a:pt x="1335" y="336"/>
                    <a:pt x="0" y="4306"/>
                  </a:cubicBezTo>
                  <a:cubicBezTo>
                    <a:pt x="138" y="4289"/>
                    <a:pt x="276" y="4280"/>
                    <a:pt x="413" y="4280"/>
                  </a:cubicBezTo>
                  <a:cubicBezTo>
                    <a:pt x="808" y="4280"/>
                    <a:pt x="1197" y="4349"/>
                    <a:pt x="1568" y="4473"/>
                  </a:cubicBezTo>
                  <a:cubicBezTo>
                    <a:pt x="2802" y="3339"/>
                    <a:pt x="10041" y="1604"/>
                    <a:pt x="22550" y="1437"/>
                  </a:cubicBezTo>
                  <a:cubicBezTo>
                    <a:pt x="23182" y="1429"/>
                    <a:pt x="23800" y="1425"/>
                    <a:pt x="24405" y="1425"/>
                  </a:cubicBezTo>
                  <a:cubicBezTo>
                    <a:pt x="35744" y="1425"/>
                    <a:pt x="42333" y="2859"/>
                    <a:pt x="43632" y="3872"/>
                  </a:cubicBezTo>
                  <a:cubicBezTo>
                    <a:pt x="43842" y="3833"/>
                    <a:pt x="44058" y="3814"/>
                    <a:pt x="44275" y="3814"/>
                  </a:cubicBezTo>
                  <a:cubicBezTo>
                    <a:pt x="44607" y="3814"/>
                    <a:pt x="44943" y="3858"/>
                    <a:pt x="45266" y="3939"/>
                  </a:cubicBezTo>
                  <a:cubicBezTo>
                    <a:pt x="44606" y="189"/>
                    <a:pt x="27491" y="0"/>
                    <a:pt x="23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3"/>
            <p:cNvSpPr/>
            <p:nvPr/>
          </p:nvSpPr>
          <p:spPr>
            <a:xfrm>
              <a:off x="4104443" y="3429433"/>
              <a:ext cx="818287" cy="1006109"/>
            </a:xfrm>
            <a:custGeom>
              <a:avLst/>
              <a:gdLst/>
              <a:ahLst/>
              <a:cxnLst/>
              <a:rect l="l" t="t" r="r" b="b"/>
              <a:pathLst>
                <a:path w="39829" h="48971" extrusionOk="0">
                  <a:moveTo>
                    <a:pt x="35759" y="1"/>
                  </a:moveTo>
                  <a:lnTo>
                    <a:pt x="18247" y="1935"/>
                  </a:lnTo>
                  <a:lnTo>
                    <a:pt x="2869" y="2703"/>
                  </a:lnTo>
                  <a:lnTo>
                    <a:pt x="0" y="3103"/>
                  </a:lnTo>
                  <a:lnTo>
                    <a:pt x="5504" y="42197"/>
                  </a:lnTo>
                  <a:cubicBezTo>
                    <a:pt x="5768" y="44605"/>
                    <a:pt x="11936" y="48971"/>
                    <a:pt x="20621" y="48971"/>
                  </a:cubicBezTo>
                  <a:cubicBezTo>
                    <a:pt x="20719" y="48971"/>
                    <a:pt x="20817" y="48970"/>
                    <a:pt x="20915" y="48969"/>
                  </a:cubicBezTo>
                  <a:cubicBezTo>
                    <a:pt x="29788" y="48836"/>
                    <a:pt x="34425" y="44833"/>
                    <a:pt x="34658" y="42398"/>
                  </a:cubicBezTo>
                  <a:lnTo>
                    <a:pt x="39829" y="2602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3"/>
            <p:cNvSpPr/>
            <p:nvPr/>
          </p:nvSpPr>
          <p:spPr>
            <a:xfrm>
              <a:off x="4105121" y="3429433"/>
              <a:ext cx="817609" cy="292705"/>
            </a:xfrm>
            <a:custGeom>
              <a:avLst/>
              <a:gdLst/>
              <a:ahLst/>
              <a:cxnLst/>
              <a:rect l="l" t="t" r="r" b="b"/>
              <a:pathLst>
                <a:path w="39796" h="14247" extrusionOk="0">
                  <a:moveTo>
                    <a:pt x="35726" y="1"/>
                  </a:moveTo>
                  <a:lnTo>
                    <a:pt x="18214" y="1935"/>
                  </a:lnTo>
                  <a:lnTo>
                    <a:pt x="2836" y="2703"/>
                  </a:lnTo>
                  <a:lnTo>
                    <a:pt x="1" y="3103"/>
                  </a:lnTo>
                  <a:lnTo>
                    <a:pt x="1468" y="13677"/>
                  </a:lnTo>
                  <a:cubicBezTo>
                    <a:pt x="1527" y="14094"/>
                    <a:pt x="1983" y="14246"/>
                    <a:pt x="2617" y="14246"/>
                  </a:cubicBezTo>
                  <a:cubicBezTo>
                    <a:pt x="4165" y="14246"/>
                    <a:pt x="6776" y="13342"/>
                    <a:pt x="7273" y="13177"/>
                  </a:cubicBezTo>
                  <a:cubicBezTo>
                    <a:pt x="8231" y="12884"/>
                    <a:pt x="9198" y="12778"/>
                    <a:pt x="10169" y="12778"/>
                  </a:cubicBezTo>
                  <a:cubicBezTo>
                    <a:pt x="12772" y="12778"/>
                    <a:pt x="15410" y="13542"/>
                    <a:pt x="18028" y="13542"/>
                  </a:cubicBezTo>
                  <a:cubicBezTo>
                    <a:pt x="18447" y="13542"/>
                    <a:pt x="18864" y="13522"/>
                    <a:pt x="19281" y="13477"/>
                  </a:cubicBezTo>
                  <a:cubicBezTo>
                    <a:pt x="22050" y="13177"/>
                    <a:pt x="24518" y="11542"/>
                    <a:pt x="27320" y="11309"/>
                  </a:cubicBezTo>
                  <a:cubicBezTo>
                    <a:pt x="27528" y="11289"/>
                    <a:pt x="27732" y="11279"/>
                    <a:pt x="27934" y="11279"/>
                  </a:cubicBezTo>
                  <a:cubicBezTo>
                    <a:pt x="30746" y="11279"/>
                    <a:pt x="33018" y="13121"/>
                    <a:pt x="35726" y="13744"/>
                  </a:cubicBezTo>
                  <a:cubicBezTo>
                    <a:pt x="36593" y="13944"/>
                    <a:pt x="37427" y="14111"/>
                    <a:pt x="38295" y="14211"/>
                  </a:cubicBezTo>
                  <a:lnTo>
                    <a:pt x="39796" y="26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CF9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3"/>
            <p:cNvSpPr/>
            <p:nvPr/>
          </p:nvSpPr>
          <p:spPr>
            <a:xfrm>
              <a:off x="4067441" y="2930698"/>
              <a:ext cx="890235" cy="669171"/>
            </a:xfrm>
            <a:custGeom>
              <a:avLst/>
              <a:gdLst/>
              <a:ahLst/>
              <a:cxnLst/>
              <a:rect l="l" t="t" r="r" b="b"/>
              <a:pathLst>
                <a:path w="43331" h="32571" extrusionOk="0">
                  <a:moveTo>
                    <a:pt x="19004" y="0"/>
                  </a:moveTo>
                  <a:cubicBezTo>
                    <a:pt x="18468" y="0"/>
                    <a:pt x="18096" y="294"/>
                    <a:pt x="18146" y="1192"/>
                  </a:cubicBezTo>
                  <a:cubicBezTo>
                    <a:pt x="18246" y="3461"/>
                    <a:pt x="19547" y="4061"/>
                    <a:pt x="16945" y="7163"/>
                  </a:cubicBezTo>
                  <a:cubicBezTo>
                    <a:pt x="15811" y="8531"/>
                    <a:pt x="14344" y="8698"/>
                    <a:pt x="12909" y="9665"/>
                  </a:cubicBezTo>
                  <a:cubicBezTo>
                    <a:pt x="11875" y="10366"/>
                    <a:pt x="12442" y="11400"/>
                    <a:pt x="12075" y="12400"/>
                  </a:cubicBezTo>
                  <a:cubicBezTo>
                    <a:pt x="11675" y="13401"/>
                    <a:pt x="10874" y="13968"/>
                    <a:pt x="9974" y="14535"/>
                  </a:cubicBezTo>
                  <a:cubicBezTo>
                    <a:pt x="8940" y="15169"/>
                    <a:pt x="7572" y="15669"/>
                    <a:pt x="6805" y="16737"/>
                  </a:cubicBezTo>
                  <a:cubicBezTo>
                    <a:pt x="6038" y="17771"/>
                    <a:pt x="6371" y="19005"/>
                    <a:pt x="5804" y="20073"/>
                  </a:cubicBezTo>
                  <a:cubicBezTo>
                    <a:pt x="4770" y="21941"/>
                    <a:pt x="1401" y="21240"/>
                    <a:pt x="667" y="23975"/>
                  </a:cubicBezTo>
                  <a:cubicBezTo>
                    <a:pt x="0" y="26277"/>
                    <a:pt x="2102" y="28545"/>
                    <a:pt x="3970" y="29246"/>
                  </a:cubicBezTo>
                  <a:cubicBezTo>
                    <a:pt x="5671" y="31014"/>
                    <a:pt x="7906" y="31547"/>
                    <a:pt x="10241" y="31714"/>
                  </a:cubicBezTo>
                  <a:cubicBezTo>
                    <a:pt x="11875" y="31814"/>
                    <a:pt x="13543" y="31781"/>
                    <a:pt x="15111" y="31881"/>
                  </a:cubicBezTo>
                  <a:cubicBezTo>
                    <a:pt x="19050" y="32110"/>
                    <a:pt x="22990" y="32571"/>
                    <a:pt x="26930" y="32571"/>
                  </a:cubicBezTo>
                  <a:cubicBezTo>
                    <a:pt x="28160" y="32571"/>
                    <a:pt x="29391" y="32526"/>
                    <a:pt x="30622" y="32415"/>
                  </a:cubicBezTo>
                  <a:cubicBezTo>
                    <a:pt x="34992" y="31981"/>
                    <a:pt x="42063" y="29613"/>
                    <a:pt x="42964" y="24609"/>
                  </a:cubicBezTo>
                  <a:cubicBezTo>
                    <a:pt x="43331" y="22508"/>
                    <a:pt x="41129" y="20573"/>
                    <a:pt x="39762" y="18905"/>
                  </a:cubicBezTo>
                  <a:cubicBezTo>
                    <a:pt x="38961" y="17971"/>
                    <a:pt x="37760" y="17671"/>
                    <a:pt x="37160" y="16503"/>
                  </a:cubicBezTo>
                  <a:cubicBezTo>
                    <a:pt x="36559" y="15369"/>
                    <a:pt x="36926" y="14335"/>
                    <a:pt x="35659" y="13768"/>
                  </a:cubicBezTo>
                  <a:cubicBezTo>
                    <a:pt x="35393" y="13641"/>
                    <a:pt x="35090" y="13601"/>
                    <a:pt x="34773" y="13601"/>
                  </a:cubicBezTo>
                  <a:cubicBezTo>
                    <a:pt x="34256" y="13601"/>
                    <a:pt x="33701" y="13706"/>
                    <a:pt x="33205" y="13706"/>
                  </a:cubicBezTo>
                  <a:cubicBezTo>
                    <a:pt x="33049" y="13706"/>
                    <a:pt x="32898" y="13695"/>
                    <a:pt x="32757" y="13668"/>
                  </a:cubicBezTo>
                  <a:cubicBezTo>
                    <a:pt x="30589" y="13201"/>
                    <a:pt x="30889" y="10599"/>
                    <a:pt x="29655" y="9098"/>
                  </a:cubicBezTo>
                  <a:cubicBezTo>
                    <a:pt x="29293" y="8647"/>
                    <a:pt x="26162" y="7244"/>
                    <a:pt x="25554" y="7244"/>
                  </a:cubicBezTo>
                  <a:cubicBezTo>
                    <a:pt x="25491" y="7244"/>
                    <a:pt x="25455" y="7259"/>
                    <a:pt x="25452" y="7292"/>
                  </a:cubicBezTo>
                  <a:lnTo>
                    <a:pt x="25452" y="7292"/>
                  </a:lnTo>
                  <a:cubicBezTo>
                    <a:pt x="25584" y="4525"/>
                    <a:pt x="24316" y="1859"/>
                    <a:pt x="21816" y="992"/>
                  </a:cubicBezTo>
                  <a:cubicBezTo>
                    <a:pt x="21195" y="785"/>
                    <a:pt x="19880" y="0"/>
                    <a:pt x="19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4260319" y="3196430"/>
              <a:ext cx="318386" cy="55513"/>
            </a:xfrm>
            <a:custGeom>
              <a:avLst/>
              <a:gdLst/>
              <a:ahLst/>
              <a:cxnLst/>
              <a:rect l="l" t="t" r="r" b="b"/>
              <a:pathLst>
                <a:path w="15497" h="2702" extrusionOk="0">
                  <a:moveTo>
                    <a:pt x="2721" y="0"/>
                  </a:moveTo>
                  <a:lnTo>
                    <a:pt x="2721" y="0"/>
                  </a:lnTo>
                  <a:cubicBezTo>
                    <a:pt x="1" y="2119"/>
                    <a:pt x="2324" y="2701"/>
                    <a:pt x="5699" y="2701"/>
                  </a:cubicBezTo>
                  <a:cubicBezTo>
                    <a:pt x="9815" y="2701"/>
                    <a:pt x="15496" y="1835"/>
                    <a:pt x="15496" y="1835"/>
                  </a:cubicBezTo>
                  <a:lnTo>
                    <a:pt x="15496" y="1835"/>
                  </a:lnTo>
                  <a:cubicBezTo>
                    <a:pt x="13846" y="1993"/>
                    <a:pt x="12402" y="2060"/>
                    <a:pt x="11139" y="2060"/>
                  </a:cubicBezTo>
                  <a:cubicBezTo>
                    <a:pt x="4134" y="2060"/>
                    <a:pt x="2721" y="0"/>
                    <a:pt x="2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4055730" y="3356107"/>
              <a:ext cx="341355" cy="68990"/>
            </a:xfrm>
            <a:custGeom>
              <a:avLst/>
              <a:gdLst/>
              <a:ahLst/>
              <a:cxnLst/>
              <a:rect l="l" t="t" r="r" b="b"/>
              <a:pathLst>
                <a:path w="16615" h="3358" extrusionOk="0">
                  <a:moveTo>
                    <a:pt x="5874" y="0"/>
                  </a:moveTo>
                  <a:cubicBezTo>
                    <a:pt x="1" y="3043"/>
                    <a:pt x="10200" y="3357"/>
                    <a:pt x="14672" y="3357"/>
                  </a:cubicBezTo>
                  <a:cubicBezTo>
                    <a:pt x="15838" y="3357"/>
                    <a:pt x="16615" y="3336"/>
                    <a:pt x="16615" y="3336"/>
                  </a:cubicBezTo>
                  <a:cubicBezTo>
                    <a:pt x="3906" y="2469"/>
                    <a:pt x="5874" y="1"/>
                    <a:pt x="5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4597878" y="3269756"/>
              <a:ext cx="405045" cy="226180"/>
            </a:xfrm>
            <a:custGeom>
              <a:avLst/>
              <a:gdLst/>
              <a:ahLst/>
              <a:cxnLst/>
              <a:rect l="l" t="t" r="r" b="b"/>
              <a:pathLst>
                <a:path w="19715" h="11009" extrusionOk="0">
                  <a:moveTo>
                    <a:pt x="11342" y="0"/>
                  </a:moveTo>
                  <a:lnTo>
                    <a:pt x="11342" y="0"/>
                  </a:lnTo>
                  <a:cubicBezTo>
                    <a:pt x="11342" y="1"/>
                    <a:pt x="13209" y="6305"/>
                    <a:pt x="0" y="11008"/>
                  </a:cubicBezTo>
                  <a:cubicBezTo>
                    <a:pt x="0" y="11008"/>
                    <a:pt x="19715" y="7172"/>
                    <a:pt x="11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4575257" y="3206703"/>
              <a:ext cx="257264" cy="111046"/>
            </a:xfrm>
            <a:custGeom>
              <a:avLst/>
              <a:gdLst/>
              <a:ahLst/>
              <a:cxnLst/>
              <a:rect l="l" t="t" r="r" b="b"/>
              <a:pathLst>
                <a:path w="12522" h="5405" extrusionOk="0">
                  <a:moveTo>
                    <a:pt x="7039" y="0"/>
                  </a:moveTo>
                  <a:lnTo>
                    <a:pt x="7039" y="0"/>
                  </a:lnTo>
                  <a:cubicBezTo>
                    <a:pt x="7039" y="1"/>
                    <a:pt x="8773" y="3069"/>
                    <a:pt x="1" y="5404"/>
                  </a:cubicBezTo>
                  <a:cubicBezTo>
                    <a:pt x="1" y="5405"/>
                    <a:pt x="2" y="5405"/>
                    <a:pt x="4" y="5405"/>
                  </a:cubicBezTo>
                  <a:cubicBezTo>
                    <a:pt x="250" y="5405"/>
                    <a:pt x="12521" y="3765"/>
                    <a:pt x="7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4473148" y="3080596"/>
              <a:ext cx="168120" cy="45220"/>
            </a:xfrm>
            <a:custGeom>
              <a:avLst/>
              <a:gdLst/>
              <a:ahLst/>
              <a:cxnLst/>
              <a:rect l="l" t="t" r="r" b="b"/>
              <a:pathLst>
                <a:path w="8183" h="2201" extrusionOk="0">
                  <a:moveTo>
                    <a:pt x="5705" y="1"/>
                  </a:moveTo>
                  <a:lnTo>
                    <a:pt x="5705" y="1"/>
                  </a:lnTo>
                  <a:cubicBezTo>
                    <a:pt x="5705" y="1"/>
                    <a:pt x="5338" y="1930"/>
                    <a:pt x="23" y="2068"/>
                  </a:cubicBezTo>
                  <a:lnTo>
                    <a:pt x="23" y="2068"/>
                  </a:lnTo>
                  <a:cubicBezTo>
                    <a:pt x="18" y="2068"/>
                    <a:pt x="14" y="2068"/>
                    <a:pt x="10" y="2068"/>
                  </a:cubicBezTo>
                  <a:cubicBezTo>
                    <a:pt x="4" y="2068"/>
                    <a:pt x="1" y="2068"/>
                    <a:pt x="0" y="2069"/>
                  </a:cubicBezTo>
                  <a:cubicBezTo>
                    <a:pt x="8" y="2069"/>
                    <a:pt x="15" y="2069"/>
                    <a:pt x="23" y="2068"/>
                  </a:cubicBezTo>
                  <a:lnTo>
                    <a:pt x="23" y="2068"/>
                  </a:lnTo>
                  <a:cubicBezTo>
                    <a:pt x="216" y="2075"/>
                    <a:pt x="1617" y="2201"/>
                    <a:pt x="3087" y="2201"/>
                  </a:cubicBezTo>
                  <a:cubicBezTo>
                    <a:pt x="5540" y="2201"/>
                    <a:pt x="8183" y="1849"/>
                    <a:pt x="5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4051662" y="3440404"/>
              <a:ext cx="919738" cy="1055458"/>
            </a:xfrm>
            <a:custGeom>
              <a:avLst/>
              <a:gdLst/>
              <a:ahLst/>
              <a:cxnLst/>
              <a:rect l="l" t="t" r="r" b="b"/>
              <a:pathLst>
                <a:path w="44767" h="51373" extrusionOk="0">
                  <a:moveTo>
                    <a:pt x="1" y="0"/>
                  </a:moveTo>
                  <a:lnTo>
                    <a:pt x="6139" y="43765"/>
                  </a:lnTo>
                  <a:cubicBezTo>
                    <a:pt x="6468" y="46464"/>
                    <a:pt x="13360" y="51373"/>
                    <a:pt x="23159" y="51373"/>
                  </a:cubicBezTo>
                  <a:cubicBezTo>
                    <a:pt x="23289" y="51373"/>
                    <a:pt x="23420" y="51372"/>
                    <a:pt x="23551" y="51370"/>
                  </a:cubicBezTo>
                  <a:cubicBezTo>
                    <a:pt x="33525" y="51237"/>
                    <a:pt x="38795" y="46734"/>
                    <a:pt x="39062" y="43965"/>
                  </a:cubicBezTo>
                  <a:lnTo>
                    <a:pt x="44766" y="67"/>
                  </a:lnTo>
                  <a:lnTo>
                    <a:pt x="41731" y="1668"/>
                  </a:lnTo>
                  <a:lnTo>
                    <a:pt x="20716" y="3936"/>
                  </a:lnTo>
                  <a:lnTo>
                    <a:pt x="1936" y="22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4145554" y="3544569"/>
              <a:ext cx="179584" cy="616124"/>
            </a:xfrm>
            <a:custGeom>
              <a:avLst/>
              <a:gdLst/>
              <a:ahLst/>
              <a:cxnLst/>
              <a:rect l="l" t="t" r="r" b="b"/>
              <a:pathLst>
                <a:path w="8741" h="29989" extrusionOk="0">
                  <a:moveTo>
                    <a:pt x="1" y="1"/>
                  </a:moveTo>
                  <a:lnTo>
                    <a:pt x="5538" y="29689"/>
                  </a:lnTo>
                  <a:lnTo>
                    <a:pt x="8740" y="29989"/>
                  </a:lnTo>
                  <a:lnTo>
                    <a:pt x="8307" y="8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4360745" y="3567867"/>
              <a:ext cx="125448" cy="183015"/>
            </a:xfrm>
            <a:custGeom>
              <a:avLst/>
              <a:gdLst/>
              <a:ahLst/>
              <a:cxnLst/>
              <a:rect l="l" t="t" r="r" b="b"/>
              <a:pathLst>
                <a:path w="6106" h="8908" extrusionOk="0">
                  <a:moveTo>
                    <a:pt x="1" y="1"/>
                  </a:moveTo>
                  <a:lnTo>
                    <a:pt x="568" y="8907"/>
                  </a:lnTo>
                  <a:lnTo>
                    <a:pt x="4504" y="7873"/>
                  </a:lnTo>
                  <a:lnTo>
                    <a:pt x="6105" y="6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4047553" y="3418935"/>
              <a:ext cx="932743" cy="114045"/>
            </a:xfrm>
            <a:custGeom>
              <a:avLst/>
              <a:gdLst/>
              <a:ahLst/>
              <a:cxnLst/>
              <a:rect l="l" t="t" r="r" b="b"/>
              <a:pathLst>
                <a:path w="45400" h="5551" extrusionOk="0">
                  <a:moveTo>
                    <a:pt x="44105" y="0"/>
                  </a:moveTo>
                  <a:cubicBezTo>
                    <a:pt x="44060" y="0"/>
                    <a:pt x="44014" y="4"/>
                    <a:pt x="43965" y="11"/>
                  </a:cubicBezTo>
                  <a:cubicBezTo>
                    <a:pt x="43965" y="278"/>
                    <a:pt x="43965" y="578"/>
                    <a:pt x="43932" y="845"/>
                  </a:cubicBezTo>
                  <a:cubicBezTo>
                    <a:pt x="43598" y="1913"/>
                    <a:pt x="36260" y="3947"/>
                    <a:pt x="22717" y="4114"/>
                  </a:cubicBezTo>
                  <a:cubicBezTo>
                    <a:pt x="22002" y="4125"/>
                    <a:pt x="21305" y="4130"/>
                    <a:pt x="20626" y="4130"/>
                  </a:cubicBezTo>
                  <a:cubicBezTo>
                    <a:pt x="8422" y="4130"/>
                    <a:pt x="1851" y="2492"/>
                    <a:pt x="1535" y="1512"/>
                  </a:cubicBezTo>
                  <a:cubicBezTo>
                    <a:pt x="1502" y="1279"/>
                    <a:pt x="1502" y="1012"/>
                    <a:pt x="1502" y="778"/>
                  </a:cubicBezTo>
                  <a:cubicBezTo>
                    <a:pt x="1404" y="746"/>
                    <a:pt x="1308" y="732"/>
                    <a:pt x="1214" y="732"/>
                  </a:cubicBezTo>
                  <a:cubicBezTo>
                    <a:pt x="829" y="732"/>
                    <a:pt x="470" y="958"/>
                    <a:pt x="67" y="1012"/>
                  </a:cubicBezTo>
                  <a:cubicBezTo>
                    <a:pt x="34" y="1145"/>
                    <a:pt x="1" y="1279"/>
                    <a:pt x="1" y="1412"/>
                  </a:cubicBezTo>
                  <a:cubicBezTo>
                    <a:pt x="61" y="5360"/>
                    <a:pt x="17819" y="5551"/>
                    <a:pt x="21936" y="5551"/>
                  </a:cubicBezTo>
                  <a:cubicBezTo>
                    <a:pt x="22376" y="5551"/>
                    <a:pt x="22660" y="5549"/>
                    <a:pt x="22750" y="5549"/>
                  </a:cubicBezTo>
                  <a:cubicBezTo>
                    <a:pt x="23651" y="5549"/>
                    <a:pt x="45400" y="5215"/>
                    <a:pt x="45333" y="845"/>
                  </a:cubicBezTo>
                  <a:cubicBezTo>
                    <a:pt x="45366" y="778"/>
                    <a:pt x="45366" y="712"/>
                    <a:pt x="45333" y="612"/>
                  </a:cubicBezTo>
                  <a:cubicBezTo>
                    <a:pt x="44902" y="519"/>
                    <a:pt x="44641" y="0"/>
                    <a:pt x="44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4048252" y="3430810"/>
              <a:ext cx="932743" cy="102170"/>
            </a:xfrm>
            <a:custGeom>
              <a:avLst/>
              <a:gdLst/>
              <a:ahLst/>
              <a:cxnLst/>
              <a:rect l="l" t="t" r="r" b="b"/>
              <a:pathLst>
                <a:path w="45400" h="4973" extrusionOk="0">
                  <a:moveTo>
                    <a:pt x="45166" y="0"/>
                  </a:moveTo>
                  <a:cubicBezTo>
                    <a:pt x="43264" y="3770"/>
                    <a:pt x="23584" y="4070"/>
                    <a:pt x="22716" y="4103"/>
                  </a:cubicBezTo>
                  <a:cubicBezTo>
                    <a:pt x="22620" y="4103"/>
                    <a:pt x="22302" y="4106"/>
                    <a:pt x="21810" y="4106"/>
                  </a:cubicBezTo>
                  <a:cubicBezTo>
                    <a:pt x="17696" y="4106"/>
                    <a:pt x="1378" y="3920"/>
                    <a:pt x="67" y="434"/>
                  </a:cubicBezTo>
                  <a:cubicBezTo>
                    <a:pt x="0" y="567"/>
                    <a:pt x="0" y="701"/>
                    <a:pt x="0" y="834"/>
                  </a:cubicBezTo>
                  <a:cubicBezTo>
                    <a:pt x="30" y="4782"/>
                    <a:pt x="17785" y="4973"/>
                    <a:pt x="21902" y="4973"/>
                  </a:cubicBezTo>
                  <a:cubicBezTo>
                    <a:pt x="22342" y="4973"/>
                    <a:pt x="22626" y="4971"/>
                    <a:pt x="22716" y="4971"/>
                  </a:cubicBezTo>
                  <a:cubicBezTo>
                    <a:pt x="23650" y="4937"/>
                    <a:pt x="45399" y="4604"/>
                    <a:pt x="45332" y="234"/>
                  </a:cubicBezTo>
                  <a:cubicBezTo>
                    <a:pt x="45332" y="167"/>
                    <a:pt x="45332" y="100"/>
                    <a:pt x="45332" y="34"/>
                  </a:cubicBezTo>
                  <a:cubicBezTo>
                    <a:pt x="45266" y="34"/>
                    <a:pt x="45199" y="34"/>
                    <a:pt x="4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73"/>
          <p:cNvGrpSpPr/>
          <p:nvPr/>
        </p:nvGrpSpPr>
        <p:grpSpPr>
          <a:xfrm>
            <a:off x="4404173" y="1923786"/>
            <a:ext cx="468914" cy="570471"/>
            <a:chOff x="2057256" y="2973699"/>
            <a:chExt cx="512642" cy="623670"/>
          </a:xfrm>
        </p:grpSpPr>
        <p:sp>
          <p:nvSpPr>
            <p:cNvPr id="2459" name="Google Shape;2459;p73"/>
            <p:cNvSpPr/>
            <p:nvPr/>
          </p:nvSpPr>
          <p:spPr>
            <a:xfrm>
              <a:off x="2351258" y="3079014"/>
              <a:ext cx="195342" cy="196924"/>
            </a:xfrm>
            <a:custGeom>
              <a:avLst/>
              <a:gdLst/>
              <a:ahLst/>
              <a:cxnLst/>
              <a:rect l="l" t="t" r="r" b="b"/>
              <a:pathLst>
                <a:path w="9508" h="9585" extrusionOk="0">
                  <a:moveTo>
                    <a:pt x="3053" y="1"/>
                  </a:moveTo>
                  <a:cubicBezTo>
                    <a:pt x="2618" y="1"/>
                    <a:pt x="2202" y="90"/>
                    <a:pt x="1835" y="411"/>
                  </a:cubicBezTo>
                  <a:cubicBezTo>
                    <a:pt x="1035" y="1078"/>
                    <a:pt x="101" y="2046"/>
                    <a:pt x="101" y="3113"/>
                  </a:cubicBezTo>
                  <a:cubicBezTo>
                    <a:pt x="101" y="4448"/>
                    <a:pt x="67" y="5782"/>
                    <a:pt x="67" y="7116"/>
                  </a:cubicBezTo>
                  <a:cubicBezTo>
                    <a:pt x="1" y="7616"/>
                    <a:pt x="1" y="8150"/>
                    <a:pt x="101" y="8651"/>
                  </a:cubicBezTo>
                  <a:cubicBezTo>
                    <a:pt x="334" y="9585"/>
                    <a:pt x="2669" y="9585"/>
                    <a:pt x="3503" y="9585"/>
                  </a:cubicBezTo>
                  <a:lnTo>
                    <a:pt x="5905" y="9551"/>
                  </a:lnTo>
                  <a:cubicBezTo>
                    <a:pt x="6739" y="9551"/>
                    <a:pt x="7539" y="9218"/>
                    <a:pt x="8140" y="8617"/>
                  </a:cubicBezTo>
                  <a:cubicBezTo>
                    <a:pt x="8507" y="8350"/>
                    <a:pt x="8807" y="8050"/>
                    <a:pt x="9107" y="7717"/>
                  </a:cubicBezTo>
                  <a:cubicBezTo>
                    <a:pt x="9507" y="7116"/>
                    <a:pt x="9341" y="6249"/>
                    <a:pt x="9341" y="5582"/>
                  </a:cubicBezTo>
                  <a:lnTo>
                    <a:pt x="9341" y="3180"/>
                  </a:lnTo>
                  <a:cubicBezTo>
                    <a:pt x="9341" y="2413"/>
                    <a:pt x="9441" y="1579"/>
                    <a:pt x="9341" y="812"/>
                  </a:cubicBezTo>
                  <a:cubicBezTo>
                    <a:pt x="9374" y="578"/>
                    <a:pt x="9307" y="378"/>
                    <a:pt x="9174" y="178"/>
                  </a:cubicBezTo>
                  <a:cubicBezTo>
                    <a:pt x="9095" y="79"/>
                    <a:pt x="8981" y="51"/>
                    <a:pt x="8811" y="51"/>
                  </a:cubicBezTo>
                  <a:cubicBezTo>
                    <a:pt x="8694" y="51"/>
                    <a:pt x="8550" y="64"/>
                    <a:pt x="8373" y="78"/>
                  </a:cubicBezTo>
                  <a:cubicBezTo>
                    <a:pt x="7576" y="142"/>
                    <a:pt x="6765" y="179"/>
                    <a:pt x="5958" y="179"/>
                  </a:cubicBezTo>
                  <a:cubicBezTo>
                    <a:pt x="5516" y="179"/>
                    <a:pt x="5074" y="168"/>
                    <a:pt x="4637" y="144"/>
                  </a:cubicBezTo>
                  <a:cubicBezTo>
                    <a:pt x="4113" y="126"/>
                    <a:pt x="3569" y="1"/>
                    <a:pt x="3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2492445" y="3085404"/>
              <a:ext cx="54157" cy="185747"/>
            </a:xfrm>
            <a:custGeom>
              <a:avLst/>
              <a:gdLst/>
              <a:ahLst/>
              <a:cxnLst/>
              <a:rect l="l" t="t" r="r" b="b"/>
              <a:pathLst>
                <a:path w="2636" h="9041" extrusionOk="0">
                  <a:moveTo>
                    <a:pt x="2368" y="0"/>
                  </a:moveTo>
                  <a:cubicBezTo>
                    <a:pt x="1868" y="534"/>
                    <a:pt x="1368" y="1034"/>
                    <a:pt x="867" y="1501"/>
                  </a:cubicBezTo>
                  <a:cubicBezTo>
                    <a:pt x="534" y="1835"/>
                    <a:pt x="100" y="2135"/>
                    <a:pt x="67" y="2635"/>
                  </a:cubicBezTo>
                  <a:cubicBezTo>
                    <a:pt x="0" y="4003"/>
                    <a:pt x="33" y="5371"/>
                    <a:pt x="167" y="6738"/>
                  </a:cubicBezTo>
                  <a:cubicBezTo>
                    <a:pt x="167" y="7005"/>
                    <a:pt x="434" y="8907"/>
                    <a:pt x="167" y="9040"/>
                  </a:cubicBezTo>
                  <a:cubicBezTo>
                    <a:pt x="567" y="8873"/>
                    <a:pt x="934" y="8640"/>
                    <a:pt x="1268" y="8340"/>
                  </a:cubicBezTo>
                  <a:cubicBezTo>
                    <a:pt x="1635" y="8073"/>
                    <a:pt x="1935" y="7739"/>
                    <a:pt x="2235" y="7406"/>
                  </a:cubicBezTo>
                  <a:cubicBezTo>
                    <a:pt x="2635" y="6805"/>
                    <a:pt x="2469" y="5938"/>
                    <a:pt x="2469" y="5271"/>
                  </a:cubicBezTo>
                  <a:cubicBezTo>
                    <a:pt x="2469" y="4470"/>
                    <a:pt x="2469" y="3703"/>
                    <a:pt x="2469" y="2902"/>
                  </a:cubicBezTo>
                  <a:cubicBezTo>
                    <a:pt x="2469" y="2102"/>
                    <a:pt x="2569" y="1301"/>
                    <a:pt x="2469" y="534"/>
                  </a:cubicBezTo>
                  <a:cubicBezTo>
                    <a:pt x="2469" y="334"/>
                    <a:pt x="2435" y="167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2351258" y="3130726"/>
              <a:ext cx="150102" cy="145890"/>
            </a:xfrm>
            <a:custGeom>
              <a:avLst/>
              <a:gdLst/>
              <a:ahLst/>
              <a:cxnLst/>
              <a:rect l="l" t="t" r="r" b="b"/>
              <a:pathLst>
                <a:path w="7306" h="7101" extrusionOk="0">
                  <a:moveTo>
                    <a:pt x="1841" y="1"/>
                  </a:moveTo>
                  <a:cubicBezTo>
                    <a:pt x="1082" y="1"/>
                    <a:pt x="504" y="9"/>
                    <a:pt x="401" y="29"/>
                  </a:cubicBezTo>
                  <a:cubicBezTo>
                    <a:pt x="401" y="29"/>
                    <a:pt x="34" y="29"/>
                    <a:pt x="101" y="596"/>
                  </a:cubicBezTo>
                  <a:cubicBezTo>
                    <a:pt x="234" y="1931"/>
                    <a:pt x="67" y="3265"/>
                    <a:pt x="67" y="4632"/>
                  </a:cubicBezTo>
                  <a:cubicBezTo>
                    <a:pt x="1" y="5133"/>
                    <a:pt x="1" y="5633"/>
                    <a:pt x="101" y="6167"/>
                  </a:cubicBezTo>
                  <a:cubicBezTo>
                    <a:pt x="301" y="7101"/>
                    <a:pt x="2669" y="7101"/>
                    <a:pt x="3503" y="7101"/>
                  </a:cubicBezTo>
                  <a:lnTo>
                    <a:pt x="5871" y="7068"/>
                  </a:lnTo>
                  <a:cubicBezTo>
                    <a:pt x="6272" y="7068"/>
                    <a:pt x="6672" y="6967"/>
                    <a:pt x="7039" y="6834"/>
                  </a:cubicBezTo>
                  <a:cubicBezTo>
                    <a:pt x="7306" y="6734"/>
                    <a:pt x="7039" y="5433"/>
                    <a:pt x="7039" y="5166"/>
                  </a:cubicBezTo>
                  <a:cubicBezTo>
                    <a:pt x="6972" y="4332"/>
                    <a:pt x="7039" y="3498"/>
                    <a:pt x="6972" y="2664"/>
                  </a:cubicBezTo>
                  <a:cubicBezTo>
                    <a:pt x="6905" y="1964"/>
                    <a:pt x="6872" y="1263"/>
                    <a:pt x="6905" y="596"/>
                  </a:cubicBezTo>
                  <a:cubicBezTo>
                    <a:pt x="6939" y="96"/>
                    <a:pt x="6905" y="96"/>
                    <a:pt x="6338" y="63"/>
                  </a:cubicBezTo>
                  <a:cubicBezTo>
                    <a:pt x="6108" y="40"/>
                    <a:pt x="3528" y="1"/>
                    <a:pt x="1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2364284" y="3140218"/>
              <a:ext cx="24695" cy="111046"/>
            </a:xfrm>
            <a:custGeom>
              <a:avLst/>
              <a:gdLst/>
              <a:ahLst/>
              <a:cxnLst/>
              <a:rect l="l" t="t" r="r" b="b"/>
              <a:pathLst>
                <a:path w="1202" h="5405" extrusionOk="0">
                  <a:moveTo>
                    <a:pt x="1201" y="1"/>
                  </a:moveTo>
                  <a:lnTo>
                    <a:pt x="0" y="68"/>
                  </a:lnTo>
                  <a:lnTo>
                    <a:pt x="134" y="5405"/>
                  </a:lnTo>
                  <a:lnTo>
                    <a:pt x="968" y="4504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2394445" y="3142273"/>
              <a:ext cx="25373" cy="24695"/>
            </a:xfrm>
            <a:custGeom>
              <a:avLst/>
              <a:gdLst/>
              <a:ahLst/>
              <a:cxnLst/>
              <a:rect l="l" t="t" r="r" b="b"/>
              <a:pathLst>
                <a:path w="1235" h="1202" extrusionOk="0">
                  <a:moveTo>
                    <a:pt x="167" y="1"/>
                  </a:moveTo>
                  <a:lnTo>
                    <a:pt x="0" y="1202"/>
                  </a:lnTo>
                  <a:lnTo>
                    <a:pt x="1234" y="1102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2384850" y="3088835"/>
              <a:ext cx="82940" cy="19210"/>
            </a:xfrm>
            <a:custGeom>
              <a:avLst/>
              <a:gdLst/>
              <a:ahLst/>
              <a:cxnLst/>
              <a:rect l="l" t="t" r="r" b="b"/>
              <a:pathLst>
                <a:path w="4037" h="935" extrusionOk="0">
                  <a:moveTo>
                    <a:pt x="1034" y="0"/>
                  </a:moveTo>
                  <a:lnTo>
                    <a:pt x="0" y="934"/>
                  </a:lnTo>
                  <a:lnTo>
                    <a:pt x="4036" y="867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2471201" y="3240972"/>
              <a:ext cx="18511" cy="21264"/>
            </a:xfrm>
            <a:custGeom>
              <a:avLst/>
              <a:gdLst/>
              <a:ahLst/>
              <a:cxnLst/>
              <a:rect l="l" t="t" r="r" b="b"/>
              <a:pathLst>
                <a:path w="901" h="1035" extrusionOk="0">
                  <a:moveTo>
                    <a:pt x="434" y="0"/>
                  </a:moveTo>
                  <a:lnTo>
                    <a:pt x="0" y="968"/>
                  </a:lnTo>
                  <a:lnTo>
                    <a:pt x="901" y="1034"/>
                  </a:lnTo>
                  <a:lnTo>
                    <a:pt x="734" y="467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2516422" y="3099785"/>
              <a:ext cx="24017" cy="27448"/>
            </a:xfrm>
            <a:custGeom>
              <a:avLst/>
              <a:gdLst/>
              <a:ahLst/>
              <a:cxnLst/>
              <a:rect l="l" t="t" r="r" b="b"/>
              <a:pathLst>
                <a:path w="1169" h="1336" extrusionOk="0">
                  <a:moveTo>
                    <a:pt x="835" y="1"/>
                  </a:moveTo>
                  <a:lnTo>
                    <a:pt x="1" y="935"/>
                  </a:lnTo>
                  <a:lnTo>
                    <a:pt x="1068" y="1335"/>
                  </a:lnTo>
                  <a:lnTo>
                    <a:pt x="1168" y="2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2502718" y="3213565"/>
              <a:ext cx="24695" cy="41131"/>
            </a:xfrm>
            <a:custGeom>
              <a:avLst/>
              <a:gdLst/>
              <a:ahLst/>
              <a:cxnLst/>
              <a:rect l="l" t="t" r="r" b="b"/>
              <a:pathLst>
                <a:path w="1202" h="2002" extrusionOk="0">
                  <a:moveTo>
                    <a:pt x="267" y="0"/>
                  </a:moveTo>
                  <a:lnTo>
                    <a:pt x="0" y="467"/>
                  </a:lnTo>
                  <a:lnTo>
                    <a:pt x="167" y="2001"/>
                  </a:lnTo>
                  <a:lnTo>
                    <a:pt x="1201" y="12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2374557" y="3323687"/>
              <a:ext cx="195342" cy="196924"/>
            </a:xfrm>
            <a:custGeom>
              <a:avLst/>
              <a:gdLst/>
              <a:ahLst/>
              <a:cxnLst/>
              <a:rect l="l" t="t" r="r" b="b"/>
              <a:pathLst>
                <a:path w="9508" h="9585" extrusionOk="0">
                  <a:moveTo>
                    <a:pt x="3037" y="0"/>
                  </a:moveTo>
                  <a:cubicBezTo>
                    <a:pt x="2601" y="0"/>
                    <a:pt x="2187" y="90"/>
                    <a:pt x="1835" y="411"/>
                  </a:cubicBezTo>
                  <a:cubicBezTo>
                    <a:pt x="1035" y="1078"/>
                    <a:pt x="101" y="2045"/>
                    <a:pt x="101" y="3079"/>
                  </a:cubicBezTo>
                  <a:cubicBezTo>
                    <a:pt x="101" y="4447"/>
                    <a:pt x="67" y="5781"/>
                    <a:pt x="67" y="7116"/>
                  </a:cubicBezTo>
                  <a:cubicBezTo>
                    <a:pt x="1" y="7616"/>
                    <a:pt x="1" y="8150"/>
                    <a:pt x="101" y="8650"/>
                  </a:cubicBezTo>
                  <a:cubicBezTo>
                    <a:pt x="301" y="9584"/>
                    <a:pt x="2669" y="9584"/>
                    <a:pt x="3470" y="9584"/>
                  </a:cubicBezTo>
                  <a:lnTo>
                    <a:pt x="5872" y="9551"/>
                  </a:lnTo>
                  <a:cubicBezTo>
                    <a:pt x="6739" y="9551"/>
                    <a:pt x="7539" y="9217"/>
                    <a:pt x="8140" y="8617"/>
                  </a:cubicBezTo>
                  <a:cubicBezTo>
                    <a:pt x="8507" y="8350"/>
                    <a:pt x="8807" y="8050"/>
                    <a:pt x="9074" y="7716"/>
                  </a:cubicBezTo>
                  <a:cubicBezTo>
                    <a:pt x="9507" y="7116"/>
                    <a:pt x="9341" y="6248"/>
                    <a:pt x="9341" y="5548"/>
                  </a:cubicBezTo>
                  <a:lnTo>
                    <a:pt x="9341" y="3180"/>
                  </a:lnTo>
                  <a:cubicBezTo>
                    <a:pt x="9341" y="2412"/>
                    <a:pt x="9441" y="1578"/>
                    <a:pt x="9341" y="811"/>
                  </a:cubicBezTo>
                  <a:cubicBezTo>
                    <a:pt x="9341" y="578"/>
                    <a:pt x="9274" y="377"/>
                    <a:pt x="9174" y="177"/>
                  </a:cubicBezTo>
                  <a:cubicBezTo>
                    <a:pt x="9075" y="79"/>
                    <a:pt x="8953" y="50"/>
                    <a:pt x="8787" y="50"/>
                  </a:cubicBezTo>
                  <a:cubicBezTo>
                    <a:pt x="8672" y="50"/>
                    <a:pt x="8537" y="64"/>
                    <a:pt x="8373" y="77"/>
                  </a:cubicBezTo>
                  <a:cubicBezTo>
                    <a:pt x="7555" y="142"/>
                    <a:pt x="6736" y="179"/>
                    <a:pt x="5927" y="179"/>
                  </a:cubicBezTo>
                  <a:cubicBezTo>
                    <a:pt x="5483" y="179"/>
                    <a:pt x="5041" y="168"/>
                    <a:pt x="4604" y="144"/>
                  </a:cubicBezTo>
                  <a:cubicBezTo>
                    <a:pt x="4098" y="126"/>
                    <a:pt x="3552" y="0"/>
                    <a:pt x="30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2515045" y="3330056"/>
              <a:ext cx="54177" cy="185069"/>
            </a:xfrm>
            <a:custGeom>
              <a:avLst/>
              <a:gdLst/>
              <a:ahLst/>
              <a:cxnLst/>
              <a:rect l="l" t="t" r="r" b="b"/>
              <a:pathLst>
                <a:path w="2637" h="9008" extrusionOk="0">
                  <a:moveTo>
                    <a:pt x="2403" y="1"/>
                  </a:moveTo>
                  <a:cubicBezTo>
                    <a:pt x="1902" y="501"/>
                    <a:pt x="1369" y="1001"/>
                    <a:pt x="868" y="1502"/>
                  </a:cubicBezTo>
                  <a:cubicBezTo>
                    <a:pt x="535" y="1835"/>
                    <a:pt x="134" y="2136"/>
                    <a:pt x="68" y="2603"/>
                  </a:cubicBezTo>
                  <a:cubicBezTo>
                    <a:pt x="1" y="3970"/>
                    <a:pt x="34" y="5371"/>
                    <a:pt x="168" y="6739"/>
                  </a:cubicBezTo>
                  <a:cubicBezTo>
                    <a:pt x="168" y="6970"/>
                    <a:pt x="461" y="8860"/>
                    <a:pt x="178" y="9003"/>
                  </a:cubicBezTo>
                  <a:lnTo>
                    <a:pt x="178" y="9003"/>
                  </a:lnTo>
                  <a:cubicBezTo>
                    <a:pt x="575" y="8836"/>
                    <a:pt x="971" y="8604"/>
                    <a:pt x="1302" y="8307"/>
                  </a:cubicBezTo>
                  <a:cubicBezTo>
                    <a:pt x="1635" y="8040"/>
                    <a:pt x="1936" y="7740"/>
                    <a:pt x="2236" y="7373"/>
                  </a:cubicBezTo>
                  <a:cubicBezTo>
                    <a:pt x="2636" y="6806"/>
                    <a:pt x="2503" y="5938"/>
                    <a:pt x="2503" y="5238"/>
                  </a:cubicBezTo>
                  <a:cubicBezTo>
                    <a:pt x="2503" y="4471"/>
                    <a:pt x="2503" y="3670"/>
                    <a:pt x="2503" y="2870"/>
                  </a:cubicBezTo>
                  <a:cubicBezTo>
                    <a:pt x="2503" y="2102"/>
                    <a:pt x="2569" y="1268"/>
                    <a:pt x="2503" y="501"/>
                  </a:cubicBezTo>
                  <a:cubicBezTo>
                    <a:pt x="2469" y="334"/>
                    <a:pt x="2436" y="168"/>
                    <a:pt x="2403" y="1"/>
                  </a:cubicBezTo>
                  <a:close/>
                  <a:moveTo>
                    <a:pt x="178" y="9003"/>
                  </a:moveTo>
                  <a:lnTo>
                    <a:pt x="178" y="9003"/>
                  </a:lnTo>
                  <a:cubicBezTo>
                    <a:pt x="175" y="9004"/>
                    <a:pt x="171" y="9006"/>
                    <a:pt x="168" y="9007"/>
                  </a:cubicBezTo>
                  <a:cubicBezTo>
                    <a:pt x="171" y="9006"/>
                    <a:pt x="175" y="9004"/>
                    <a:pt x="178" y="9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2374557" y="3375194"/>
              <a:ext cx="149424" cy="145418"/>
            </a:xfrm>
            <a:custGeom>
              <a:avLst/>
              <a:gdLst/>
              <a:ahLst/>
              <a:cxnLst/>
              <a:rect l="l" t="t" r="r" b="b"/>
              <a:pathLst>
                <a:path w="7273" h="7078" extrusionOk="0">
                  <a:moveTo>
                    <a:pt x="2710" y="0"/>
                  </a:moveTo>
                  <a:cubicBezTo>
                    <a:pt x="1549" y="0"/>
                    <a:pt x="528" y="11"/>
                    <a:pt x="401" y="39"/>
                  </a:cubicBezTo>
                  <a:cubicBezTo>
                    <a:pt x="401" y="39"/>
                    <a:pt x="34" y="39"/>
                    <a:pt x="101" y="572"/>
                  </a:cubicBezTo>
                  <a:cubicBezTo>
                    <a:pt x="234" y="1907"/>
                    <a:pt x="34" y="3274"/>
                    <a:pt x="34" y="4609"/>
                  </a:cubicBezTo>
                  <a:cubicBezTo>
                    <a:pt x="1" y="5109"/>
                    <a:pt x="1" y="5643"/>
                    <a:pt x="67" y="6143"/>
                  </a:cubicBezTo>
                  <a:cubicBezTo>
                    <a:pt x="301" y="7077"/>
                    <a:pt x="2669" y="7077"/>
                    <a:pt x="3470" y="7077"/>
                  </a:cubicBezTo>
                  <a:lnTo>
                    <a:pt x="5872" y="7044"/>
                  </a:lnTo>
                  <a:cubicBezTo>
                    <a:pt x="6272" y="7044"/>
                    <a:pt x="6639" y="6977"/>
                    <a:pt x="7006" y="6810"/>
                  </a:cubicBezTo>
                  <a:cubicBezTo>
                    <a:pt x="7273" y="6710"/>
                    <a:pt x="7006" y="5409"/>
                    <a:pt x="7006" y="5142"/>
                  </a:cubicBezTo>
                  <a:cubicBezTo>
                    <a:pt x="6972" y="4308"/>
                    <a:pt x="7006" y="3475"/>
                    <a:pt x="6972" y="2641"/>
                  </a:cubicBezTo>
                  <a:cubicBezTo>
                    <a:pt x="6906" y="1973"/>
                    <a:pt x="6872" y="1273"/>
                    <a:pt x="6906" y="572"/>
                  </a:cubicBezTo>
                  <a:cubicBezTo>
                    <a:pt x="6939" y="105"/>
                    <a:pt x="6906" y="72"/>
                    <a:pt x="6339" y="39"/>
                  </a:cubicBezTo>
                  <a:cubicBezTo>
                    <a:pt x="6146" y="19"/>
                    <a:pt x="4297" y="0"/>
                    <a:pt x="2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2387582" y="3384891"/>
              <a:ext cx="24695" cy="111046"/>
            </a:xfrm>
            <a:custGeom>
              <a:avLst/>
              <a:gdLst/>
              <a:ahLst/>
              <a:cxnLst/>
              <a:rect l="l" t="t" r="r" b="b"/>
              <a:pathLst>
                <a:path w="1202" h="5405" extrusionOk="0">
                  <a:moveTo>
                    <a:pt x="1201" y="0"/>
                  </a:moveTo>
                  <a:lnTo>
                    <a:pt x="0" y="34"/>
                  </a:lnTo>
                  <a:lnTo>
                    <a:pt x="101" y="5404"/>
                  </a:lnTo>
                  <a:lnTo>
                    <a:pt x="968" y="4504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2412935" y="3386268"/>
              <a:ext cx="24017" cy="24675"/>
            </a:xfrm>
            <a:custGeom>
              <a:avLst/>
              <a:gdLst/>
              <a:ahLst/>
              <a:cxnLst/>
              <a:rect l="l" t="t" r="r" b="b"/>
              <a:pathLst>
                <a:path w="1169" h="1201" extrusionOk="0">
                  <a:moveTo>
                    <a:pt x="1168" y="0"/>
                  </a:moveTo>
                  <a:lnTo>
                    <a:pt x="234" y="33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1168" y="1134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2408148" y="3332809"/>
              <a:ext cx="82940" cy="19210"/>
            </a:xfrm>
            <a:custGeom>
              <a:avLst/>
              <a:gdLst/>
              <a:ahLst/>
              <a:cxnLst/>
              <a:rect l="l" t="t" r="r" b="b"/>
              <a:pathLst>
                <a:path w="4037" h="935" extrusionOk="0">
                  <a:moveTo>
                    <a:pt x="1001" y="0"/>
                  </a:moveTo>
                  <a:lnTo>
                    <a:pt x="0" y="934"/>
                  </a:lnTo>
                  <a:lnTo>
                    <a:pt x="4036" y="9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2493801" y="3484946"/>
              <a:ext cx="19210" cy="21942"/>
            </a:xfrm>
            <a:custGeom>
              <a:avLst/>
              <a:gdLst/>
              <a:ahLst/>
              <a:cxnLst/>
              <a:rect l="l" t="t" r="r" b="b"/>
              <a:pathLst>
                <a:path w="935" h="1068" extrusionOk="0">
                  <a:moveTo>
                    <a:pt x="434" y="1"/>
                  </a:moveTo>
                  <a:lnTo>
                    <a:pt x="1" y="1001"/>
                  </a:lnTo>
                  <a:lnTo>
                    <a:pt x="935" y="1068"/>
                  </a:lnTo>
                  <a:lnTo>
                    <a:pt x="768" y="50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3"/>
            <p:cNvSpPr/>
            <p:nvPr/>
          </p:nvSpPr>
          <p:spPr>
            <a:xfrm>
              <a:off x="2539720" y="3343760"/>
              <a:ext cx="23319" cy="28126"/>
            </a:xfrm>
            <a:custGeom>
              <a:avLst/>
              <a:gdLst/>
              <a:ahLst/>
              <a:cxnLst/>
              <a:rect l="l" t="t" r="r" b="b"/>
              <a:pathLst>
                <a:path w="1135" h="1369" extrusionOk="0">
                  <a:moveTo>
                    <a:pt x="801" y="1"/>
                  </a:moveTo>
                  <a:lnTo>
                    <a:pt x="1" y="968"/>
                  </a:lnTo>
                  <a:lnTo>
                    <a:pt x="1068" y="1369"/>
                  </a:lnTo>
                  <a:lnTo>
                    <a:pt x="1135" y="201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3"/>
            <p:cNvSpPr/>
            <p:nvPr/>
          </p:nvSpPr>
          <p:spPr>
            <a:xfrm>
              <a:off x="2525338" y="3457539"/>
              <a:ext cx="24695" cy="41131"/>
            </a:xfrm>
            <a:custGeom>
              <a:avLst/>
              <a:gdLst/>
              <a:ahLst/>
              <a:cxnLst/>
              <a:rect l="l" t="t" r="r" b="b"/>
              <a:pathLst>
                <a:path w="1202" h="2002" extrusionOk="0">
                  <a:moveTo>
                    <a:pt x="300" y="0"/>
                  </a:moveTo>
                  <a:lnTo>
                    <a:pt x="0" y="467"/>
                  </a:lnTo>
                  <a:lnTo>
                    <a:pt x="167" y="2002"/>
                  </a:lnTo>
                  <a:lnTo>
                    <a:pt x="1201" y="126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3"/>
            <p:cNvSpPr/>
            <p:nvPr/>
          </p:nvSpPr>
          <p:spPr>
            <a:xfrm>
              <a:off x="2137444" y="3209230"/>
              <a:ext cx="195321" cy="196924"/>
            </a:xfrm>
            <a:custGeom>
              <a:avLst/>
              <a:gdLst/>
              <a:ahLst/>
              <a:cxnLst/>
              <a:rect l="l" t="t" r="r" b="b"/>
              <a:pathLst>
                <a:path w="9507" h="9585" extrusionOk="0">
                  <a:moveTo>
                    <a:pt x="3053" y="0"/>
                  </a:moveTo>
                  <a:cubicBezTo>
                    <a:pt x="2617" y="0"/>
                    <a:pt x="2201" y="90"/>
                    <a:pt x="1835" y="411"/>
                  </a:cubicBezTo>
                  <a:cubicBezTo>
                    <a:pt x="1068" y="1078"/>
                    <a:pt x="100" y="2046"/>
                    <a:pt x="134" y="3080"/>
                  </a:cubicBezTo>
                  <a:cubicBezTo>
                    <a:pt x="134" y="4414"/>
                    <a:pt x="67" y="5782"/>
                    <a:pt x="67" y="7116"/>
                  </a:cubicBezTo>
                  <a:cubicBezTo>
                    <a:pt x="0" y="7616"/>
                    <a:pt x="33" y="8150"/>
                    <a:pt x="100" y="8650"/>
                  </a:cubicBezTo>
                  <a:cubicBezTo>
                    <a:pt x="334" y="9584"/>
                    <a:pt x="2702" y="9584"/>
                    <a:pt x="3503" y="9584"/>
                  </a:cubicBezTo>
                  <a:lnTo>
                    <a:pt x="5904" y="9551"/>
                  </a:lnTo>
                  <a:cubicBezTo>
                    <a:pt x="6738" y="9551"/>
                    <a:pt x="7539" y="9218"/>
                    <a:pt x="8173" y="8617"/>
                  </a:cubicBezTo>
                  <a:cubicBezTo>
                    <a:pt x="8506" y="8350"/>
                    <a:pt x="8806" y="8050"/>
                    <a:pt x="9107" y="7683"/>
                  </a:cubicBezTo>
                  <a:cubicBezTo>
                    <a:pt x="9507" y="7116"/>
                    <a:pt x="9373" y="6249"/>
                    <a:pt x="9373" y="5548"/>
                  </a:cubicBezTo>
                  <a:lnTo>
                    <a:pt x="9373" y="3180"/>
                  </a:lnTo>
                  <a:cubicBezTo>
                    <a:pt x="9373" y="2413"/>
                    <a:pt x="9440" y="1579"/>
                    <a:pt x="9373" y="811"/>
                  </a:cubicBezTo>
                  <a:cubicBezTo>
                    <a:pt x="9373" y="578"/>
                    <a:pt x="9307" y="378"/>
                    <a:pt x="9173" y="178"/>
                  </a:cubicBezTo>
                  <a:cubicBezTo>
                    <a:pt x="9094" y="79"/>
                    <a:pt x="8980" y="50"/>
                    <a:pt x="8811" y="50"/>
                  </a:cubicBezTo>
                  <a:cubicBezTo>
                    <a:pt x="8693" y="50"/>
                    <a:pt x="8550" y="64"/>
                    <a:pt x="8373" y="78"/>
                  </a:cubicBezTo>
                  <a:cubicBezTo>
                    <a:pt x="7576" y="142"/>
                    <a:pt x="6765" y="179"/>
                    <a:pt x="5958" y="179"/>
                  </a:cubicBezTo>
                  <a:cubicBezTo>
                    <a:pt x="5515" y="179"/>
                    <a:pt x="5074" y="168"/>
                    <a:pt x="4637" y="144"/>
                  </a:cubicBezTo>
                  <a:cubicBezTo>
                    <a:pt x="4112" y="126"/>
                    <a:pt x="3569" y="0"/>
                    <a:pt x="3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3"/>
            <p:cNvSpPr/>
            <p:nvPr/>
          </p:nvSpPr>
          <p:spPr>
            <a:xfrm>
              <a:off x="2278610" y="3215619"/>
              <a:ext cx="54157" cy="185049"/>
            </a:xfrm>
            <a:custGeom>
              <a:avLst/>
              <a:gdLst/>
              <a:ahLst/>
              <a:cxnLst/>
              <a:rect l="l" t="t" r="r" b="b"/>
              <a:pathLst>
                <a:path w="2636" h="9007" extrusionOk="0">
                  <a:moveTo>
                    <a:pt x="2369" y="0"/>
                  </a:moveTo>
                  <a:cubicBezTo>
                    <a:pt x="1869" y="500"/>
                    <a:pt x="1368" y="1001"/>
                    <a:pt x="868" y="1501"/>
                  </a:cubicBezTo>
                  <a:cubicBezTo>
                    <a:pt x="534" y="1835"/>
                    <a:pt x="134" y="2135"/>
                    <a:pt x="67" y="2602"/>
                  </a:cubicBezTo>
                  <a:cubicBezTo>
                    <a:pt x="1" y="3970"/>
                    <a:pt x="34" y="5371"/>
                    <a:pt x="167" y="6738"/>
                  </a:cubicBezTo>
                  <a:cubicBezTo>
                    <a:pt x="167" y="6970"/>
                    <a:pt x="431" y="8885"/>
                    <a:pt x="172" y="9005"/>
                  </a:cubicBezTo>
                  <a:lnTo>
                    <a:pt x="172" y="9005"/>
                  </a:lnTo>
                  <a:cubicBezTo>
                    <a:pt x="570" y="8838"/>
                    <a:pt x="936" y="8605"/>
                    <a:pt x="1268" y="8306"/>
                  </a:cubicBezTo>
                  <a:cubicBezTo>
                    <a:pt x="1635" y="8039"/>
                    <a:pt x="1935" y="7739"/>
                    <a:pt x="2236" y="7372"/>
                  </a:cubicBezTo>
                  <a:cubicBezTo>
                    <a:pt x="2636" y="6805"/>
                    <a:pt x="2469" y="5938"/>
                    <a:pt x="2469" y="5237"/>
                  </a:cubicBezTo>
                  <a:cubicBezTo>
                    <a:pt x="2469" y="4470"/>
                    <a:pt x="2469" y="3669"/>
                    <a:pt x="2469" y="2869"/>
                  </a:cubicBezTo>
                  <a:cubicBezTo>
                    <a:pt x="2469" y="2102"/>
                    <a:pt x="2569" y="1268"/>
                    <a:pt x="2469" y="500"/>
                  </a:cubicBezTo>
                  <a:cubicBezTo>
                    <a:pt x="2469" y="334"/>
                    <a:pt x="2436" y="134"/>
                    <a:pt x="2369" y="0"/>
                  </a:cubicBezTo>
                  <a:close/>
                  <a:moveTo>
                    <a:pt x="172" y="9005"/>
                  </a:moveTo>
                  <a:lnTo>
                    <a:pt x="172" y="9005"/>
                  </a:lnTo>
                  <a:cubicBezTo>
                    <a:pt x="170" y="9005"/>
                    <a:pt x="169" y="9006"/>
                    <a:pt x="167" y="9007"/>
                  </a:cubicBezTo>
                  <a:cubicBezTo>
                    <a:pt x="169" y="9006"/>
                    <a:pt x="170" y="9005"/>
                    <a:pt x="172" y="90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3"/>
            <p:cNvSpPr/>
            <p:nvPr/>
          </p:nvSpPr>
          <p:spPr>
            <a:xfrm>
              <a:off x="2137444" y="3260552"/>
              <a:ext cx="150102" cy="145602"/>
            </a:xfrm>
            <a:custGeom>
              <a:avLst/>
              <a:gdLst/>
              <a:ahLst/>
              <a:cxnLst/>
              <a:rect l="l" t="t" r="r" b="b"/>
              <a:pathLst>
                <a:path w="7306" h="7087" extrusionOk="0">
                  <a:moveTo>
                    <a:pt x="1717" y="1"/>
                  </a:moveTo>
                  <a:cubicBezTo>
                    <a:pt x="1019" y="1"/>
                    <a:pt x="498" y="5"/>
                    <a:pt x="400" y="15"/>
                  </a:cubicBezTo>
                  <a:cubicBezTo>
                    <a:pt x="400" y="15"/>
                    <a:pt x="67" y="15"/>
                    <a:pt x="134" y="582"/>
                  </a:cubicBezTo>
                  <a:cubicBezTo>
                    <a:pt x="234" y="1916"/>
                    <a:pt x="67" y="3284"/>
                    <a:pt x="67" y="4618"/>
                  </a:cubicBezTo>
                  <a:cubicBezTo>
                    <a:pt x="0" y="5118"/>
                    <a:pt x="33" y="5652"/>
                    <a:pt x="100" y="6152"/>
                  </a:cubicBezTo>
                  <a:cubicBezTo>
                    <a:pt x="334" y="7086"/>
                    <a:pt x="2702" y="7086"/>
                    <a:pt x="3503" y="7086"/>
                  </a:cubicBezTo>
                  <a:lnTo>
                    <a:pt x="5904" y="7053"/>
                  </a:lnTo>
                  <a:cubicBezTo>
                    <a:pt x="6271" y="7053"/>
                    <a:pt x="6672" y="6986"/>
                    <a:pt x="7038" y="6820"/>
                  </a:cubicBezTo>
                  <a:cubicBezTo>
                    <a:pt x="7305" y="6720"/>
                    <a:pt x="7038" y="5419"/>
                    <a:pt x="7038" y="5152"/>
                  </a:cubicBezTo>
                  <a:cubicBezTo>
                    <a:pt x="6972" y="4318"/>
                    <a:pt x="7038" y="3484"/>
                    <a:pt x="7005" y="2650"/>
                  </a:cubicBezTo>
                  <a:cubicBezTo>
                    <a:pt x="6938" y="1983"/>
                    <a:pt x="6905" y="1282"/>
                    <a:pt x="6905" y="582"/>
                  </a:cubicBezTo>
                  <a:cubicBezTo>
                    <a:pt x="6972" y="115"/>
                    <a:pt x="6905" y="81"/>
                    <a:pt x="6371" y="48"/>
                  </a:cubicBezTo>
                  <a:cubicBezTo>
                    <a:pt x="6112" y="24"/>
                    <a:pt x="3401" y="1"/>
                    <a:pt x="1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3"/>
            <p:cNvSpPr/>
            <p:nvPr/>
          </p:nvSpPr>
          <p:spPr>
            <a:xfrm>
              <a:off x="2150449" y="3270434"/>
              <a:ext cx="25394" cy="111046"/>
            </a:xfrm>
            <a:custGeom>
              <a:avLst/>
              <a:gdLst/>
              <a:ahLst/>
              <a:cxnLst/>
              <a:rect l="l" t="t" r="r" b="b"/>
              <a:pathLst>
                <a:path w="1236" h="5405" extrusionOk="0">
                  <a:moveTo>
                    <a:pt x="1235" y="1"/>
                  </a:moveTo>
                  <a:lnTo>
                    <a:pt x="1" y="34"/>
                  </a:lnTo>
                  <a:lnTo>
                    <a:pt x="134" y="5405"/>
                  </a:lnTo>
                  <a:lnTo>
                    <a:pt x="968" y="4471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3"/>
            <p:cNvSpPr/>
            <p:nvPr/>
          </p:nvSpPr>
          <p:spPr>
            <a:xfrm>
              <a:off x="2180610" y="3271810"/>
              <a:ext cx="24695" cy="24695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1201" y="0"/>
                  </a:moveTo>
                  <a:lnTo>
                    <a:pt x="167" y="34"/>
                  </a:lnTo>
                  <a:lnTo>
                    <a:pt x="1" y="1201"/>
                  </a:lnTo>
                  <a:lnTo>
                    <a:pt x="1" y="1201"/>
                  </a:lnTo>
                  <a:lnTo>
                    <a:pt x="1201" y="1135"/>
                  </a:lnTo>
                  <a:lnTo>
                    <a:pt x="1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3"/>
            <p:cNvSpPr/>
            <p:nvPr/>
          </p:nvSpPr>
          <p:spPr>
            <a:xfrm>
              <a:off x="2171693" y="3218352"/>
              <a:ext cx="82262" cy="19210"/>
            </a:xfrm>
            <a:custGeom>
              <a:avLst/>
              <a:gdLst/>
              <a:ahLst/>
              <a:cxnLst/>
              <a:rect l="l" t="t" r="r" b="b"/>
              <a:pathLst>
                <a:path w="4004" h="935" extrusionOk="0">
                  <a:moveTo>
                    <a:pt x="1002" y="1"/>
                  </a:moveTo>
                  <a:lnTo>
                    <a:pt x="1" y="935"/>
                  </a:lnTo>
                  <a:lnTo>
                    <a:pt x="4004" y="868"/>
                  </a:lnTo>
                  <a:lnTo>
                    <a:pt x="2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2257367" y="3370489"/>
              <a:ext cx="18532" cy="21963"/>
            </a:xfrm>
            <a:custGeom>
              <a:avLst/>
              <a:gdLst/>
              <a:ahLst/>
              <a:cxnLst/>
              <a:rect l="l" t="t" r="r" b="b"/>
              <a:pathLst>
                <a:path w="902" h="1069" extrusionOk="0">
                  <a:moveTo>
                    <a:pt x="434" y="1"/>
                  </a:moveTo>
                  <a:lnTo>
                    <a:pt x="1" y="1002"/>
                  </a:lnTo>
                  <a:lnTo>
                    <a:pt x="901" y="1068"/>
                  </a:lnTo>
                  <a:lnTo>
                    <a:pt x="901" y="1068"/>
                  </a:lnTo>
                  <a:lnTo>
                    <a:pt x="768" y="501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302607" y="3229323"/>
              <a:ext cx="23997" cy="28106"/>
            </a:xfrm>
            <a:custGeom>
              <a:avLst/>
              <a:gdLst/>
              <a:ahLst/>
              <a:cxnLst/>
              <a:rect l="l" t="t" r="r" b="b"/>
              <a:pathLst>
                <a:path w="1168" h="1368" extrusionOk="0">
                  <a:moveTo>
                    <a:pt x="834" y="0"/>
                  </a:moveTo>
                  <a:lnTo>
                    <a:pt x="0" y="968"/>
                  </a:lnTo>
                  <a:lnTo>
                    <a:pt x="1068" y="1368"/>
                  </a:lnTo>
                  <a:lnTo>
                    <a:pt x="1168" y="20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2288904" y="3343082"/>
              <a:ext cx="24675" cy="41131"/>
            </a:xfrm>
            <a:custGeom>
              <a:avLst/>
              <a:gdLst/>
              <a:ahLst/>
              <a:cxnLst/>
              <a:rect l="l" t="t" r="r" b="b"/>
              <a:pathLst>
                <a:path w="1201" h="2002" extrusionOk="0">
                  <a:moveTo>
                    <a:pt x="300" y="1"/>
                  </a:moveTo>
                  <a:lnTo>
                    <a:pt x="0" y="468"/>
                  </a:lnTo>
                  <a:lnTo>
                    <a:pt x="167" y="2002"/>
                  </a:lnTo>
                  <a:lnTo>
                    <a:pt x="1201" y="1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3"/>
            <p:cNvSpPr/>
            <p:nvPr/>
          </p:nvSpPr>
          <p:spPr>
            <a:xfrm>
              <a:off x="2347149" y="3010701"/>
              <a:ext cx="91158" cy="53479"/>
            </a:xfrm>
            <a:custGeom>
              <a:avLst/>
              <a:gdLst/>
              <a:ahLst/>
              <a:cxnLst/>
              <a:rect l="l" t="t" r="r" b="b"/>
              <a:pathLst>
                <a:path w="4437" h="2603" fill="none" extrusionOk="0">
                  <a:moveTo>
                    <a:pt x="0" y="2602"/>
                  </a:moveTo>
                  <a:cubicBezTo>
                    <a:pt x="0" y="2602"/>
                    <a:pt x="1101" y="0"/>
                    <a:pt x="4437" y="11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3"/>
            <p:cNvSpPr/>
            <p:nvPr/>
          </p:nvSpPr>
          <p:spPr>
            <a:xfrm>
              <a:off x="2377988" y="2973699"/>
              <a:ext cx="63751" cy="35646"/>
            </a:xfrm>
            <a:custGeom>
              <a:avLst/>
              <a:gdLst/>
              <a:ahLst/>
              <a:cxnLst/>
              <a:rect l="l" t="t" r="r" b="b"/>
              <a:pathLst>
                <a:path w="3103" h="1735" fill="none" extrusionOk="0">
                  <a:moveTo>
                    <a:pt x="0" y="1168"/>
                  </a:moveTo>
                  <a:cubicBezTo>
                    <a:pt x="0" y="1168"/>
                    <a:pt x="1502" y="0"/>
                    <a:pt x="3103" y="17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3"/>
            <p:cNvSpPr/>
            <p:nvPr/>
          </p:nvSpPr>
          <p:spPr>
            <a:xfrm>
              <a:off x="2335500" y="3503458"/>
              <a:ext cx="88426" cy="63073"/>
            </a:xfrm>
            <a:custGeom>
              <a:avLst/>
              <a:gdLst/>
              <a:ahLst/>
              <a:cxnLst/>
              <a:rect l="l" t="t" r="r" b="b"/>
              <a:pathLst>
                <a:path w="4304" h="3070" fill="none" extrusionOk="0">
                  <a:moveTo>
                    <a:pt x="4303" y="1902"/>
                  </a:moveTo>
                  <a:cubicBezTo>
                    <a:pt x="4303" y="1902"/>
                    <a:pt x="1735" y="3069"/>
                    <a:pt x="0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3"/>
            <p:cNvSpPr/>
            <p:nvPr/>
          </p:nvSpPr>
          <p:spPr>
            <a:xfrm>
              <a:off x="2342342" y="3558971"/>
              <a:ext cx="62395" cy="38399"/>
            </a:xfrm>
            <a:custGeom>
              <a:avLst/>
              <a:gdLst/>
              <a:ahLst/>
              <a:cxnLst/>
              <a:rect l="l" t="t" r="r" b="b"/>
              <a:pathLst>
                <a:path w="3037" h="1869" fill="none" extrusionOk="0">
                  <a:moveTo>
                    <a:pt x="3036" y="834"/>
                  </a:moveTo>
                  <a:cubicBezTo>
                    <a:pt x="3036" y="834"/>
                    <a:pt x="1469" y="1868"/>
                    <a:pt x="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3"/>
            <p:cNvSpPr/>
            <p:nvPr/>
          </p:nvSpPr>
          <p:spPr>
            <a:xfrm>
              <a:off x="2086718" y="3193677"/>
              <a:ext cx="53479" cy="94589"/>
            </a:xfrm>
            <a:custGeom>
              <a:avLst/>
              <a:gdLst/>
              <a:ahLst/>
              <a:cxnLst/>
              <a:rect l="l" t="t" r="r" b="b"/>
              <a:pathLst>
                <a:path w="2603" h="4604" fill="none" extrusionOk="0">
                  <a:moveTo>
                    <a:pt x="1735" y="4604"/>
                  </a:moveTo>
                  <a:cubicBezTo>
                    <a:pt x="1735" y="4604"/>
                    <a:pt x="1" y="2369"/>
                    <a:pt x="2603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3"/>
            <p:cNvSpPr/>
            <p:nvPr/>
          </p:nvSpPr>
          <p:spPr>
            <a:xfrm>
              <a:off x="2057256" y="3213565"/>
              <a:ext cx="30181" cy="64429"/>
            </a:xfrm>
            <a:custGeom>
              <a:avLst/>
              <a:gdLst/>
              <a:ahLst/>
              <a:cxnLst/>
              <a:rect l="l" t="t" r="r" b="b"/>
              <a:pathLst>
                <a:path w="1469" h="3136" fill="none" extrusionOk="0">
                  <a:moveTo>
                    <a:pt x="1368" y="3136"/>
                  </a:moveTo>
                  <a:cubicBezTo>
                    <a:pt x="1368" y="3136"/>
                    <a:pt x="0" y="1835"/>
                    <a:pt x="1468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73"/>
          <p:cNvGrpSpPr/>
          <p:nvPr/>
        </p:nvGrpSpPr>
        <p:grpSpPr>
          <a:xfrm>
            <a:off x="6622133" y="1811458"/>
            <a:ext cx="1009339" cy="867916"/>
            <a:chOff x="1320397" y="2149751"/>
            <a:chExt cx="2770570" cy="2361466"/>
          </a:xfrm>
        </p:grpSpPr>
        <p:sp>
          <p:nvSpPr>
            <p:cNvPr id="2493" name="Google Shape;2493;p73"/>
            <p:cNvSpPr/>
            <p:nvPr/>
          </p:nvSpPr>
          <p:spPr>
            <a:xfrm>
              <a:off x="1320397" y="4180205"/>
              <a:ext cx="1590672" cy="331012"/>
            </a:xfrm>
            <a:custGeom>
              <a:avLst/>
              <a:gdLst/>
              <a:ahLst/>
              <a:cxnLst/>
              <a:rect l="l" t="t" r="r" b="b"/>
              <a:pathLst>
                <a:path w="44566" h="9274" extrusionOk="0">
                  <a:moveTo>
                    <a:pt x="22283" y="1"/>
                  </a:moveTo>
                  <a:cubicBezTo>
                    <a:pt x="9974" y="1"/>
                    <a:pt x="0" y="2069"/>
                    <a:pt x="0" y="4637"/>
                  </a:cubicBezTo>
                  <a:cubicBezTo>
                    <a:pt x="0" y="7206"/>
                    <a:pt x="9974" y="9274"/>
                    <a:pt x="22283" y="9274"/>
                  </a:cubicBezTo>
                  <a:cubicBezTo>
                    <a:pt x="34592" y="9274"/>
                    <a:pt x="44566" y="7206"/>
                    <a:pt x="44566" y="4637"/>
                  </a:cubicBezTo>
                  <a:cubicBezTo>
                    <a:pt x="44566" y="2069"/>
                    <a:pt x="34592" y="1"/>
                    <a:pt x="2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3"/>
            <p:cNvSpPr/>
            <p:nvPr/>
          </p:nvSpPr>
          <p:spPr>
            <a:xfrm>
              <a:off x="1518028" y="2896515"/>
              <a:ext cx="1206121" cy="199307"/>
            </a:xfrm>
            <a:custGeom>
              <a:avLst/>
              <a:gdLst/>
              <a:ahLst/>
              <a:cxnLst/>
              <a:rect l="l" t="t" r="r" b="b"/>
              <a:pathLst>
                <a:path w="33792" h="5584" extrusionOk="0">
                  <a:moveTo>
                    <a:pt x="17988" y="0"/>
                  </a:moveTo>
                  <a:cubicBezTo>
                    <a:pt x="17611" y="0"/>
                    <a:pt x="17230" y="2"/>
                    <a:pt x="16846" y="6"/>
                  </a:cubicBezTo>
                  <a:cubicBezTo>
                    <a:pt x="7539" y="140"/>
                    <a:pt x="1" y="1474"/>
                    <a:pt x="34" y="3009"/>
                  </a:cubicBezTo>
                  <a:cubicBezTo>
                    <a:pt x="34" y="4480"/>
                    <a:pt x="6996" y="5583"/>
                    <a:pt x="15774" y="5583"/>
                  </a:cubicBezTo>
                  <a:cubicBezTo>
                    <a:pt x="16150" y="5583"/>
                    <a:pt x="16530" y="5581"/>
                    <a:pt x="16913" y="5577"/>
                  </a:cubicBezTo>
                  <a:cubicBezTo>
                    <a:pt x="26253" y="5444"/>
                    <a:pt x="33791" y="4109"/>
                    <a:pt x="33758" y="2575"/>
                  </a:cubicBezTo>
                  <a:cubicBezTo>
                    <a:pt x="33726" y="1104"/>
                    <a:pt x="26793" y="0"/>
                    <a:pt x="17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3"/>
            <p:cNvSpPr/>
            <p:nvPr/>
          </p:nvSpPr>
          <p:spPr>
            <a:xfrm>
              <a:off x="2365734" y="2181018"/>
              <a:ext cx="101260" cy="292036"/>
            </a:xfrm>
            <a:custGeom>
              <a:avLst/>
              <a:gdLst/>
              <a:ahLst/>
              <a:cxnLst/>
              <a:rect l="l" t="t" r="r" b="b"/>
              <a:pathLst>
                <a:path w="2837" h="8182" extrusionOk="0">
                  <a:moveTo>
                    <a:pt x="2399" y="1"/>
                  </a:moveTo>
                  <a:cubicBezTo>
                    <a:pt x="1960" y="1"/>
                    <a:pt x="1220" y="1702"/>
                    <a:pt x="668" y="3908"/>
                  </a:cubicBezTo>
                  <a:cubicBezTo>
                    <a:pt x="134" y="6176"/>
                    <a:pt x="1" y="8077"/>
                    <a:pt x="401" y="8177"/>
                  </a:cubicBezTo>
                  <a:cubicBezTo>
                    <a:pt x="412" y="8180"/>
                    <a:pt x="424" y="8181"/>
                    <a:pt x="435" y="8181"/>
                  </a:cubicBezTo>
                  <a:cubicBezTo>
                    <a:pt x="844" y="8181"/>
                    <a:pt x="1584" y="6480"/>
                    <a:pt x="2136" y="4274"/>
                  </a:cubicBezTo>
                  <a:cubicBezTo>
                    <a:pt x="2703" y="2006"/>
                    <a:pt x="2836" y="105"/>
                    <a:pt x="2436" y="5"/>
                  </a:cubicBezTo>
                  <a:cubicBezTo>
                    <a:pt x="2424" y="2"/>
                    <a:pt x="2412" y="1"/>
                    <a:pt x="2399" y="1"/>
                  </a:cubicBezTo>
                  <a:close/>
                </a:path>
              </a:pathLst>
            </a:custGeom>
            <a:solidFill>
              <a:srgbClr val="74A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3"/>
            <p:cNvSpPr/>
            <p:nvPr/>
          </p:nvSpPr>
          <p:spPr>
            <a:xfrm>
              <a:off x="1516850" y="2877633"/>
              <a:ext cx="1214437" cy="122711"/>
            </a:xfrm>
            <a:custGeom>
              <a:avLst/>
              <a:gdLst/>
              <a:ahLst/>
              <a:cxnLst/>
              <a:rect l="l" t="t" r="r" b="b"/>
              <a:pathLst>
                <a:path w="34025" h="3438" extrusionOk="0">
                  <a:moveTo>
                    <a:pt x="17640" y="0"/>
                  </a:moveTo>
                  <a:cubicBezTo>
                    <a:pt x="17300" y="0"/>
                    <a:pt x="17081" y="2"/>
                    <a:pt x="17012" y="2"/>
                  </a:cubicBezTo>
                  <a:cubicBezTo>
                    <a:pt x="16312" y="35"/>
                    <a:pt x="367" y="269"/>
                    <a:pt x="0" y="3438"/>
                  </a:cubicBezTo>
                  <a:cubicBezTo>
                    <a:pt x="194" y="3349"/>
                    <a:pt x="406" y="3308"/>
                    <a:pt x="618" y="3308"/>
                  </a:cubicBezTo>
                  <a:cubicBezTo>
                    <a:pt x="806" y="3308"/>
                    <a:pt x="995" y="3341"/>
                    <a:pt x="1168" y="3404"/>
                  </a:cubicBezTo>
                  <a:cubicBezTo>
                    <a:pt x="1935" y="2570"/>
                    <a:pt x="7406" y="1203"/>
                    <a:pt x="17012" y="1069"/>
                  </a:cubicBezTo>
                  <a:cubicBezTo>
                    <a:pt x="17386" y="1065"/>
                    <a:pt x="17753" y="1063"/>
                    <a:pt x="18114" y="1063"/>
                  </a:cubicBezTo>
                  <a:cubicBezTo>
                    <a:pt x="27136" y="1063"/>
                    <a:pt x="32250" y="2234"/>
                    <a:pt x="32924" y="3004"/>
                  </a:cubicBezTo>
                  <a:cubicBezTo>
                    <a:pt x="33188" y="2846"/>
                    <a:pt x="33473" y="2750"/>
                    <a:pt x="33778" y="2750"/>
                  </a:cubicBezTo>
                  <a:cubicBezTo>
                    <a:pt x="33859" y="2750"/>
                    <a:pt x="33941" y="2756"/>
                    <a:pt x="34025" y="2770"/>
                  </a:cubicBezTo>
                  <a:cubicBezTo>
                    <a:pt x="32976" y="134"/>
                    <a:pt x="20631" y="0"/>
                    <a:pt x="17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3"/>
            <p:cNvSpPr/>
            <p:nvPr/>
          </p:nvSpPr>
          <p:spPr>
            <a:xfrm>
              <a:off x="1558504" y="2899977"/>
              <a:ext cx="1134700" cy="99189"/>
            </a:xfrm>
            <a:custGeom>
              <a:avLst/>
              <a:gdLst/>
              <a:ahLst/>
              <a:cxnLst/>
              <a:rect l="l" t="t" r="r" b="b"/>
              <a:pathLst>
                <a:path w="31791" h="2779" extrusionOk="0">
                  <a:moveTo>
                    <a:pt x="17160" y="0"/>
                  </a:moveTo>
                  <a:cubicBezTo>
                    <a:pt x="16730" y="0"/>
                    <a:pt x="16292" y="3"/>
                    <a:pt x="15845" y="10"/>
                  </a:cubicBezTo>
                  <a:cubicBezTo>
                    <a:pt x="6172" y="110"/>
                    <a:pt x="368" y="1477"/>
                    <a:pt x="1" y="2778"/>
                  </a:cubicBezTo>
                  <a:cubicBezTo>
                    <a:pt x="768" y="1944"/>
                    <a:pt x="6239" y="577"/>
                    <a:pt x="15845" y="443"/>
                  </a:cubicBezTo>
                  <a:cubicBezTo>
                    <a:pt x="16324" y="437"/>
                    <a:pt x="16792" y="433"/>
                    <a:pt x="17249" y="433"/>
                  </a:cubicBezTo>
                  <a:cubicBezTo>
                    <a:pt x="26083" y="433"/>
                    <a:pt x="31092" y="1615"/>
                    <a:pt x="31790" y="2345"/>
                  </a:cubicBezTo>
                  <a:cubicBezTo>
                    <a:pt x="31504" y="1294"/>
                    <a:pt x="26144" y="0"/>
                    <a:pt x="17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3"/>
            <p:cNvSpPr/>
            <p:nvPr/>
          </p:nvSpPr>
          <p:spPr>
            <a:xfrm>
              <a:off x="2336002" y="2150786"/>
              <a:ext cx="141307" cy="351571"/>
            </a:xfrm>
            <a:custGeom>
              <a:avLst/>
              <a:gdLst/>
              <a:ahLst/>
              <a:cxnLst/>
              <a:rect l="l" t="t" r="r" b="b"/>
              <a:pathLst>
                <a:path w="3959" h="9850" extrusionOk="0">
                  <a:moveTo>
                    <a:pt x="3370" y="1"/>
                  </a:moveTo>
                  <a:cubicBezTo>
                    <a:pt x="2252" y="1"/>
                    <a:pt x="1223" y="3531"/>
                    <a:pt x="934" y="4654"/>
                  </a:cubicBezTo>
                  <a:cubicBezTo>
                    <a:pt x="467" y="6489"/>
                    <a:pt x="0" y="8824"/>
                    <a:pt x="400" y="9558"/>
                  </a:cubicBezTo>
                  <a:cubicBezTo>
                    <a:pt x="500" y="9691"/>
                    <a:pt x="634" y="9792"/>
                    <a:pt x="801" y="9825"/>
                  </a:cubicBezTo>
                  <a:lnTo>
                    <a:pt x="934" y="9825"/>
                  </a:lnTo>
                  <a:cubicBezTo>
                    <a:pt x="967" y="9842"/>
                    <a:pt x="1009" y="9850"/>
                    <a:pt x="1051" y="9850"/>
                  </a:cubicBezTo>
                  <a:cubicBezTo>
                    <a:pt x="1092" y="9850"/>
                    <a:pt x="1134" y="9842"/>
                    <a:pt x="1168" y="9825"/>
                  </a:cubicBezTo>
                  <a:cubicBezTo>
                    <a:pt x="1368" y="9758"/>
                    <a:pt x="1434" y="9558"/>
                    <a:pt x="1368" y="9358"/>
                  </a:cubicBezTo>
                  <a:cubicBezTo>
                    <a:pt x="1310" y="9271"/>
                    <a:pt x="1202" y="9185"/>
                    <a:pt x="1088" y="9185"/>
                  </a:cubicBezTo>
                  <a:cubicBezTo>
                    <a:pt x="1070" y="9185"/>
                    <a:pt x="1052" y="9187"/>
                    <a:pt x="1034" y="9191"/>
                  </a:cubicBezTo>
                  <a:cubicBezTo>
                    <a:pt x="934" y="8791"/>
                    <a:pt x="934" y="7657"/>
                    <a:pt x="1668" y="4888"/>
                  </a:cubicBezTo>
                  <a:cubicBezTo>
                    <a:pt x="2335" y="2286"/>
                    <a:pt x="3102" y="918"/>
                    <a:pt x="3369" y="752"/>
                  </a:cubicBezTo>
                  <a:cubicBezTo>
                    <a:pt x="3381" y="752"/>
                    <a:pt x="3392" y="753"/>
                    <a:pt x="3403" y="753"/>
                  </a:cubicBezTo>
                  <a:cubicBezTo>
                    <a:pt x="3874" y="753"/>
                    <a:pt x="3959" y="83"/>
                    <a:pt x="3503" y="18"/>
                  </a:cubicBezTo>
                  <a:cubicBezTo>
                    <a:pt x="3458" y="6"/>
                    <a:pt x="3414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3"/>
            <p:cNvSpPr/>
            <p:nvPr/>
          </p:nvSpPr>
          <p:spPr>
            <a:xfrm>
              <a:off x="2339572" y="2150215"/>
              <a:ext cx="137737" cy="351250"/>
            </a:xfrm>
            <a:custGeom>
              <a:avLst/>
              <a:gdLst/>
              <a:ahLst/>
              <a:cxnLst/>
              <a:rect l="l" t="t" r="r" b="b"/>
              <a:pathLst>
                <a:path w="3859" h="9841" extrusionOk="0">
                  <a:moveTo>
                    <a:pt x="3403" y="0"/>
                  </a:moveTo>
                  <a:lnTo>
                    <a:pt x="3403" y="34"/>
                  </a:lnTo>
                  <a:cubicBezTo>
                    <a:pt x="3347" y="20"/>
                    <a:pt x="3298" y="12"/>
                    <a:pt x="3249" y="12"/>
                  </a:cubicBezTo>
                  <a:cubicBezTo>
                    <a:pt x="3180" y="12"/>
                    <a:pt x="3114" y="28"/>
                    <a:pt x="3036" y="67"/>
                  </a:cubicBezTo>
                  <a:cubicBezTo>
                    <a:pt x="3202" y="134"/>
                    <a:pt x="3302" y="301"/>
                    <a:pt x="3269" y="467"/>
                  </a:cubicBezTo>
                  <a:cubicBezTo>
                    <a:pt x="3202" y="634"/>
                    <a:pt x="2368" y="668"/>
                    <a:pt x="1134" y="4904"/>
                  </a:cubicBezTo>
                  <a:cubicBezTo>
                    <a:pt x="0" y="8874"/>
                    <a:pt x="801" y="9240"/>
                    <a:pt x="867" y="9374"/>
                  </a:cubicBezTo>
                  <a:cubicBezTo>
                    <a:pt x="934" y="9574"/>
                    <a:pt x="834" y="9774"/>
                    <a:pt x="667" y="9841"/>
                  </a:cubicBezTo>
                  <a:lnTo>
                    <a:pt x="834" y="9841"/>
                  </a:lnTo>
                  <a:cubicBezTo>
                    <a:pt x="901" y="9841"/>
                    <a:pt x="1001" y="9841"/>
                    <a:pt x="1068" y="9808"/>
                  </a:cubicBezTo>
                  <a:cubicBezTo>
                    <a:pt x="1234" y="9741"/>
                    <a:pt x="1334" y="9541"/>
                    <a:pt x="1268" y="9374"/>
                  </a:cubicBezTo>
                  <a:cubicBezTo>
                    <a:pt x="1210" y="9258"/>
                    <a:pt x="1101" y="9167"/>
                    <a:pt x="987" y="9167"/>
                  </a:cubicBezTo>
                  <a:cubicBezTo>
                    <a:pt x="969" y="9167"/>
                    <a:pt x="952" y="9169"/>
                    <a:pt x="934" y="9174"/>
                  </a:cubicBezTo>
                  <a:cubicBezTo>
                    <a:pt x="834" y="8773"/>
                    <a:pt x="834" y="7639"/>
                    <a:pt x="1568" y="4871"/>
                  </a:cubicBezTo>
                  <a:cubicBezTo>
                    <a:pt x="2235" y="2269"/>
                    <a:pt x="3002" y="901"/>
                    <a:pt x="3269" y="734"/>
                  </a:cubicBezTo>
                  <a:cubicBezTo>
                    <a:pt x="3281" y="735"/>
                    <a:pt x="3292" y="735"/>
                    <a:pt x="3303" y="735"/>
                  </a:cubicBezTo>
                  <a:cubicBezTo>
                    <a:pt x="3774" y="735"/>
                    <a:pt x="3859" y="66"/>
                    <a:pt x="3403" y="0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3"/>
            <p:cNvSpPr/>
            <p:nvPr/>
          </p:nvSpPr>
          <p:spPr>
            <a:xfrm>
              <a:off x="1708521" y="2254973"/>
              <a:ext cx="2382439" cy="2050356"/>
            </a:xfrm>
            <a:custGeom>
              <a:avLst/>
              <a:gdLst/>
              <a:ahLst/>
              <a:cxnLst/>
              <a:rect l="l" t="t" r="r" b="b"/>
              <a:pathLst>
                <a:path w="66749" h="57445" extrusionOk="0">
                  <a:moveTo>
                    <a:pt x="47068" y="1"/>
                  </a:moveTo>
                  <a:cubicBezTo>
                    <a:pt x="47068" y="268"/>
                    <a:pt x="45633" y="368"/>
                    <a:pt x="45633" y="368"/>
                  </a:cubicBezTo>
                  <a:cubicBezTo>
                    <a:pt x="44263" y="1109"/>
                    <a:pt x="42741" y="1230"/>
                    <a:pt x="41211" y="1230"/>
                  </a:cubicBezTo>
                  <a:cubicBezTo>
                    <a:pt x="40469" y="1230"/>
                    <a:pt x="39725" y="1202"/>
                    <a:pt x="38995" y="1202"/>
                  </a:cubicBezTo>
                  <a:cubicBezTo>
                    <a:pt x="36627" y="1268"/>
                    <a:pt x="34459" y="2102"/>
                    <a:pt x="32157" y="2469"/>
                  </a:cubicBezTo>
                  <a:cubicBezTo>
                    <a:pt x="31707" y="2536"/>
                    <a:pt x="31259" y="2564"/>
                    <a:pt x="30813" y="2564"/>
                  </a:cubicBezTo>
                  <a:cubicBezTo>
                    <a:pt x="28813" y="2564"/>
                    <a:pt x="26849" y="1999"/>
                    <a:pt x="24885" y="1836"/>
                  </a:cubicBezTo>
                  <a:cubicBezTo>
                    <a:pt x="24542" y="1801"/>
                    <a:pt x="24206" y="1785"/>
                    <a:pt x="23877" y="1785"/>
                  </a:cubicBezTo>
                  <a:cubicBezTo>
                    <a:pt x="20691" y="1785"/>
                    <a:pt x="18152" y="3333"/>
                    <a:pt x="15612" y="5238"/>
                  </a:cubicBezTo>
                  <a:cubicBezTo>
                    <a:pt x="13510" y="6772"/>
                    <a:pt x="11309" y="8307"/>
                    <a:pt x="10542" y="10942"/>
                  </a:cubicBezTo>
                  <a:cubicBezTo>
                    <a:pt x="9908" y="12944"/>
                    <a:pt x="9674" y="15045"/>
                    <a:pt x="9808" y="17147"/>
                  </a:cubicBezTo>
                  <a:cubicBezTo>
                    <a:pt x="10175" y="20616"/>
                    <a:pt x="9608" y="24118"/>
                    <a:pt x="8140" y="27287"/>
                  </a:cubicBezTo>
                  <a:cubicBezTo>
                    <a:pt x="7073" y="29722"/>
                    <a:pt x="1835" y="40597"/>
                    <a:pt x="7840" y="40763"/>
                  </a:cubicBezTo>
                  <a:cubicBezTo>
                    <a:pt x="8440" y="40463"/>
                    <a:pt x="8574" y="39262"/>
                    <a:pt x="8707" y="38729"/>
                  </a:cubicBezTo>
                  <a:cubicBezTo>
                    <a:pt x="10708" y="39629"/>
                    <a:pt x="9207" y="43699"/>
                    <a:pt x="9274" y="45300"/>
                  </a:cubicBezTo>
                  <a:cubicBezTo>
                    <a:pt x="9349" y="46691"/>
                    <a:pt x="9571" y="50376"/>
                    <a:pt x="10479" y="50376"/>
                  </a:cubicBezTo>
                  <a:cubicBezTo>
                    <a:pt x="10790" y="50376"/>
                    <a:pt x="11182" y="49943"/>
                    <a:pt x="11676" y="48836"/>
                  </a:cubicBezTo>
                  <a:cubicBezTo>
                    <a:pt x="11809" y="48569"/>
                    <a:pt x="12076" y="48402"/>
                    <a:pt x="12343" y="48402"/>
                  </a:cubicBezTo>
                  <a:lnTo>
                    <a:pt x="12310" y="48436"/>
                  </a:lnTo>
                  <a:cubicBezTo>
                    <a:pt x="12437" y="50667"/>
                    <a:pt x="11478" y="51241"/>
                    <a:pt x="10454" y="51241"/>
                  </a:cubicBezTo>
                  <a:cubicBezTo>
                    <a:pt x="9595" y="51241"/>
                    <a:pt x="8690" y="50838"/>
                    <a:pt x="8340" y="50671"/>
                  </a:cubicBezTo>
                  <a:cubicBezTo>
                    <a:pt x="5993" y="49676"/>
                    <a:pt x="4154" y="48798"/>
                    <a:pt x="2046" y="48798"/>
                  </a:cubicBezTo>
                  <a:cubicBezTo>
                    <a:pt x="1397" y="48798"/>
                    <a:pt x="723" y="48881"/>
                    <a:pt x="1" y="49069"/>
                  </a:cubicBezTo>
                  <a:lnTo>
                    <a:pt x="635" y="53606"/>
                  </a:lnTo>
                  <a:cubicBezTo>
                    <a:pt x="602" y="54099"/>
                    <a:pt x="4749" y="57444"/>
                    <a:pt x="12055" y="57444"/>
                  </a:cubicBezTo>
                  <a:cubicBezTo>
                    <a:pt x="12162" y="57444"/>
                    <a:pt x="12269" y="57443"/>
                    <a:pt x="12376" y="57442"/>
                  </a:cubicBezTo>
                  <a:cubicBezTo>
                    <a:pt x="19882" y="57342"/>
                    <a:pt x="22617" y="54306"/>
                    <a:pt x="22884" y="53773"/>
                  </a:cubicBezTo>
                  <a:lnTo>
                    <a:pt x="24185" y="43766"/>
                  </a:lnTo>
                  <a:lnTo>
                    <a:pt x="24185" y="43766"/>
                  </a:lnTo>
                  <a:cubicBezTo>
                    <a:pt x="23548" y="45454"/>
                    <a:pt x="23630" y="45976"/>
                    <a:pt x="23298" y="45976"/>
                  </a:cubicBezTo>
                  <a:cubicBezTo>
                    <a:pt x="23177" y="45976"/>
                    <a:pt x="23001" y="45907"/>
                    <a:pt x="22717" y="45800"/>
                  </a:cubicBezTo>
                  <a:cubicBezTo>
                    <a:pt x="21316" y="41998"/>
                    <a:pt x="15579" y="40230"/>
                    <a:pt x="15445" y="35893"/>
                  </a:cubicBezTo>
                  <a:cubicBezTo>
                    <a:pt x="15429" y="35260"/>
                    <a:pt x="15560" y="35027"/>
                    <a:pt x="15790" y="35027"/>
                  </a:cubicBezTo>
                  <a:cubicBezTo>
                    <a:pt x="16433" y="35027"/>
                    <a:pt x="17856" y="36859"/>
                    <a:pt x="19020" y="36859"/>
                  </a:cubicBezTo>
                  <a:cubicBezTo>
                    <a:pt x="19191" y="36859"/>
                    <a:pt x="19358" y="36819"/>
                    <a:pt x="19515" y="36727"/>
                  </a:cubicBezTo>
                  <a:cubicBezTo>
                    <a:pt x="22584" y="34959"/>
                    <a:pt x="18147" y="34626"/>
                    <a:pt x="16713" y="33025"/>
                  </a:cubicBezTo>
                  <a:cubicBezTo>
                    <a:pt x="13444" y="29422"/>
                    <a:pt x="17213" y="22650"/>
                    <a:pt x="16913" y="18481"/>
                  </a:cubicBezTo>
                  <a:cubicBezTo>
                    <a:pt x="16579" y="14144"/>
                    <a:pt x="14178" y="8040"/>
                    <a:pt x="19481" y="6039"/>
                  </a:cubicBezTo>
                  <a:lnTo>
                    <a:pt x="19481" y="6039"/>
                  </a:lnTo>
                  <a:cubicBezTo>
                    <a:pt x="19181" y="6205"/>
                    <a:pt x="18914" y="6472"/>
                    <a:pt x="18714" y="6739"/>
                  </a:cubicBezTo>
                  <a:cubicBezTo>
                    <a:pt x="18959" y="6884"/>
                    <a:pt x="19259" y="6932"/>
                    <a:pt x="19551" y="6932"/>
                  </a:cubicBezTo>
                  <a:cubicBezTo>
                    <a:pt x="20134" y="6932"/>
                    <a:pt x="20682" y="6739"/>
                    <a:pt x="20682" y="6739"/>
                  </a:cubicBezTo>
                  <a:cubicBezTo>
                    <a:pt x="20822" y="6722"/>
                    <a:pt x="20965" y="6714"/>
                    <a:pt x="21111" y="6714"/>
                  </a:cubicBezTo>
                  <a:cubicBezTo>
                    <a:pt x="23803" y="6714"/>
                    <a:pt x="27554" y="9474"/>
                    <a:pt x="27554" y="9474"/>
                  </a:cubicBezTo>
                  <a:cubicBezTo>
                    <a:pt x="32324" y="14178"/>
                    <a:pt x="37428" y="15178"/>
                    <a:pt x="37428" y="15178"/>
                  </a:cubicBezTo>
                  <a:lnTo>
                    <a:pt x="59577" y="20449"/>
                  </a:lnTo>
                  <a:cubicBezTo>
                    <a:pt x="59854" y="20517"/>
                    <a:pt x="60120" y="20549"/>
                    <a:pt x="60376" y="20549"/>
                  </a:cubicBezTo>
                  <a:cubicBezTo>
                    <a:pt x="63267" y="20549"/>
                    <a:pt x="64856" y="16437"/>
                    <a:pt x="65714" y="12944"/>
                  </a:cubicBezTo>
                  <a:cubicBezTo>
                    <a:pt x="66548" y="9541"/>
                    <a:pt x="66748" y="5105"/>
                    <a:pt x="63580" y="4271"/>
                  </a:cubicBezTo>
                  <a:lnTo>
                    <a:pt x="47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3"/>
            <p:cNvSpPr/>
            <p:nvPr/>
          </p:nvSpPr>
          <p:spPr>
            <a:xfrm>
              <a:off x="2028793" y="2495507"/>
              <a:ext cx="485811" cy="1076093"/>
            </a:xfrm>
            <a:custGeom>
              <a:avLst/>
              <a:gdLst/>
              <a:ahLst/>
              <a:cxnLst/>
              <a:rect l="l" t="t" r="r" b="b"/>
              <a:pathLst>
                <a:path w="13611" h="30149" extrusionOk="0">
                  <a:moveTo>
                    <a:pt x="9141" y="0"/>
                  </a:moveTo>
                  <a:lnTo>
                    <a:pt x="9141" y="0"/>
                  </a:lnTo>
                  <a:cubicBezTo>
                    <a:pt x="8273" y="33"/>
                    <a:pt x="7473" y="467"/>
                    <a:pt x="6973" y="1201"/>
                  </a:cubicBezTo>
                  <a:cubicBezTo>
                    <a:pt x="6139" y="2435"/>
                    <a:pt x="6139" y="4103"/>
                    <a:pt x="6139" y="5771"/>
                  </a:cubicBezTo>
                  <a:cubicBezTo>
                    <a:pt x="6139" y="8606"/>
                    <a:pt x="6472" y="11508"/>
                    <a:pt x="6205" y="14344"/>
                  </a:cubicBezTo>
                  <a:cubicBezTo>
                    <a:pt x="6105" y="15745"/>
                    <a:pt x="5672" y="17112"/>
                    <a:pt x="4938" y="18347"/>
                  </a:cubicBezTo>
                  <a:cubicBezTo>
                    <a:pt x="4337" y="19314"/>
                    <a:pt x="2870" y="19681"/>
                    <a:pt x="2403" y="20748"/>
                  </a:cubicBezTo>
                  <a:cubicBezTo>
                    <a:pt x="1602" y="22616"/>
                    <a:pt x="4738" y="22316"/>
                    <a:pt x="5371" y="23684"/>
                  </a:cubicBezTo>
                  <a:cubicBezTo>
                    <a:pt x="6405" y="25952"/>
                    <a:pt x="1" y="25085"/>
                    <a:pt x="701" y="27853"/>
                  </a:cubicBezTo>
                  <a:cubicBezTo>
                    <a:pt x="928" y="28741"/>
                    <a:pt x="1508" y="29047"/>
                    <a:pt x="2182" y="29047"/>
                  </a:cubicBezTo>
                  <a:cubicBezTo>
                    <a:pt x="2800" y="29047"/>
                    <a:pt x="3496" y="28790"/>
                    <a:pt x="4070" y="28487"/>
                  </a:cubicBezTo>
                  <a:cubicBezTo>
                    <a:pt x="4638" y="28154"/>
                    <a:pt x="5171" y="27820"/>
                    <a:pt x="5705" y="27453"/>
                  </a:cubicBezTo>
                  <a:cubicBezTo>
                    <a:pt x="6124" y="27178"/>
                    <a:pt x="6586" y="27040"/>
                    <a:pt x="7048" y="27040"/>
                  </a:cubicBezTo>
                  <a:cubicBezTo>
                    <a:pt x="7984" y="27040"/>
                    <a:pt x="8916" y="27604"/>
                    <a:pt x="9474" y="28721"/>
                  </a:cubicBezTo>
                  <a:cubicBezTo>
                    <a:pt x="8392" y="28721"/>
                    <a:pt x="7626" y="27796"/>
                    <a:pt x="7176" y="27796"/>
                  </a:cubicBezTo>
                  <a:cubicBezTo>
                    <a:pt x="7099" y="27796"/>
                    <a:pt x="7031" y="27823"/>
                    <a:pt x="6973" y="27887"/>
                  </a:cubicBezTo>
                  <a:cubicBezTo>
                    <a:pt x="6839" y="28020"/>
                    <a:pt x="6772" y="28154"/>
                    <a:pt x="6706" y="28354"/>
                  </a:cubicBezTo>
                  <a:cubicBezTo>
                    <a:pt x="6741" y="28338"/>
                    <a:pt x="6780" y="28330"/>
                    <a:pt x="6822" y="28330"/>
                  </a:cubicBezTo>
                  <a:cubicBezTo>
                    <a:pt x="7474" y="28330"/>
                    <a:pt x="8883" y="30148"/>
                    <a:pt x="10050" y="30148"/>
                  </a:cubicBezTo>
                  <a:cubicBezTo>
                    <a:pt x="10220" y="30148"/>
                    <a:pt x="10385" y="30110"/>
                    <a:pt x="10542" y="30022"/>
                  </a:cubicBezTo>
                  <a:cubicBezTo>
                    <a:pt x="13611" y="28220"/>
                    <a:pt x="9174" y="27887"/>
                    <a:pt x="7740" y="26286"/>
                  </a:cubicBezTo>
                  <a:cubicBezTo>
                    <a:pt x="4471" y="22683"/>
                    <a:pt x="8240" y="15945"/>
                    <a:pt x="7940" y="11742"/>
                  </a:cubicBezTo>
                  <a:cubicBezTo>
                    <a:pt x="7640" y="7839"/>
                    <a:pt x="5638" y="2502"/>
                    <a:pt x="9141" y="0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3"/>
            <p:cNvSpPr/>
            <p:nvPr/>
          </p:nvSpPr>
          <p:spPr>
            <a:xfrm>
              <a:off x="2038323" y="3845657"/>
              <a:ext cx="431058" cy="225041"/>
            </a:xfrm>
            <a:custGeom>
              <a:avLst/>
              <a:gdLst/>
              <a:ahLst/>
              <a:cxnLst/>
              <a:rect l="l" t="t" r="r" b="b"/>
              <a:pathLst>
                <a:path w="12077" h="6305" extrusionOk="0">
                  <a:moveTo>
                    <a:pt x="67" y="0"/>
                  </a:moveTo>
                  <a:lnTo>
                    <a:pt x="67" y="0"/>
                  </a:lnTo>
                  <a:cubicBezTo>
                    <a:pt x="34" y="234"/>
                    <a:pt x="34" y="467"/>
                    <a:pt x="34" y="734"/>
                  </a:cubicBezTo>
                  <a:cubicBezTo>
                    <a:pt x="109" y="2126"/>
                    <a:pt x="331" y="5796"/>
                    <a:pt x="1241" y="5796"/>
                  </a:cubicBezTo>
                  <a:cubicBezTo>
                    <a:pt x="1551" y="5796"/>
                    <a:pt x="1943" y="5367"/>
                    <a:pt x="2436" y="4270"/>
                  </a:cubicBezTo>
                  <a:cubicBezTo>
                    <a:pt x="2568" y="3971"/>
                    <a:pt x="2852" y="3849"/>
                    <a:pt x="3248" y="3849"/>
                  </a:cubicBezTo>
                  <a:cubicBezTo>
                    <a:pt x="4958" y="3849"/>
                    <a:pt x="8745" y="6124"/>
                    <a:pt x="11294" y="6124"/>
                  </a:cubicBezTo>
                  <a:cubicBezTo>
                    <a:pt x="11570" y="6124"/>
                    <a:pt x="11833" y="6097"/>
                    <a:pt x="12076" y="6038"/>
                  </a:cubicBezTo>
                  <a:cubicBezTo>
                    <a:pt x="10642" y="5638"/>
                    <a:pt x="9808" y="6305"/>
                    <a:pt x="5104" y="1968"/>
                  </a:cubicBezTo>
                  <a:cubicBezTo>
                    <a:pt x="4550" y="1466"/>
                    <a:pt x="3494" y="421"/>
                    <a:pt x="2597" y="421"/>
                  </a:cubicBezTo>
                  <a:cubicBezTo>
                    <a:pt x="2362" y="421"/>
                    <a:pt x="2137" y="494"/>
                    <a:pt x="1935" y="667"/>
                  </a:cubicBezTo>
                  <a:cubicBezTo>
                    <a:pt x="1507" y="1035"/>
                    <a:pt x="1837" y="2609"/>
                    <a:pt x="1070" y="2609"/>
                  </a:cubicBezTo>
                  <a:cubicBezTo>
                    <a:pt x="1001" y="2609"/>
                    <a:pt x="923" y="2596"/>
                    <a:pt x="835" y="2569"/>
                  </a:cubicBezTo>
                  <a:cubicBezTo>
                    <a:pt x="1" y="2268"/>
                    <a:pt x="268" y="1101"/>
                    <a:pt x="6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3"/>
            <p:cNvSpPr/>
            <p:nvPr/>
          </p:nvSpPr>
          <p:spPr>
            <a:xfrm>
              <a:off x="2288352" y="3255084"/>
              <a:ext cx="116714" cy="143270"/>
            </a:xfrm>
            <a:custGeom>
              <a:avLst/>
              <a:gdLst/>
              <a:ahLst/>
              <a:cxnLst/>
              <a:rect l="l" t="t" r="r" b="b"/>
              <a:pathLst>
                <a:path w="3270" h="4014" extrusionOk="0">
                  <a:moveTo>
                    <a:pt x="1" y="1"/>
                  </a:moveTo>
                  <a:lnTo>
                    <a:pt x="1" y="1"/>
                  </a:lnTo>
                  <a:cubicBezTo>
                    <a:pt x="234" y="1335"/>
                    <a:pt x="701" y="2703"/>
                    <a:pt x="1535" y="3437"/>
                  </a:cubicBezTo>
                  <a:cubicBezTo>
                    <a:pt x="1821" y="3682"/>
                    <a:pt x="2268" y="4014"/>
                    <a:pt x="2619" y="4014"/>
                  </a:cubicBezTo>
                  <a:cubicBezTo>
                    <a:pt x="2842" y="4014"/>
                    <a:pt x="3025" y="3879"/>
                    <a:pt x="3103" y="3503"/>
                  </a:cubicBezTo>
                  <a:cubicBezTo>
                    <a:pt x="3270" y="2770"/>
                    <a:pt x="2302" y="2136"/>
                    <a:pt x="1402" y="1535"/>
                  </a:cubicBezTo>
                  <a:cubicBezTo>
                    <a:pt x="735" y="1035"/>
                    <a:pt x="101" y="56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3"/>
            <p:cNvSpPr/>
            <p:nvPr/>
          </p:nvSpPr>
          <p:spPr>
            <a:xfrm>
              <a:off x="1933565" y="2865783"/>
              <a:ext cx="113110" cy="190098"/>
            </a:xfrm>
            <a:custGeom>
              <a:avLst/>
              <a:gdLst/>
              <a:ahLst/>
              <a:cxnLst/>
              <a:rect l="l" t="t" r="r" b="b"/>
              <a:pathLst>
                <a:path w="3169" h="5326" extrusionOk="0">
                  <a:moveTo>
                    <a:pt x="2569" y="0"/>
                  </a:moveTo>
                  <a:cubicBezTo>
                    <a:pt x="2569" y="2"/>
                    <a:pt x="2570" y="4"/>
                    <a:pt x="2571" y="5"/>
                  </a:cubicBezTo>
                  <a:lnTo>
                    <a:pt x="2571" y="5"/>
                  </a:lnTo>
                  <a:cubicBezTo>
                    <a:pt x="2570" y="4"/>
                    <a:pt x="2569" y="2"/>
                    <a:pt x="2569" y="0"/>
                  </a:cubicBezTo>
                  <a:close/>
                  <a:moveTo>
                    <a:pt x="2571" y="5"/>
                  </a:moveTo>
                  <a:lnTo>
                    <a:pt x="2571" y="5"/>
                  </a:lnTo>
                  <a:cubicBezTo>
                    <a:pt x="2728" y="445"/>
                    <a:pt x="1801" y="1870"/>
                    <a:pt x="1601" y="2302"/>
                  </a:cubicBezTo>
                  <a:cubicBezTo>
                    <a:pt x="1301" y="3002"/>
                    <a:pt x="0" y="4403"/>
                    <a:pt x="434" y="5070"/>
                  </a:cubicBezTo>
                  <a:cubicBezTo>
                    <a:pt x="561" y="5251"/>
                    <a:pt x="707" y="5326"/>
                    <a:pt x="862" y="5326"/>
                  </a:cubicBezTo>
                  <a:cubicBezTo>
                    <a:pt x="1476" y="5326"/>
                    <a:pt x="2222" y="4143"/>
                    <a:pt x="2435" y="3770"/>
                  </a:cubicBezTo>
                  <a:cubicBezTo>
                    <a:pt x="3168" y="2504"/>
                    <a:pt x="3003" y="1172"/>
                    <a:pt x="257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3"/>
            <p:cNvSpPr/>
            <p:nvPr/>
          </p:nvSpPr>
          <p:spPr>
            <a:xfrm>
              <a:off x="2366948" y="2159745"/>
              <a:ext cx="1724019" cy="828708"/>
            </a:xfrm>
            <a:custGeom>
              <a:avLst/>
              <a:gdLst/>
              <a:ahLst/>
              <a:cxnLst/>
              <a:rect l="l" t="t" r="r" b="b"/>
              <a:pathLst>
                <a:path w="48302" h="23218" extrusionOk="0">
                  <a:moveTo>
                    <a:pt x="2836" y="0"/>
                  </a:moveTo>
                  <a:cubicBezTo>
                    <a:pt x="2602" y="3303"/>
                    <a:pt x="1802" y="6572"/>
                    <a:pt x="0" y="9207"/>
                  </a:cubicBezTo>
                  <a:cubicBezTo>
                    <a:pt x="265" y="9528"/>
                    <a:pt x="700" y="9621"/>
                    <a:pt x="1115" y="9621"/>
                  </a:cubicBezTo>
                  <a:cubicBezTo>
                    <a:pt x="1693" y="9621"/>
                    <a:pt x="2235" y="9440"/>
                    <a:pt x="2235" y="9440"/>
                  </a:cubicBezTo>
                  <a:cubicBezTo>
                    <a:pt x="2376" y="9423"/>
                    <a:pt x="2521" y="9415"/>
                    <a:pt x="2669" y="9415"/>
                  </a:cubicBezTo>
                  <a:cubicBezTo>
                    <a:pt x="5360" y="9415"/>
                    <a:pt x="9107" y="12142"/>
                    <a:pt x="9107" y="12142"/>
                  </a:cubicBezTo>
                  <a:cubicBezTo>
                    <a:pt x="13877" y="16879"/>
                    <a:pt x="18981" y="17880"/>
                    <a:pt x="18981" y="17880"/>
                  </a:cubicBezTo>
                  <a:lnTo>
                    <a:pt x="41130" y="23117"/>
                  </a:lnTo>
                  <a:cubicBezTo>
                    <a:pt x="41407" y="23185"/>
                    <a:pt x="41673" y="23217"/>
                    <a:pt x="41929" y="23217"/>
                  </a:cubicBezTo>
                  <a:cubicBezTo>
                    <a:pt x="44820" y="23217"/>
                    <a:pt x="46409" y="19105"/>
                    <a:pt x="47267" y="15612"/>
                  </a:cubicBezTo>
                  <a:cubicBezTo>
                    <a:pt x="48101" y="12209"/>
                    <a:pt x="48301" y="7773"/>
                    <a:pt x="45133" y="6939"/>
                  </a:cubicBezTo>
                  <a:lnTo>
                    <a:pt x="23083" y="1235"/>
                  </a:lnTo>
                  <a:cubicBezTo>
                    <a:pt x="23083" y="1235"/>
                    <a:pt x="21258" y="687"/>
                    <a:pt x="18408" y="687"/>
                  </a:cubicBezTo>
                  <a:cubicBezTo>
                    <a:pt x="16540" y="687"/>
                    <a:pt x="14232" y="922"/>
                    <a:pt x="11709" y="1702"/>
                  </a:cubicBezTo>
                  <a:cubicBezTo>
                    <a:pt x="11709" y="1702"/>
                    <a:pt x="10481" y="1877"/>
                    <a:pt x="8965" y="1877"/>
                  </a:cubicBezTo>
                  <a:cubicBezTo>
                    <a:pt x="7379" y="1877"/>
                    <a:pt x="5479" y="1685"/>
                    <a:pt x="4337" y="901"/>
                  </a:cubicBezTo>
                  <a:cubicBezTo>
                    <a:pt x="3936" y="434"/>
                    <a:pt x="3403" y="134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3"/>
            <p:cNvSpPr/>
            <p:nvPr/>
          </p:nvSpPr>
          <p:spPr>
            <a:xfrm>
              <a:off x="3052751" y="2204968"/>
              <a:ext cx="798905" cy="740619"/>
            </a:xfrm>
            <a:custGeom>
              <a:avLst/>
              <a:gdLst/>
              <a:ahLst/>
              <a:cxnLst/>
              <a:rect l="l" t="t" r="r" b="b"/>
              <a:pathLst>
                <a:path w="22383" h="20750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4537" y="5105"/>
                    <a:pt x="2635" y="12343"/>
                    <a:pt x="0" y="16680"/>
                  </a:cubicBezTo>
                  <a:lnTo>
                    <a:pt x="17279" y="20749"/>
                  </a:lnTo>
                  <a:cubicBezTo>
                    <a:pt x="20715" y="16713"/>
                    <a:pt x="22383" y="9941"/>
                    <a:pt x="21215" y="4437"/>
                  </a:cubicBezTo>
                  <a:lnTo>
                    <a:pt x="407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3"/>
            <p:cNvSpPr/>
            <p:nvPr/>
          </p:nvSpPr>
          <p:spPr>
            <a:xfrm>
              <a:off x="3297997" y="2623180"/>
              <a:ext cx="342934" cy="193096"/>
            </a:xfrm>
            <a:custGeom>
              <a:avLst/>
              <a:gdLst/>
              <a:ahLst/>
              <a:cxnLst/>
              <a:rect l="l" t="t" r="r" b="b"/>
              <a:pathLst>
                <a:path w="9608" h="5410" extrusionOk="0">
                  <a:moveTo>
                    <a:pt x="1302" y="1"/>
                  </a:moveTo>
                  <a:cubicBezTo>
                    <a:pt x="1268" y="1"/>
                    <a:pt x="1235" y="9"/>
                    <a:pt x="1201" y="26"/>
                  </a:cubicBezTo>
                  <a:cubicBezTo>
                    <a:pt x="1135" y="59"/>
                    <a:pt x="1068" y="126"/>
                    <a:pt x="1035" y="192"/>
                  </a:cubicBezTo>
                  <a:cubicBezTo>
                    <a:pt x="1001" y="293"/>
                    <a:pt x="1001" y="359"/>
                    <a:pt x="1035" y="459"/>
                  </a:cubicBezTo>
                  <a:cubicBezTo>
                    <a:pt x="1068" y="526"/>
                    <a:pt x="1135" y="626"/>
                    <a:pt x="1201" y="659"/>
                  </a:cubicBezTo>
                  <a:lnTo>
                    <a:pt x="1268" y="659"/>
                  </a:lnTo>
                  <a:cubicBezTo>
                    <a:pt x="2102" y="993"/>
                    <a:pt x="2936" y="1393"/>
                    <a:pt x="3737" y="1860"/>
                  </a:cubicBezTo>
                  <a:lnTo>
                    <a:pt x="5004" y="2561"/>
                  </a:lnTo>
                  <a:cubicBezTo>
                    <a:pt x="5538" y="2861"/>
                    <a:pt x="6105" y="3128"/>
                    <a:pt x="6105" y="3128"/>
                  </a:cubicBezTo>
                  <a:cubicBezTo>
                    <a:pt x="6105" y="3128"/>
                    <a:pt x="5638" y="3128"/>
                    <a:pt x="4837" y="3028"/>
                  </a:cubicBezTo>
                  <a:cubicBezTo>
                    <a:pt x="4037" y="2961"/>
                    <a:pt x="3103" y="2861"/>
                    <a:pt x="2069" y="2794"/>
                  </a:cubicBezTo>
                  <a:cubicBezTo>
                    <a:pt x="1761" y="2778"/>
                    <a:pt x="1487" y="2770"/>
                    <a:pt x="1247" y="2770"/>
                  </a:cubicBezTo>
                  <a:cubicBezTo>
                    <a:pt x="497" y="2770"/>
                    <a:pt x="76" y="2851"/>
                    <a:pt x="1" y="3028"/>
                  </a:cubicBezTo>
                  <a:cubicBezTo>
                    <a:pt x="34" y="3161"/>
                    <a:pt x="34" y="3228"/>
                    <a:pt x="34" y="3361"/>
                  </a:cubicBezTo>
                  <a:lnTo>
                    <a:pt x="1435" y="3795"/>
                  </a:lnTo>
                  <a:cubicBezTo>
                    <a:pt x="3103" y="4229"/>
                    <a:pt x="3970" y="4462"/>
                    <a:pt x="5505" y="4862"/>
                  </a:cubicBezTo>
                  <a:cubicBezTo>
                    <a:pt x="6005" y="4996"/>
                    <a:pt x="6472" y="5163"/>
                    <a:pt x="6939" y="5363"/>
                  </a:cubicBezTo>
                  <a:cubicBezTo>
                    <a:pt x="7033" y="5386"/>
                    <a:pt x="7144" y="5410"/>
                    <a:pt x="7260" y="5410"/>
                  </a:cubicBezTo>
                  <a:cubicBezTo>
                    <a:pt x="7308" y="5410"/>
                    <a:pt x="7357" y="5406"/>
                    <a:pt x="7406" y="5396"/>
                  </a:cubicBezTo>
                  <a:cubicBezTo>
                    <a:pt x="7573" y="5363"/>
                    <a:pt x="7706" y="5263"/>
                    <a:pt x="7773" y="5096"/>
                  </a:cubicBezTo>
                  <a:cubicBezTo>
                    <a:pt x="7806" y="5029"/>
                    <a:pt x="7706" y="4862"/>
                    <a:pt x="7573" y="4829"/>
                  </a:cubicBezTo>
                  <a:cubicBezTo>
                    <a:pt x="6105" y="4362"/>
                    <a:pt x="5204" y="4262"/>
                    <a:pt x="3436" y="3795"/>
                  </a:cubicBezTo>
                  <a:cubicBezTo>
                    <a:pt x="3136" y="3695"/>
                    <a:pt x="2136" y="3395"/>
                    <a:pt x="2135" y="3395"/>
                  </a:cubicBezTo>
                  <a:lnTo>
                    <a:pt x="2135" y="3395"/>
                  </a:lnTo>
                  <a:cubicBezTo>
                    <a:pt x="2136" y="3395"/>
                    <a:pt x="2836" y="3461"/>
                    <a:pt x="3503" y="3461"/>
                  </a:cubicBezTo>
                  <a:cubicBezTo>
                    <a:pt x="3630" y="3457"/>
                    <a:pt x="3757" y="3455"/>
                    <a:pt x="3883" y="3455"/>
                  </a:cubicBezTo>
                  <a:cubicBezTo>
                    <a:pt x="4750" y="3455"/>
                    <a:pt x="5594" y="3554"/>
                    <a:pt x="6439" y="3728"/>
                  </a:cubicBezTo>
                  <a:cubicBezTo>
                    <a:pt x="6711" y="3786"/>
                    <a:pt x="6929" y="3818"/>
                    <a:pt x="7098" y="3818"/>
                  </a:cubicBezTo>
                  <a:cubicBezTo>
                    <a:pt x="7322" y="3818"/>
                    <a:pt x="7463" y="3761"/>
                    <a:pt x="7539" y="3628"/>
                  </a:cubicBezTo>
                  <a:cubicBezTo>
                    <a:pt x="7639" y="3495"/>
                    <a:pt x="7606" y="3328"/>
                    <a:pt x="7473" y="3261"/>
                  </a:cubicBezTo>
                  <a:cubicBezTo>
                    <a:pt x="7439" y="3195"/>
                    <a:pt x="7373" y="3161"/>
                    <a:pt x="7306" y="3128"/>
                  </a:cubicBezTo>
                  <a:cubicBezTo>
                    <a:pt x="7239" y="3095"/>
                    <a:pt x="7172" y="3061"/>
                    <a:pt x="7072" y="3028"/>
                  </a:cubicBezTo>
                  <a:lnTo>
                    <a:pt x="6906" y="2928"/>
                  </a:lnTo>
                  <a:lnTo>
                    <a:pt x="6839" y="2928"/>
                  </a:lnTo>
                  <a:cubicBezTo>
                    <a:pt x="6372" y="2728"/>
                    <a:pt x="5905" y="2494"/>
                    <a:pt x="5438" y="2227"/>
                  </a:cubicBezTo>
                  <a:cubicBezTo>
                    <a:pt x="4837" y="1894"/>
                    <a:pt x="4370" y="1627"/>
                    <a:pt x="4104" y="1493"/>
                  </a:cubicBezTo>
                  <a:lnTo>
                    <a:pt x="4104" y="1493"/>
                  </a:lnTo>
                  <a:lnTo>
                    <a:pt x="4671" y="1660"/>
                  </a:lnTo>
                  <a:cubicBezTo>
                    <a:pt x="6539" y="2194"/>
                    <a:pt x="7373" y="2361"/>
                    <a:pt x="9040" y="2861"/>
                  </a:cubicBezTo>
                  <a:cubicBezTo>
                    <a:pt x="9140" y="2899"/>
                    <a:pt x="9226" y="2917"/>
                    <a:pt x="9300" y="2917"/>
                  </a:cubicBezTo>
                  <a:cubicBezTo>
                    <a:pt x="9423" y="2917"/>
                    <a:pt x="9512" y="2865"/>
                    <a:pt x="9574" y="2761"/>
                  </a:cubicBezTo>
                  <a:cubicBezTo>
                    <a:pt x="9607" y="2694"/>
                    <a:pt x="9574" y="2594"/>
                    <a:pt x="9507" y="2494"/>
                  </a:cubicBezTo>
                  <a:cubicBezTo>
                    <a:pt x="9441" y="2361"/>
                    <a:pt x="9307" y="2294"/>
                    <a:pt x="9140" y="2261"/>
                  </a:cubicBezTo>
                  <a:cubicBezTo>
                    <a:pt x="8373" y="1994"/>
                    <a:pt x="7172" y="1694"/>
                    <a:pt x="5404" y="1227"/>
                  </a:cubicBezTo>
                  <a:cubicBezTo>
                    <a:pt x="3637" y="793"/>
                    <a:pt x="2269" y="293"/>
                    <a:pt x="1402" y="26"/>
                  </a:cubicBezTo>
                  <a:cubicBezTo>
                    <a:pt x="1368" y="9"/>
                    <a:pt x="1335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3"/>
            <p:cNvSpPr/>
            <p:nvPr/>
          </p:nvSpPr>
          <p:spPr>
            <a:xfrm>
              <a:off x="3362280" y="2544620"/>
              <a:ext cx="302458" cy="141842"/>
            </a:xfrm>
            <a:custGeom>
              <a:avLst/>
              <a:gdLst/>
              <a:ahLst/>
              <a:cxnLst/>
              <a:rect l="l" t="t" r="r" b="b"/>
              <a:pathLst>
                <a:path w="8474" h="3974" extrusionOk="0">
                  <a:moveTo>
                    <a:pt x="364" y="0"/>
                  </a:moveTo>
                  <a:cubicBezTo>
                    <a:pt x="326" y="0"/>
                    <a:pt x="284" y="8"/>
                    <a:pt x="234" y="25"/>
                  </a:cubicBezTo>
                  <a:cubicBezTo>
                    <a:pt x="168" y="92"/>
                    <a:pt x="101" y="192"/>
                    <a:pt x="101" y="292"/>
                  </a:cubicBezTo>
                  <a:cubicBezTo>
                    <a:pt x="68" y="525"/>
                    <a:pt x="34" y="726"/>
                    <a:pt x="1" y="959"/>
                  </a:cubicBezTo>
                  <a:cubicBezTo>
                    <a:pt x="1" y="1093"/>
                    <a:pt x="1" y="1226"/>
                    <a:pt x="34" y="1359"/>
                  </a:cubicBezTo>
                  <a:cubicBezTo>
                    <a:pt x="68" y="1493"/>
                    <a:pt x="134" y="1560"/>
                    <a:pt x="234" y="1593"/>
                  </a:cubicBezTo>
                  <a:cubicBezTo>
                    <a:pt x="287" y="1614"/>
                    <a:pt x="337" y="1625"/>
                    <a:pt x="381" y="1625"/>
                  </a:cubicBezTo>
                  <a:cubicBezTo>
                    <a:pt x="476" y="1625"/>
                    <a:pt x="545" y="1573"/>
                    <a:pt x="568" y="1459"/>
                  </a:cubicBezTo>
                  <a:cubicBezTo>
                    <a:pt x="601" y="1393"/>
                    <a:pt x="601" y="1193"/>
                    <a:pt x="601" y="1193"/>
                  </a:cubicBezTo>
                  <a:cubicBezTo>
                    <a:pt x="801" y="1226"/>
                    <a:pt x="1035" y="1293"/>
                    <a:pt x="1235" y="1393"/>
                  </a:cubicBezTo>
                  <a:lnTo>
                    <a:pt x="2369" y="1793"/>
                  </a:lnTo>
                  <a:cubicBezTo>
                    <a:pt x="3203" y="2060"/>
                    <a:pt x="4070" y="2293"/>
                    <a:pt x="4938" y="2460"/>
                  </a:cubicBezTo>
                  <a:cubicBezTo>
                    <a:pt x="5772" y="2660"/>
                    <a:pt x="6572" y="2894"/>
                    <a:pt x="7373" y="3194"/>
                  </a:cubicBezTo>
                  <a:cubicBezTo>
                    <a:pt x="7540" y="3261"/>
                    <a:pt x="7606" y="3327"/>
                    <a:pt x="7573" y="3428"/>
                  </a:cubicBezTo>
                  <a:lnTo>
                    <a:pt x="7473" y="3594"/>
                  </a:lnTo>
                  <a:cubicBezTo>
                    <a:pt x="7406" y="3794"/>
                    <a:pt x="7406" y="3895"/>
                    <a:pt x="7606" y="3961"/>
                  </a:cubicBezTo>
                  <a:cubicBezTo>
                    <a:pt x="7631" y="3969"/>
                    <a:pt x="7656" y="3974"/>
                    <a:pt x="7682" y="3974"/>
                  </a:cubicBezTo>
                  <a:cubicBezTo>
                    <a:pt x="7863" y="3974"/>
                    <a:pt x="8065" y="3762"/>
                    <a:pt x="8240" y="3294"/>
                  </a:cubicBezTo>
                  <a:cubicBezTo>
                    <a:pt x="8340" y="3027"/>
                    <a:pt x="8374" y="2894"/>
                    <a:pt x="8474" y="2660"/>
                  </a:cubicBezTo>
                  <a:lnTo>
                    <a:pt x="8374" y="2327"/>
                  </a:lnTo>
                  <a:lnTo>
                    <a:pt x="8307" y="2327"/>
                  </a:lnTo>
                  <a:cubicBezTo>
                    <a:pt x="8256" y="2301"/>
                    <a:pt x="8200" y="2289"/>
                    <a:pt x="8145" y="2289"/>
                  </a:cubicBezTo>
                  <a:cubicBezTo>
                    <a:pt x="7986" y="2289"/>
                    <a:pt x="7831" y="2395"/>
                    <a:pt x="7806" y="2594"/>
                  </a:cubicBezTo>
                  <a:cubicBezTo>
                    <a:pt x="7773" y="2627"/>
                    <a:pt x="7773" y="2694"/>
                    <a:pt x="7740" y="2794"/>
                  </a:cubicBezTo>
                  <a:lnTo>
                    <a:pt x="7339" y="2627"/>
                  </a:lnTo>
                  <a:cubicBezTo>
                    <a:pt x="6305" y="2260"/>
                    <a:pt x="5238" y="1960"/>
                    <a:pt x="4171" y="1726"/>
                  </a:cubicBezTo>
                  <a:cubicBezTo>
                    <a:pt x="3070" y="1459"/>
                    <a:pt x="1969" y="1159"/>
                    <a:pt x="868" y="759"/>
                  </a:cubicBezTo>
                  <a:cubicBezTo>
                    <a:pt x="801" y="759"/>
                    <a:pt x="735" y="726"/>
                    <a:pt x="701" y="659"/>
                  </a:cubicBezTo>
                  <a:cubicBezTo>
                    <a:pt x="668" y="592"/>
                    <a:pt x="668" y="559"/>
                    <a:pt x="701" y="492"/>
                  </a:cubicBezTo>
                  <a:lnTo>
                    <a:pt x="735" y="325"/>
                  </a:lnTo>
                  <a:cubicBezTo>
                    <a:pt x="735" y="259"/>
                    <a:pt x="735" y="192"/>
                    <a:pt x="668" y="159"/>
                  </a:cubicBezTo>
                  <a:cubicBezTo>
                    <a:pt x="635" y="92"/>
                    <a:pt x="568" y="58"/>
                    <a:pt x="468" y="25"/>
                  </a:cubicBezTo>
                  <a:cubicBezTo>
                    <a:pt x="435" y="8"/>
                    <a:pt x="401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3"/>
            <p:cNvSpPr/>
            <p:nvPr/>
          </p:nvSpPr>
          <p:spPr>
            <a:xfrm>
              <a:off x="3369454" y="2495007"/>
              <a:ext cx="315522" cy="113324"/>
            </a:xfrm>
            <a:custGeom>
              <a:avLst/>
              <a:gdLst/>
              <a:ahLst/>
              <a:cxnLst/>
              <a:rect l="l" t="t" r="r" b="b"/>
              <a:pathLst>
                <a:path w="8840" h="3175" extrusionOk="0">
                  <a:moveTo>
                    <a:pt x="286" y="0"/>
                  </a:moveTo>
                  <a:cubicBezTo>
                    <a:pt x="225" y="0"/>
                    <a:pt x="171" y="24"/>
                    <a:pt x="100" y="47"/>
                  </a:cubicBezTo>
                  <a:cubicBezTo>
                    <a:pt x="33" y="81"/>
                    <a:pt x="0" y="148"/>
                    <a:pt x="0" y="214"/>
                  </a:cubicBezTo>
                  <a:cubicBezTo>
                    <a:pt x="0" y="281"/>
                    <a:pt x="0" y="381"/>
                    <a:pt x="33" y="448"/>
                  </a:cubicBezTo>
                  <a:cubicBezTo>
                    <a:pt x="67" y="481"/>
                    <a:pt x="133" y="548"/>
                    <a:pt x="200" y="548"/>
                  </a:cubicBezTo>
                  <a:cubicBezTo>
                    <a:pt x="1067" y="848"/>
                    <a:pt x="2468" y="1315"/>
                    <a:pt x="4136" y="1682"/>
                  </a:cubicBezTo>
                  <a:cubicBezTo>
                    <a:pt x="5404" y="1982"/>
                    <a:pt x="6671" y="2382"/>
                    <a:pt x="7906" y="2883"/>
                  </a:cubicBezTo>
                  <a:lnTo>
                    <a:pt x="8339" y="3150"/>
                  </a:lnTo>
                  <a:cubicBezTo>
                    <a:pt x="8389" y="3166"/>
                    <a:pt x="8439" y="3175"/>
                    <a:pt x="8485" y="3175"/>
                  </a:cubicBezTo>
                  <a:cubicBezTo>
                    <a:pt x="8531" y="3175"/>
                    <a:pt x="8573" y="3166"/>
                    <a:pt x="8606" y="3150"/>
                  </a:cubicBezTo>
                  <a:cubicBezTo>
                    <a:pt x="8706" y="3083"/>
                    <a:pt x="8773" y="3016"/>
                    <a:pt x="8773" y="2916"/>
                  </a:cubicBezTo>
                  <a:cubicBezTo>
                    <a:pt x="8806" y="2783"/>
                    <a:pt x="8773" y="2683"/>
                    <a:pt x="8706" y="2583"/>
                  </a:cubicBezTo>
                  <a:cubicBezTo>
                    <a:pt x="8740" y="2449"/>
                    <a:pt x="8773" y="2316"/>
                    <a:pt x="8773" y="2249"/>
                  </a:cubicBezTo>
                  <a:cubicBezTo>
                    <a:pt x="8773" y="2149"/>
                    <a:pt x="8773" y="2082"/>
                    <a:pt x="8773" y="2016"/>
                  </a:cubicBezTo>
                  <a:cubicBezTo>
                    <a:pt x="8806" y="1949"/>
                    <a:pt x="8840" y="1882"/>
                    <a:pt x="8840" y="1815"/>
                  </a:cubicBezTo>
                  <a:cubicBezTo>
                    <a:pt x="8840" y="1749"/>
                    <a:pt x="8806" y="1682"/>
                    <a:pt x="8773" y="1615"/>
                  </a:cubicBezTo>
                  <a:cubicBezTo>
                    <a:pt x="8706" y="1549"/>
                    <a:pt x="8606" y="1482"/>
                    <a:pt x="8539" y="1448"/>
                  </a:cubicBezTo>
                  <a:cubicBezTo>
                    <a:pt x="8516" y="1441"/>
                    <a:pt x="8490" y="1436"/>
                    <a:pt x="8464" y="1436"/>
                  </a:cubicBezTo>
                  <a:cubicBezTo>
                    <a:pt x="8378" y="1436"/>
                    <a:pt x="8282" y="1480"/>
                    <a:pt x="8206" y="1582"/>
                  </a:cubicBezTo>
                  <a:cubicBezTo>
                    <a:pt x="8173" y="1849"/>
                    <a:pt x="8139" y="2149"/>
                    <a:pt x="8106" y="2416"/>
                  </a:cubicBezTo>
                  <a:lnTo>
                    <a:pt x="7806" y="2316"/>
                  </a:lnTo>
                  <a:cubicBezTo>
                    <a:pt x="6538" y="1815"/>
                    <a:pt x="5571" y="1482"/>
                    <a:pt x="4937" y="1282"/>
                  </a:cubicBezTo>
                  <a:lnTo>
                    <a:pt x="4870" y="1282"/>
                  </a:lnTo>
                  <a:lnTo>
                    <a:pt x="4537" y="1215"/>
                  </a:lnTo>
                  <a:cubicBezTo>
                    <a:pt x="2935" y="815"/>
                    <a:pt x="2035" y="548"/>
                    <a:pt x="367" y="14"/>
                  </a:cubicBezTo>
                  <a:cubicBezTo>
                    <a:pt x="338" y="4"/>
                    <a:pt x="311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3"/>
            <p:cNvSpPr/>
            <p:nvPr/>
          </p:nvSpPr>
          <p:spPr>
            <a:xfrm>
              <a:off x="3380162" y="2345490"/>
              <a:ext cx="315522" cy="182531"/>
            </a:xfrm>
            <a:custGeom>
              <a:avLst/>
              <a:gdLst/>
              <a:ahLst/>
              <a:cxnLst/>
              <a:rect l="l" t="t" r="r" b="b"/>
              <a:pathLst>
                <a:path w="8840" h="5114" extrusionOk="0">
                  <a:moveTo>
                    <a:pt x="367" y="0"/>
                  </a:moveTo>
                  <a:cubicBezTo>
                    <a:pt x="300" y="0"/>
                    <a:pt x="200" y="0"/>
                    <a:pt x="167" y="67"/>
                  </a:cubicBezTo>
                  <a:cubicBezTo>
                    <a:pt x="100" y="100"/>
                    <a:pt x="34" y="167"/>
                    <a:pt x="34" y="234"/>
                  </a:cubicBezTo>
                  <a:cubicBezTo>
                    <a:pt x="0" y="367"/>
                    <a:pt x="300" y="701"/>
                    <a:pt x="968" y="1201"/>
                  </a:cubicBezTo>
                  <a:cubicBezTo>
                    <a:pt x="1268" y="1401"/>
                    <a:pt x="1568" y="1635"/>
                    <a:pt x="1868" y="1835"/>
                  </a:cubicBezTo>
                  <a:cubicBezTo>
                    <a:pt x="2168" y="2002"/>
                    <a:pt x="2469" y="2235"/>
                    <a:pt x="2769" y="2435"/>
                  </a:cubicBezTo>
                  <a:lnTo>
                    <a:pt x="3303" y="2802"/>
                  </a:lnTo>
                  <a:lnTo>
                    <a:pt x="1001" y="2102"/>
                  </a:lnTo>
                  <a:cubicBezTo>
                    <a:pt x="762" y="2039"/>
                    <a:pt x="565" y="2009"/>
                    <a:pt x="413" y="2009"/>
                  </a:cubicBezTo>
                  <a:cubicBezTo>
                    <a:pt x="163" y="2009"/>
                    <a:pt x="34" y="2090"/>
                    <a:pt x="34" y="2235"/>
                  </a:cubicBezTo>
                  <a:cubicBezTo>
                    <a:pt x="34" y="2335"/>
                    <a:pt x="67" y="2435"/>
                    <a:pt x="134" y="2502"/>
                  </a:cubicBezTo>
                  <a:cubicBezTo>
                    <a:pt x="234" y="2569"/>
                    <a:pt x="334" y="2635"/>
                    <a:pt x="467" y="2669"/>
                  </a:cubicBezTo>
                  <a:cubicBezTo>
                    <a:pt x="634" y="2702"/>
                    <a:pt x="968" y="2769"/>
                    <a:pt x="1468" y="2869"/>
                  </a:cubicBezTo>
                  <a:cubicBezTo>
                    <a:pt x="1968" y="2969"/>
                    <a:pt x="2402" y="3069"/>
                    <a:pt x="2769" y="3169"/>
                  </a:cubicBezTo>
                  <a:cubicBezTo>
                    <a:pt x="3636" y="3403"/>
                    <a:pt x="4070" y="3503"/>
                    <a:pt x="4937" y="3769"/>
                  </a:cubicBezTo>
                  <a:cubicBezTo>
                    <a:pt x="5271" y="3903"/>
                    <a:pt x="5771" y="4070"/>
                    <a:pt x="6438" y="4370"/>
                  </a:cubicBezTo>
                  <a:cubicBezTo>
                    <a:pt x="7139" y="4670"/>
                    <a:pt x="7672" y="4904"/>
                    <a:pt x="8039" y="5037"/>
                  </a:cubicBezTo>
                  <a:cubicBezTo>
                    <a:pt x="8188" y="5087"/>
                    <a:pt x="8305" y="5113"/>
                    <a:pt x="8394" y="5113"/>
                  </a:cubicBezTo>
                  <a:cubicBezTo>
                    <a:pt x="8545" y="5113"/>
                    <a:pt x="8619" y="5038"/>
                    <a:pt x="8640" y="4870"/>
                  </a:cubicBezTo>
                  <a:cubicBezTo>
                    <a:pt x="8640" y="4603"/>
                    <a:pt x="8440" y="4403"/>
                    <a:pt x="8039" y="4270"/>
                  </a:cubicBezTo>
                  <a:lnTo>
                    <a:pt x="7072" y="3936"/>
                  </a:lnTo>
                  <a:cubicBezTo>
                    <a:pt x="6238" y="3669"/>
                    <a:pt x="5804" y="3536"/>
                    <a:pt x="4970" y="3302"/>
                  </a:cubicBezTo>
                  <a:cubicBezTo>
                    <a:pt x="4837" y="3269"/>
                    <a:pt x="4670" y="3202"/>
                    <a:pt x="4437" y="3102"/>
                  </a:cubicBezTo>
                  <a:cubicBezTo>
                    <a:pt x="4170" y="2936"/>
                    <a:pt x="3936" y="2769"/>
                    <a:pt x="3703" y="2569"/>
                  </a:cubicBezTo>
                  <a:cubicBezTo>
                    <a:pt x="4470" y="2469"/>
                    <a:pt x="5237" y="2435"/>
                    <a:pt x="6005" y="2435"/>
                  </a:cubicBezTo>
                  <a:cubicBezTo>
                    <a:pt x="6805" y="2469"/>
                    <a:pt x="7739" y="2569"/>
                    <a:pt x="8807" y="2669"/>
                  </a:cubicBezTo>
                  <a:lnTo>
                    <a:pt x="8840" y="2402"/>
                  </a:lnTo>
                  <a:cubicBezTo>
                    <a:pt x="8840" y="2302"/>
                    <a:pt x="8807" y="2168"/>
                    <a:pt x="8773" y="2102"/>
                  </a:cubicBezTo>
                  <a:cubicBezTo>
                    <a:pt x="8706" y="2002"/>
                    <a:pt x="8640" y="1935"/>
                    <a:pt x="8540" y="1901"/>
                  </a:cubicBezTo>
                  <a:cubicBezTo>
                    <a:pt x="8440" y="1901"/>
                    <a:pt x="7606" y="1901"/>
                    <a:pt x="6071" y="1968"/>
                  </a:cubicBezTo>
                  <a:cubicBezTo>
                    <a:pt x="4503" y="2002"/>
                    <a:pt x="3603" y="2068"/>
                    <a:pt x="3336" y="2102"/>
                  </a:cubicBezTo>
                  <a:lnTo>
                    <a:pt x="3136" y="2035"/>
                  </a:lnTo>
                  <a:cubicBezTo>
                    <a:pt x="2602" y="1701"/>
                    <a:pt x="2068" y="1334"/>
                    <a:pt x="1601" y="934"/>
                  </a:cubicBezTo>
                  <a:cubicBezTo>
                    <a:pt x="1201" y="600"/>
                    <a:pt x="801" y="30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3"/>
            <p:cNvSpPr/>
            <p:nvPr/>
          </p:nvSpPr>
          <p:spPr>
            <a:xfrm>
              <a:off x="2500297" y="2215711"/>
              <a:ext cx="171467" cy="69065"/>
            </a:xfrm>
            <a:custGeom>
              <a:avLst/>
              <a:gdLst/>
              <a:ahLst/>
              <a:cxnLst/>
              <a:rect l="l" t="t" r="r" b="b"/>
              <a:pathLst>
                <a:path w="4804" h="1935" extrusionOk="0">
                  <a:moveTo>
                    <a:pt x="434" y="0"/>
                  </a:moveTo>
                  <a:lnTo>
                    <a:pt x="0" y="1368"/>
                  </a:lnTo>
                  <a:lnTo>
                    <a:pt x="1568" y="1935"/>
                  </a:lnTo>
                  <a:lnTo>
                    <a:pt x="4804" y="7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3"/>
            <p:cNvSpPr/>
            <p:nvPr/>
          </p:nvSpPr>
          <p:spPr>
            <a:xfrm>
              <a:off x="3003923" y="2197829"/>
              <a:ext cx="538172" cy="146482"/>
            </a:xfrm>
            <a:custGeom>
              <a:avLst/>
              <a:gdLst/>
              <a:ahLst/>
              <a:cxnLst/>
              <a:rect l="l" t="t" r="r" b="b"/>
              <a:pathLst>
                <a:path w="15078" h="4104" extrusionOk="0">
                  <a:moveTo>
                    <a:pt x="0" y="1"/>
                  </a:moveTo>
                  <a:lnTo>
                    <a:pt x="167" y="2436"/>
                  </a:lnTo>
                  <a:lnTo>
                    <a:pt x="15078" y="4104"/>
                  </a:lnTo>
                  <a:lnTo>
                    <a:pt x="14978" y="3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3"/>
            <p:cNvSpPr/>
            <p:nvPr/>
          </p:nvSpPr>
          <p:spPr>
            <a:xfrm>
              <a:off x="2349066" y="2149822"/>
              <a:ext cx="144126" cy="352856"/>
            </a:xfrm>
            <a:custGeom>
              <a:avLst/>
              <a:gdLst/>
              <a:ahLst/>
              <a:cxnLst/>
              <a:rect l="l" t="t" r="r" b="b"/>
              <a:pathLst>
                <a:path w="4038" h="9886" extrusionOk="0">
                  <a:moveTo>
                    <a:pt x="3039" y="1"/>
                  </a:moveTo>
                  <a:cubicBezTo>
                    <a:pt x="2644" y="1"/>
                    <a:pt x="2501" y="557"/>
                    <a:pt x="2903" y="712"/>
                  </a:cubicBezTo>
                  <a:cubicBezTo>
                    <a:pt x="3003" y="979"/>
                    <a:pt x="3036" y="2346"/>
                    <a:pt x="2336" y="5082"/>
                  </a:cubicBezTo>
                  <a:cubicBezTo>
                    <a:pt x="1669" y="7584"/>
                    <a:pt x="501" y="9585"/>
                    <a:pt x="201" y="9718"/>
                  </a:cubicBezTo>
                  <a:cubicBezTo>
                    <a:pt x="1" y="9785"/>
                    <a:pt x="735" y="9885"/>
                    <a:pt x="802" y="9885"/>
                  </a:cubicBezTo>
                  <a:cubicBezTo>
                    <a:pt x="1602" y="9552"/>
                    <a:pt x="2503" y="7350"/>
                    <a:pt x="3036" y="5249"/>
                  </a:cubicBezTo>
                  <a:cubicBezTo>
                    <a:pt x="3303" y="4315"/>
                    <a:pt x="4037" y="1212"/>
                    <a:pt x="3503" y="312"/>
                  </a:cubicBezTo>
                  <a:cubicBezTo>
                    <a:pt x="3437" y="145"/>
                    <a:pt x="3303" y="45"/>
                    <a:pt x="3137" y="11"/>
                  </a:cubicBezTo>
                  <a:cubicBezTo>
                    <a:pt x="3103" y="4"/>
                    <a:pt x="3070" y="1"/>
                    <a:pt x="3039" y="1"/>
                  </a:cubicBezTo>
                  <a:close/>
                </a:path>
              </a:pathLst>
            </a:custGeom>
            <a:solidFill>
              <a:srgbClr val="F7B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3"/>
            <p:cNvSpPr/>
            <p:nvPr/>
          </p:nvSpPr>
          <p:spPr>
            <a:xfrm>
              <a:off x="2364557" y="2149751"/>
              <a:ext cx="128636" cy="352927"/>
            </a:xfrm>
            <a:custGeom>
              <a:avLst/>
              <a:gdLst/>
              <a:ahLst/>
              <a:cxnLst/>
              <a:rect l="l" t="t" r="r" b="b"/>
              <a:pathLst>
                <a:path w="3604" h="9888" extrusionOk="0">
                  <a:moveTo>
                    <a:pt x="2622" y="0"/>
                  </a:moveTo>
                  <a:cubicBezTo>
                    <a:pt x="2549" y="0"/>
                    <a:pt x="2476" y="31"/>
                    <a:pt x="2402" y="80"/>
                  </a:cubicBezTo>
                  <a:cubicBezTo>
                    <a:pt x="2502" y="114"/>
                    <a:pt x="2602" y="214"/>
                    <a:pt x="2669" y="314"/>
                  </a:cubicBezTo>
                  <a:cubicBezTo>
                    <a:pt x="3203" y="1214"/>
                    <a:pt x="2436" y="4317"/>
                    <a:pt x="2202" y="5251"/>
                  </a:cubicBezTo>
                  <a:cubicBezTo>
                    <a:pt x="1668" y="7285"/>
                    <a:pt x="801" y="9420"/>
                    <a:pt x="1" y="9854"/>
                  </a:cubicBezTo>
                  <a:cubicBezTo>
                    <a:pt x="134" y="9854"/>
                    <a:pt x="234" y="9887"/>
                    <a:pt x="368" y="9887"/>
                  </a:cubicBezTo>
                  <a:cubicBezTo>
                    <a:pt x="1168" y="9554"/>
                    <a:pt x="2069" y="7352"/>
                    <a:pt x="2602" y="5251"/>
                  </a:cubicBezTo>
                  <a:cubicBezTo>
                    <a:pt x="2869" y="4317"/>
                    <a:pt x="3603" y="1214"/>
                    <a:pt x="3069" y="314"/>
                  </a:cubicBezTo>
                  <a:cubicBezTo>
                    <a:pt x="3003" y="147"/>
                    <a:pt x="2869" y="47"/>
                    <a:pt x="2703" y="13"/>
                  </a:cubicBezTo>
                  <a:cubicBezTo>
                    <a:pt x="2676" y="5"/>
                    <a:pt x="2649" y="0"/>
                    <a:pt x="2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3"/>
            <p:cNvSpPr/>
            <p:nvPr/>
          </p:nvSpPr>
          <p:spPr>
            <a:xfrm>
              <a:off x="1525167" y="2982463"/>
              <a:ext cx="1200160" cy="1390723"/>
            </a:xfrm>
            <a:custGeom>
              <a:avLst/>
              <a:gdLst/>
              <a:ahLst/>
              <a:cxnLst/>
              <a:rect l="l" t="t" r="r" b="b"/>
              <a:pathLst>
                <a:path w="33625" h="38964" extrusionOk="0">
                  <a:moveTo>
                    <a:pt x="33625" y="0"/>
                  </a:moveTo>
                  <a:lnTo>
                    <a:pt x="31290" y="1568"/>
                  </a:lnTo>
                  <a:lnTo>
                    <a:pt x="15479" y="3303"/>
                  </a:lnTo>
                  <a:lnTo>
                    <a:pt x="1402" y="2002"/>
                  </a:lnTo>
                  <a:lnTo>
                    <a:pt x="1" y="634"/>
                  </a:lnTo>
                  <a:lnTo>
                    <a:pt x="1" y="634"/>
                  </a:lnTo>
                  <a:lnTo>
                    <a:pt x="4537" y="33224"/>
                  </a:lnTo>
                  <a:cubicBezTo>
                    <a:pt x="4768" y="35265"/>
                    <a:pt x="9970" y="38963"/>
                    <a:pt x="17321" y="38963"/>
                  </a:cubicBezTo>
                  <a:cubicBezTo>
                    <a:pt x="17418" y="38963"/>
                    <a:pt x="17515" y="38963"/>
                    <a:pt x="17613" y="38961"/>
                  </a:cubicBezTo>
                  <a:cubicBezTo>
                    <a:pt x="25119" y="38861"/>
                    <a:pt x="29088" y="35459"/>
                    <a:pt x="29288" y="33391"/>
                  </a:cubicBezTo>
                  <a:lnTo>
                    <a:pt x="33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3"/>
            <p:cNvSpPr/>
            <p:nvPr/>
          </p:nvSpPr>
          <p:spPr>
            <a:xfrm>
              <a:off x="1603763" y="3121736"/>
              <a:ext cx="219116" cy="796550"/>
            </a:xfrm>
            <a:custGeom>
              <a:avLst/>
              <a:gdLst/>
              <a:ahLst/>
              <a:cxnLst/>
              <a:rect l="l" t="t" r="r" b="b"/>
              <a:pathLst>
                <a:path w="6139" h="22317" extrusionOk="0">
                  <a:moveTo>
                    <a:pt x="0" y="1"/>
                  </a:moveTo>
                  <a:lnTo>
                    <a:pt x="3136" y="21583"/>
                  </a:lnTo>
                  <a:lnTo>
                    <a:pt x="6138" y="22317"/>
                  </a:lnTo>
                  <a:lnTo>
                    <a:pt x="5104" y="835"/>
                  </a:lnTo>
                  <a:cubicBezTo>
                    <a:pt x="4975" y="853"/>
                    <a:pt x="4828" y="861"/>
                    <a:pt x="4669" y="861"/>
                  </a:cubicBezTo>
                  <a:cubicBezTo>
                    <a:pt x="3023" y="86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3"/>
            <p:cNvSpPr/>
            <p:nvPr/>
          </p:nvSpPr>
          <p:spPr>
            <a:xfrm>
              <a:off x="1826415" y="3151504"/>
              <a:ext cx="183388" cy="167933"/>
            </a:xfrm>
            <a:custGeom>
              <a:avLst/>
              <a:gdLst/>
              <a:ahLst/>
              <a:cxnLst/>
              <a:rect l="l" t="t" r="r" b="b"/>
              <a:pathLst>
                <a:path w="5138" h="4705" extrusionOk="0">
                  <a:moveTo>
                    <a:pt x="0" y="1"/>
                  </a:moveTo>
                  <a:lnTo>
                    <a:pt x="1068" y="4504"/>
                  </a:lnTo>
                  <a:lnTo>
                    <a:pt x="5037" y="4704"/>
                  </a:lnTo>
                  <a:lnTo>
                    <a:pt x="5137" y="835"/>
                  </a:lnTo>
                  <a:lnTo>
                    <a:pt x="5137" y="835"/>
                  </a:lnTo>
                  <a:cubicBezTo>
                    <a:pt x="5008" y="852"/>
                    <a:pt x="4861" y="861"/>
                    <a:pt x="4701" y="861"/>
                  </a:cubicBezTo>
                  <a:cubicBezTo>
                    <a:pt x="3051" y="86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3"/>
            <p:cNvSpPr/>
            <p:nvPr/>
          </p:nvSpPr>
          <p:spPr>
            <a:xfrm>
              <a:off x="1518028" y="2955943"/>
              <a:ext cx="1218042" cy="157939"/>
            </a:xfrm>
            <a:custGeom>
              <a:avLst/>
              <a:gdLst/>
              <a:ahLst/>
              <a:cxnLst/>
              <a:rect l="l" t="t" r="r" b="b"/>
              <a:pathLst>
                <a:path w="34126" h="4425" extrusionOk="0">
                  <a:moveTo>
                    <a:pt x="33232" y="0"/>
                  </a:moveTo>
                  <a:cubicBezTo>
                    <a:pt x="32923" y="0"/>
                    <a:pt x="32734" y="297"/>
                    <a:pt x="32924" y="810"/>
                  </a:cubicBezTo>
                  <a:cubicBezTo>
                    <a:pt x="32924" y="843"/>
                    <a:pt x="32958" y="877"/>
                    <a:pt x="32991" y="910"/>
                  </a:cubicBezTo>
                  <a:cubicBezTo>
                    <a:pt x="32924" y="1077"/>
                    <a:pt x="32691" y="1244"/>
                    <a:pt x="32224" y="1477"/>
                  </a:cubicBezTo>
                  <a:lnTo>
                    <a:pt x="32124" y="1644"/>
                  </a:lnTo>
                  <a:lnTo>
                    <a:pt x="32224" y="1444"/>
                  </a:lnTo>
                  <a:lnTo>
                    <a:pt x="32224" y="1444"/>
                  </a:lnTo>
                  <a:cubicBezTo>
                    <a:pt x="30389" y="2278"/>
                    <a:pt x="25219" y="3278"/>
                    <a:pt x="17046" y="3378"/>
                  </a:cubicBezTo>
                  <a:cubicBezTo>
                    <a:pt x="16589" y="3384"/>
                    <a:pt x="16142" y="3387"/>
                    <a:pt x="15704" y="3387"/>
                  </a:cubicBezTo>
                  <a:cubicBezTo>
                    <a:pt x="6383" y="3387"/>
                    <a:pt x="1290" y="2076"/>
                    <a:pt x="1035" y="1344"/>
                  </a:cubicBezTo>
                  <a:cubicBezTo>
                    <a:pt x="1068" y="1277"/>
                    <a:pt x="1101" y="1244"/>
                    <a:pt x="1135" y="1210"/>
                  </a:cubicBezTo>
                  <a:cubicBezTo>
                    <a:pt x="1547" y="762"/>
                    <a:pt x="1295" y="468"/>
                    <a:pt x="916" y="468"/>
                  </a:cubicBezTo>
                  <a:cubicBezTo>
                    <a:pt x="590" y="468"/>
                    <a:pt x="170" y="686"/>
                    <a:pt x="1" y="1210"/>
                  </a:cubicBezTo>
                  <a:cubicBezTo>
                    <a:pt x="1" y="1244"/>
                    <a:pt x="1" y="1277"/>
                    <a:pt x="1" y="1310"/>
                  </a:cubicBezTo>
                  <a:cubicBezTo>
                    <a:pt x="29" y="4150"/>
                    <a:pt x="12118" y="4424"/>
                    <a:pt x="15972" y="4424"/>
                  </a:cubicBezTo>
                  <a:cubicBezTo>
                    <a:pt x="16601" y="4424"/>
                    <a:pt x="17010" y="4417"/>
                    <a:pt x="17113" y="4412"/>
                  </a:cubicBezTo>
                  <a:cubicBezTo>
                    <a:pt x="17813" y="4412"/>
                    <a:pt x="34125" y="4179"/>
                    <a:pt x="34092" y="877"/>
                  </a:cubicBezTo>
                  <a:cubicBezTo>
                    <a:pt x="34092" y="777"/>
                    <a:pt x="34058" y="643"/>
                    <a:pt x="34025" y="543"/>
                  </a:cubicBezTo>
                  <a:cubicBezTo>
                    <a:pt x="33767" y="170"/>
                    <a:pt x="33465" y="0"/>
                    <a:pt x="33232" y="0"/>
                  </a:cubicBezTo>
                  <a:close/>
                </a:path>
              </a:pathLst>
            </a:custGeom>
            <a:solidFill>
              <a:srgbClr val="F7BC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3"/>
            <p:cNvSpPr/>
            <p:nvPr/>
          </p:nvSpPr>
          <p:spPr>
            <a:xfrm>
              <a:off x="1516850" y="2988388"/>
              <a:ext cx="1218007" cy="126316"/>
            </a:xfrm>
            <a:custGeom>
              <a:avLst/>
              <a:gdLst/>
              <a:ahLst/>
              <a:cxnLst/>
              <a:rect l="l" t="t" r="r" b="b"/>
              <a:pathLst>
                <a:path w="34125" h="3539" extrusionOk="0">
                  <a:moveTo>
                    <a:pt x="34091" y="1"/>
                  </a:moveTo>
                  <a:cubicBezTo>
                    <a:pt x="32757" y="2870"/>
                    <a:pt x="17746" y="3103"/>
                    <a:pt x="17079" y="3103"/>
                  </a:cubicBezTo>
                  <a:cubicBezTo>
                    <a:pt x="16998" y="3103"/>
                    <a:pt x="16706" y="3106"/>
                    <a:pt x="16252" y="3106"/>
                  </a:cubicBezTo>
                  <a:cubicBezTo>
                    <a:pt x="12959" y="3106"/>
                    <a:pt x="1173" y="2952"/>
                    <a:pt x="0" y="401"/>
                  </a:cubicBezTo>
                  <a:lnTo>
                    <a:pt x="0" y="435"/>
                  </a:lnTo>
                  <a:cubicBezTo>
                    <a:pt x="31" y="3401"/>
                    <a:pt x="13492" y="3538"/>
                    <a:pt x="16508" y="3538"/>
                  </a:cubicBezTo>
                  <a:cubicBezTo>
                    <a:pt x="16815" y="3538"/>
                    <a:pt x="17014" y="3537"/>
                    <a:pt x="17079" y="3537"/>
                  </a:cubicBezTo>
                  <a:cubicBezTo>
                    <a:pt x="17813" y="3537"/>
                    <a:pt x="34125" y="3270"/>
                    <a:pt x="34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73"/>
          <p:cNvSpPr/>
          <p:nvPr/>
        </p:nvSpPr>
        <p:spPr>
          <a:xfrm flipH="1">
            <a:off x="704850" y="1362540"/>
            <a:ext cx="512655" cy="448918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21" name="Google Shape;2521;p73"/>
          <p:cNvSpPr txBox="1"/>
          <p:nvPr/>
        </p:nvSpPr>
        <p:spPr>
          <a:xfrm flipH="1">
            <a:off x="775478" y="1340700"/>
            <a:ext cx="3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2" name="Google Shape;2522;p73"/>
          <p:cNvSpPr txBox="1"/>
          <p:nvPr/>
        </p:nvSpPr>
        <p:spPr>
          <a:xfrm flipH="1">
            <a:off x="1286790" y="1369233"/>
            <a:ext cx="146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19 Articles</a:t>
            </a:r>
            <a:endParaRPr sz="16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3" name="Google Shape;2523;p73"/>
          <p:cNvSpPr/>
          <p:nvPr/>
        </p:nvSpPr>
        <p:spPr>
          <a:xfrm flipH="1">
            <a:off x="3295650" y="1362540"/>
            <a:ext cx="512655" cy="448918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24" name="Google Shape;2524;p73"/>
          <p:cNvSpPr txBox="1"/>
          <p:nvPr/>
        </p:nvSpPr>
        <p:spPr>
          <a:xfrm flipH="1">
            <a:off x="3366278" y="1340700"/>
            <a:ext cx="3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2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5" name="Google Shape;2525;p73"/>
          <p:cNvSpPr txBox="1"/>
          <p:nvPr/>
        </p:nvSpPr>
        <p:spPr>
          <a:xfrm flipH="1">
            <a:off x="3879514" y="1350542"/>
            <a:ext cx="146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5 Promos</a:t>
            </a:r>
            <a:endParaRPr sz="16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6" name="Google Shape;2526;p73"/>
          <p:cNvSpPr/>
          <p:nvPr/>
        </p:nvSpPr>
        <p:spPr>
          <a:xfrm flipH="1">
            <a:off x="6038850" y="1362540"/>
            <a:ext cx="512655" cy="448918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27" name="Google Shape;2527;p73"/>
          <p:cNvSpPr txBox="1"/>
          <p:nvPr/>
        </p:nvSpPr>
        <p:spPr>
          <a:xfrm flipH="1">
            <a:off x="6109478" y="1340700"/>
            <a:ext cx="3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3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8" name="Google Shape;2528;p73"/>
          <p:cNvSpPr txBox="1"/>
          <p:nvPr/>
        </p:nvSpPr>
        <p:spPr>
          <a:xfrm flipH="1">
            <a:off x="2272054" y="4449180"/>
            <a:ext cx="184974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1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rStudio</a:t>
            </a:r>
            <a:endParaRPr sz="16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29" name="Google Shape;2529;p73"/>
          <p:cNvSpPr/>
          <p:nvPr/>
        </p:nvSpPr>
        <p:spPr>
          <a:xfrm flipH="1">
            <a:off x="1457204" y="3986615"/>
            <a:ext cx="512655" cy="448918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30" name="Google Shape;2530;p73"/>
          <p:cNvSpPr txBox="1"/>
          <p:nvPr/>
        </p:nvSpPr>
        <p:spPr>
          <a:xfrm flipH="1">
            <a:off x="1527832" y="3964775"/>
            <a:ext cx="3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4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1" name="Google Shape;2531;p73"/>
          <p:cNvSpPr txBox="1"/>
          <p:nvPr/>
        </p:nvSpPr>
        <p:spPr>
          <a:xfrm flipH="1">
            <a:off x="6622133" y="1248449"/>
            <a:ext cx="2301172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CH" sz="1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1 Cup Forecast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2" name="Google Shape;2532;p73"/>
          <p:cNvSpPr/>
          <p:nvPr/>
        </p:nvSpPr>
        <p:spPr>
          <a:xfrm flipH="1">
            <a:off x="6374514" y="3650949"/>
            <a:ext cx="512655" cy="448918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533" name="Google Shape;2533;p73"/>
          <p:cNvSpPr txBox="1"/>
          <p:nvPr/>
        </p:nvSpPr>
        <p:spPr>
          <a:xfrm flipH="1">
            <a:off x="6445142" y="3629109"/>
            <a:ext cx="37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5</a:t>
            </a:r>
            <a:endParaRPr sz="20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34" name="Google Shape;2534;p73"/>
          <p:cNvSpPr txBox="1"/>
          <p:nvPr/>
        </p:nvSpPr>
        <p:spPr>
          <a:xfrm flipH="1">
            <a:off x="6963904" y="3702134"/>
            <a:ext cx="1975856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Bad </a:t>
            </a:r>
            <a:r>
              <a:rPr lang="de-CH" sz="1600" b="1" err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Yogurt</a:t>
            </a:r>
            <a:endParaRPr lang="de-CH" sz="16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203" name="Google Shape;7366;p87">
            <a:extLst>
              <a:ext uri="{FF2B5EF4-FFF2-40B4-BE49-F238E27FC236}">
                <a16:creationId xmlns:a16="http://schemas.microsoft.com/office/drawing/2014/main" id="{7055625B-2A51-CB43-90B9-FA6A0A2F0799}"/>
              </a:ext>
            </a:extLst>
          </p:cNvPr>
          <p:cNvGrpSpPr/>
          <p:nvPr/>
        </p:nvGrpSpPr>
        <p:grpSpPr>
          <a:xfrm rot="2438101">
            <a:off x="3376125" y="3996443"/>
            <a:ext cx="553117" cy="437677"/>
            <a:chOff x="3858100" y="1435075"/>
            <a:chExt cx="487775" cy="481875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04" name="Google Shape;7367;p87">
              <a:extLst>
                <a:ext uri="{FF2B5EF4-FFF2-40B4-BE49-F238E27FC236}">
                  <a16:creationId xmlns:a16="http://schemas.microsoft.com/office/drawing/2014/main" id="{7243EE02-3262-5940-ABFC-DB0DDB2CDF18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5" name="Google Shape;7368;p87">
              <a:extLst>
                <a:ext uri="{FF2B5EF4-FFF2-40B4-BE49-F238E27FC236}">
                  <a16:creationId xmlns:a16="http://schemas.microsoft.com/office/drawing/2014/main" id="{AAA81FB8-1026-1442-A3D8-BA83B3F8B8FC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6" name="Google Shape;7369;p87">
              <a:extLst>
                <a:ext uri="{FF2B5EF4-FFF2-40B4-BE49-F238E27FC236}">
                  <a16:creationId xmlns:a16="http://schemas.microsoft.com/office/drawing/2014/main" id="{90A567A0-2394-B540-B88D-B66ED0F8565D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7" name="Google Shape;7370;p87">
              <a:extLst>
                <a:ext uri="{FF2B5EF4-FFF2-40B4-BE49-F238E27FC236}">
                  <a16:creationId xmlns:a16="http://schemas.microsoft.com/office/drawing/2014/main" id="{299AE217-84ED-334B-9D93-7CBE4C720B9B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8" name="Google Shape;7371;p87">
              <a:extLst>
                <a:ext uri="{FF2B5EF4-FFF2-40B4-BE49-F238E27FC236}">
                  <a16:creationId xmlns:a16="http://schemas.microsoft.com/office/drawing/2014/main" id="{0CC2B96F-3C75-2141-A3CC-9E84C0291E4B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09" name="Google Shape;7366;p87">
            <a:extLst>
              <a:ext uri="{FF2B5EF4-FFF2-40B4-BE49-F238E27FC236}">
                <a16:creationId xmlns:a16="http://schemas.microsoft.com/office/drawing/2014/main" id="{D8A21FC8-14CE-984E-A451-16700D05A7A9}"/>
              </a:ext>
            </a:extLst>
          </p:cNvPr>
          <p:cNvGrpSpPr/>
          <p:nvPr/>
        </p:nvGrpSpPr>
        <p:grpSpPr>
          <a:xfrm rot="1569366">
            <a:off x="4173622" y="4002835"/>
            <a:ext cx="398545" cy="322786"/>
            <a:chOff x="3858100" y="1435075"/>
            <a:chExt cx="487775" cy="481875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10" name="Google Shape;7367;p87">
              <a:extLst>
                <a:ext uri="{FF2B5EF4-FFF2-40B4-BE49-F238E27FC236}">
                  <a16:creationId xmlns:a16="http://schemas.microsoft.com/office/drawing/2014/main" id="{6A04ABE6-33B6-1647-88CB-D3B1CF9982F9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1" name="Google Shape;7368;p87">
              <a:extLst>
                <a:ext uri="{FF2B5EF4-FFF2-40B4-BE49-F238E27FC236}">
                  <a16:creationId xmlns:a16="http://schemas.microsoft.com/office/drawing/2014/main" id="{15DF26FE-975F-164E-B29D-46F202B34D1A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2" name="Google Shape;7369;p87">
              <a:extLst>
                <a:ext uri="{FF2B5EF4-FFF2-40B4-BE49-F238E27FC236}">
                  <a16:creationId xmlns:a16="http://schemas.microsoft.com/office/drawing/2014/main" id="{E181A6F1-DFDB-9A44-A794-CF330D11005A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3" name="Google Shape;7370;p87">
              <a:extLst>
                <a:ext uri="{FF2B5EF4-FFF2-40B4-BE49-F238E27FC236}">
                  <a16:creationId xmlns:a16="http://schemas.microsoft.com/office/drawing/2014/main" id="{FF9425B2-CA42-A248-866E-FC3F25402D86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4" name="Google Shape;7371;p87">
              <a:extLst>
                <a:ext uri="{FF2B5EF4-FFF2-40B4-BE49-F238E27FC236}">
                  <a16:creationId xmlns:a16="http://schemas.microsoft.com/office/drawing/2014/main" id="{8B6B34BC-5190-E348-9CDB-C3D08A3605F2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215" name="Google Shape;7366;p87">
            <a:extLst>
              <a:ext uri="{FF2B5EF4-FFF2-40B4-BE49-F238E27FC236}">
                <a16:creationId xmlns:a16="http://schemas.microsoft.com/office/drawing/2014/main" id="{ABB28C8E-DB28-2B43-A8D9-2A407BDF2ABA}"/>
              </a:ext>
            </a:extLst>
          </p:cNvPr>
          <p:cNvGrpSpPr/>
          <p:nvPr/>
        </p:nvGrpSpPr>
        <p:grpSpPr>
          <a:xfrm rot="688169">
            <a:off x="4754187" y="3825222"/>
            <a:ext cx="398545" cy="322786"/>
            <a:chOff x="3858100" y="1435075"/>
            <a:chExt cx="487775" cy="481875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16" name="Google Shape;7367;p87">
              <a:extLst>
                <a:ext uri="{FF2B5EF4-FFF2-40B4-BE49-F238E27FC236}">
                  <a16:creationId xmlns:a16="http://schemas.microsoft.com/office/drawing/2014/main" id="{6CC7350B-CF2B-8047-846C-3AA68B6BA601}"/>
                </a:ext>
              </a:extLst>
            </p:cNvPr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7" name="Google Shape;7368;p87">
              <a:extLst>
                <a:ext uri="{FF2B5EF4-FFF2-40B4-BE49-F238E27FC236}">
                  <a16:creationId xmlns:a16="http://schemas.microsoft.com/office/drawing/2014/main" id="{592293D9-070E-F343-813E-63C3820359EF}"/>
                </a:ext>
              </a:extLst>
            </p:cNvPr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8" name="Google Shape;7369;p87">
              <a:extLst>
                <a:ext uri="{FF2B5EF4-FFF2-40B4-BE49-F238E27FC236}">
                  <a16:creationId xmlns:a16="http://schemas.microsoft.com/office/drawing/2014/main" id="{4994D4DA-A25F-0B41-A61F-ADD78D212D42}"/>
                </a:ext>
              </a:extLst>
            </p:cNvPr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9" name="Google Shape;7370;p87">
              <a:extLst>
                <a:ext uri="{FF2B5EF4-FFF2-40B4-BE49-F238E27FC236}">
                  <a16:creationId xmlns:a16="http://schemas.microsoft.com/office/drawing/2014/main" id="{E4A29ADD-5EF8-844A-B578-BFB227FE1599}"/>
                </a:ext>
              </a:extLst>
            </p:cNvPr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0" name="Google Shape;7371;p87">
              <a:extLst>
                <a:ext uri="{FF2B5EF4-FFF2-40B4-BE49-F238E27FC236}">
                  <a16:creationId xmlns:a16="http://schemas.microsoft.com/office/drawing/2014/main" id="{E0BEC976-09CB-1F47-8544-AF35D10D2477}"/>
                </a:ext>
              </a:extLst>
            </p:cNvPr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62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2E9"/>
                </a:solidFill>
              </a:rPr>
              <a:t>THE </a:t>
            </a:r>
            <a:r>
              <a:rPr lang="en">
                <a:solidFill>
                  <a:schemeClr val="lt1"/>
                </a:solidFill>
              </a:rPr>
              <a:t>CONSOLIDATION</a:t>
            </a:r>
            <a:endParaRPr lang="de-DE">
              <a:solidFill>
                <a:srgbClr val="FFF2E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284294-4E82-AE48-BDD9-4EC35C50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5505">
            <a:off x="3354925" y="1585381"/>
            <a:ext cx="2804540" cy="280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7E6F505-008C-6644-A5EA-72F1CC5B7679}"/>
              </a:ext>
            </a:extLst>
          </p:cNvPr>
          <p:cNvSpPr txBox="1"/>
          <p:nvPr/>
        </p:nvSpPr>
        <p:spPr>
          <a:xfrm>
            <a:off x="2280347" y="4871216"/>
            <a:ext cx="45833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Picture: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upload.wikimedia.org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wikipedia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commons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thumb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/1/11/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Kitchen_Funnel.jpg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/1280px-Kitchen_Funnel.jpg</a:t>
            </a:r>
          </a:p>
        </p:txBody>
      </p:sp>
      <p:sp>
        <p:nvSpPr>
          <p:cNvPr id="24" name="Google Shape;2042;p62">
            <a:extLst>
              <a:ext uri="{FF2B5EF4-FFF2-40B4-BE49-F238E27FC236}">
                <a16:creationId xmlns:a16="http://schemas.microsoft.com/office/drawing/2014/main" id="{C70A060A-12B8-B243-9371-EBAC9906A8EA}"/>
              </a:ext>
            </a:extLst>
          </p:cNvPr>
          <p:cNvSpPr txBox="1"/>
          <p:nvPr/>
        </p:nvSpPr>
        <p:spPr>
          <a:xfrm rot="1773895">
            <a:off x="3011251" y="1388362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XGBOOST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6" name="Google Shape;2042;p62">
            <a:extLst>
              <a:ext uri="{FF2B5EF4-FFF2-40B4-BE49-F238E27FC236}">
                <a16:creationId xmlns:a16="http://schemas.microsoft.com/office/drawing/2014/main" id="{258808B6-A9BB-1749-9396-66A0FA457A03}"/>
              </a:ext>
            </a:extLst>
          </p:cNvPr>
          <p:cNvSpPr txBox="1"/>
          <p:nvPr/>
        </p:nvSpPr>
        <p:spPr>
          <a:xfrm>
            <a:off x="6240222" y="4347376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tx1">
                    <a:lumMod val="75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tx1">
                  <a:lumMod val="75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" name="Google Shape;2042;p62">
            <a:extLst>
              <a:ext uri="{FF2B5EF4-FFF2-40B4-BE49-F238E27FC236}">
                <a16:creationId xmlns:a16="http://schemas.microsoft.com/office/drawing/2014/main" id="{CDEB3B31-3F60-964E-A4AC-8820FDE9D98F}"/>
              </a:ext>
            </a:extLst>
          </p:cNvPr>
          <p:cNvSpPr txBox="1"/>
          <p:nvPr/>
        </p:nvSpPr>
        <p:spPr>
          <a:xfrm rot="19105161">
            <a:off x="4222301" y="1644643"/>
            <a:ext cx="2519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" name="Google Shape;2042;p62">
            <a:extLst>
              <a:ext uri="{FF2B5EF4-FFF2-40B4-BE49-F238E27FC236}">
                <a16:creationId xmlns:a16="http://schemas.microsoft.com/office/drawing/2014/main" id="{73A7245D-1155-4943-A5C1-8ECA774A87DE}"/>
              </a:ext>
            </a:extLst>
          </p:cNvPr>
          <p:cNvSpPr txBox="1"/>
          <p:nvPr/>
        </p:nvSpPr>
        <p:spPr>
          <a:xfrm>
            <a:off x="2574831" y="4347376"/>
            <a:ext cx="227900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tx1">
                    <a:lumMod val="75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tx1">
                  <a:lumMod val="75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" name="Google Shape;2042;p62">
            <a:extLst>
              <a:ext uri="{FF2B5EF4-FFF2-40B4-BE49-F238E27FC236}">
                <a16:creationId xmlns:a16="http://schemas.microsoft.com/office/drawing/2014/main" id="{491C2B7B-15FC-1146-970B-507610ADCA13}"/>
              </a:ext>
            </a:extLst>
          </p:cNvPr>
          <p:cNvSpPr txBox="1"/>
          <p:nvPr/>
        </p:nvSpPr>
        <p:spPr>
          <a:xfrm rot="1025735">
            <a:off x="2727420" y="2255637"/>
            <a:ext cx="207669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2" name="Google Shape;2042;p62">
            <a:extLst>
              <a:ext uri="{FF2B5EF4-FFF2-40B4-BE49-F238E27FC236}">
                <a16:creationId xmlns:a16="http://schemas.microsoft.com/office/drawing/2014/main" id="{93BC4561-A209-304A-A5C9-18D0A0F97D81}"/>
              </a:ext>
            </a:extLst>
          </p:cNvPr>
          <p:cNvSpPr txBox="1"/>
          <p:nvPr/>
        </p:nvSpPr>
        <p:spPr>
          <a:xfrm rot="20539700">
            <a:off x="4605236" y="2282887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SARIMA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3" name="Google Shape;2042;p62">
            <a:extLst>
              <a:ext uri="{FF2B5EF4-FFF2-40B4-BE49-F238E27FC236}">
                <a16:creationId xmlns:a16="http://schemas.microsoft.com/office/drawing/2014/main" id="{DEAE9C5A-F744-6944-94DD-E731FDAD7EA6}"/>
              </a:ext>
            </a:extLst>
          </p:cNvPr>
          <p:cNvSpPr txBox="1"/>
          <p:nvPr/>
        </p:nvSpPr>
        <p:spPr>
          <a:xfrm>
            <a:off x="1341976" y="4347376"/>
            <a:ext cx="216802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tx1">
                    <a:lumMod val="75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tx1">
                  <a:lumMod val="75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4" name="Google Shape;2042;p62">
            <a:extLst>
              <a:ext uri="{FF2B5EF4-FFF2-40B4-BE49-F238E27FC236}">
                <a16:creationId xmlns:a16="http://schemas.microsoft.com/office/drawing/2014/main" id="{D9CAF746-ADE5-F44B-8B54-F8903EF2F993}"/>
              </a:ext>
            </a:extLst>
          </p:cNvPr>
          <p:cNvSpPr txBox="1"/>
          <p:nvPr/>
        </p:nvSpPr>
        <p:spPr>
          <a:xfrm rot="19775320">
            <a:off x="3329503" y="2096638"/>
            <a:ext cx="227900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" name="Google Shape;2042;p62">
            <a:extLst>
              <a:ext uri="{FF2B5EF4-FFF2-40B4-BE49-F238E27FC236}">
                <a16:creationId xmlns:a16="http://schemas.microsoft.com/office/drawing/2014/main" id="{C82FB094-C976-FE40-B97B-1155DA696967}"/>
              </a:ext>
            </a:extLst>
          </p:cNvPr>
          <p:cNvSpPr txBox="1"/>
          <p:nvPr/>
        </p:nvSpPr>
        <p:spPr>
          <a:xfrm>
            <a:off x="4063587" y="4347376"/>
            <a:ext cx="251959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tx1">
                    <a:lumMod val="75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tx1">
                  <a:lumMod val="75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6" name="Google Shape;2042;p62">
            <a:extLst>
              <a:ext uri="{FF2B5EF4-FFF2-40B4-BE49-F238E27FC236}">
                <a16:creationId xmlns:a16="http://schemas.microsoft.com/office/drawing/2014/main" id="{B98A8D73-A38B-DE41-891B-E4E7511441DA}"/>
              </a:ext>
            </a:extLst>
          </p:cNvPr>
          <p:cNvSpPr txBox="1"/>
          <p:nvPr/>
        </p:nvSpPr>
        <p:spPr>
          <a:xfrm rot="18235010">
            <a:off x="3998464" y="1330564"/>
            <a:ext cx="165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b="1">
                <a:solidFill>
                  <a:schemeClr val="bg2">
                    <a:lumMod val="20000"/>
                    <a:lumOff val="8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bg2">
                  <a:lumMod val="20000"/>
                  <a:lumOff val="8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9302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" name="Google Shape;1771;p53"/>
          <p:cNvGrpSpPr/>
          <p:nvPr/>
        </p:nvGrpSpPr>
        <p:grpSpPr>
          <a:xfrm rot="1317593">
            <a:off x="363736" y="1151851"/>
            <a:ext cx="3141962" cy="3363320"/>
            <a:chOff x="1492425" y="3628600"/>
            <a:chExt cx="1310900" cy="1500950"/>
          </a:xfrm>
        </p:grpSpPr>
        <p:sp>
          <p:nvSpPr>
            <p:cNvPr id="1772" name="Google Shape;1772;p53"/>
            <p:cNvSpPr/>
            <p:nvPr/>
          </p:nvSpPr>
          <p:spPr>
            <a:xfrm>
              <a:off x="2228500" y="3628600"/>
              <a:ext cx="104600" cy="87925"/>
            </a:xfrm>
            <a:custGeom>
              <a:avLst/>
              <a:gdLst/>
              <a:ahLst/>
              <a:cxnLst/>
              <a:rect l="l" t="t" r="r" b="b"/>
              <a:pathLst>
                <a:path w="4184" h="3517" extrusionOk="0">
                  <a:moveTo>
                    <a:pt x="2922" y="0"/>
                  </a:moveTo>
                  <a:cubicBezTo>
                    <a:pt x="1687" y="0"/>
                    <a:pt x="0" y="929"/>
                    <a:pt x="1106" y="2435"/>
                  </a:cubicBezTo>
                  <a:cubicBezTo>
                    <a:pt x="1243" y="2998"/>
                    <a:pt x="1535" y="3516"/>
                    <a:pt x="2014" y="3516"/>
                  </a:cubicBezTo>
                  <a:cubicBezTo>
                    <a:pt x="2194" y="3516"/>
                    <a:pt x="2400" y="3443"/>
                    <a:pt x="2634" y="3272"/>
                  </a:cubicBezTo>
                  <a:cubicBezTo>
                    <a:pt x="3199" y="2853"/>
                    <a:pt x="2801" y="2372"/>
                    <a:pt x="3052" y="1891"/>
                  </a:cubicBezTo>
                  <a:cubicBezTo>
                    <a:pt x="3220" y="1577"/>
                    <a:pt x="3931" y="1159"/>
                    <a:pt x="3994" y="970"/>
                  </a:cubicBezTo>
                  <a:cubicBezTo>
                    <a:pt x="4184" y="302"/>
                    <a:pt x="3626" y="0"/>
                    <a:pt x="2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1492425" y="3695750"/>
              <a:ext cx="1258075" cy="1433800"/>
            </a:xfrm>
            <a:custGeom>
              <a:avLst/>
              <a:gdLst/>
              <a:ahLst/>
              <a:cxnLst/>
              <a:rect l="l" t="t" r="r" b="b"/>
              <a:pathLst>
                <a:path w="50323" h="57352" extrusionOk="0">
                  <a:moveTo>
                    <a:pt x="17263" y="34378"/>
                  </a:moveTo>
                  <a:lnTo>
                    <a:pt x="17308" y="34389"/>
                  </a:lnTo>
                  <a:lnTo>
                    <a:pt x="17308" y="34389"/>
                  </a:lnTo>
                  <a:cubicBezTo>
                    <a:pt x="17293" y="34385"/>
                    <a:pt x="17278" y="34381"/>
                    <a:pt x="17263" y="34378"/>
                  </a:cubicBezTo>
                  <a:close/>
                  <a:moveTo>
                    <a:pt x="36471" y="0"/>
                  </a:moveTo>
                  <a:cubicBezTo>
                    <a:pt x="34085" y="0"/>
                    <a:pt x="34002" y="2574"/>
                    <a:pt x="34232" y="4122"/>
                  </a:cubicBezTo>
                  <a:cubicBezTo>
                    <a:pt x="34399" y="5168"/>
                    <a:pt x="34692" y="6131"/>
                    <a:pt x="33876" y="6926"/>
                  </a:cubicBezTo>
                  <a:cubicBezTo>
                    <a:pt x="33290" y="7470"/>
                    <a:pt x="32349" y="7282"/>
                    <a:pt x="31972" y="8098"/>
                  </a:cubicBezTo>
                  <a:cubicBezTo>
                    <a:pt x="31575" y="8976"/>
                    <a:pt x="32474" y="9771"/>
                    <a:pt x="32579" y="10587"/>
                  </a:cubicBezTo>
                  <a:cubicBezTo>
                    <a:pt x="32746" y="11717"/>
                    <a:pt x="32119" y="12617"/>
                    <a:pt x="31177" y="13098"/>
                  </a:cubicBezTo>
                  <a:cubicBezTo>
                    <a:pt x="30737" y="13315"/>
                    <a:pt x="30203" y="13428"/>
                    <a:pt x="29665" y="13428"/>
                  </a:cubicBezTo>
                  <a:cubicBezTo>
                    <a:pt x="28385" y="13428"/>
                    <a:pt x="27077" y="12794"/>
                    <a:pt x="26930" y="11424"/>
                  </a:cubicBezTo>
                  <a:cubicBezTo>
                    <a:pt x="26762" y="9751"/>
                    <a:pt x="30152" y="7302"/>
                    <a:pt x="29378" y="6110"/>
                  </a:cubicBezTo>
                  <a:cubicBezTo>
                    <a:pt x="29102" y="5699"/>
                    <a:pt x="28708" y="5531"/>
                    <a:pt x="28268" y="5531"/>
                  </a:cubicBezTo>
                  <a:cubicBezTo>
                    <a:pt x="26938" y="5531"/>
                    <a:pt x="25183" y="7060"/>
                    <a:pt x="24963" y="8035"/>
                  </a:cubicBezTo>
                  <a:cubicBezTo>
                    <a:pt x="24754" y="8934"/>
                    <a:pt x="25591" y="10023"/>
                    <a:pt x="25256" y="10797"/>
                  </a:cubicBezTo>
                  <a:cubicBezTo>
                    <a:pt x="25055" y="11254"/>
                    <a:pt x="24744" y="11431"/>
                    <a:pt x="24405" y="11431"/>
                  </a:cubicBezTo>
                  <a:cubicBezTo>
                    <a:pt x="23861" y="11431"/>
                    <a:pt x="23248" y="10973"/>
                    <a:pt x="22912" y="10483"/>
                  </a:cubicBezTo>
                  <a:cubicBezTo>
                    <a:pt x="21949" y="9120"/>
                    <a:pt x="22423" y="1140"/>
                    <a:pt x="19683" y="1140"/>
                  </a:cubicBezTo>
                  <a:cubicBezTo>
                    <a:pt x="19269" y="1140"/>
                    <a:pt x="18781" y="1322"/>
                    <a:pt x="18204" y="1737"/>
                  </a:cubicBezTo>
                  <a:cubicBezTo>
                    <a:pt x="17137" y="2511"/>
                    <a:pt x="16614" y="4227"/>
                    <a:pt x="16489" y="5503"/>
                  </a:cubicBezTo>
                  <a:cubicBezTo>
                    <a:pt x="16321" y="7219"/>
                    <a:pt x="17305" y="7867"/>
                    <a:pt x="18309" y="9060"/>
                  </a:cubicBezTo>
                  <a:cubicBezTo>
                    <a:pt x="19000" y="9876"/>
                    <a:pt x="19544" y="10880"/>
                    <a:pt x="19167" y="11885"/>
                  </a:cubicBezTo>
                  <a:cubicBezTo>
                    <a:pt x="18922" y="12559"/>
                    <a:pt x="18396" y="12986"/>
                    <a:pt x="17780" y="12986"/>
                  </a:cubicBezTo>
                  <a:cubicBezTo>
                    <a:pt x="17554" y="12986"/>
                    <a:pt x="17316" y="12929"/>
                    <a:pt x="17075" y="12805"/>
                  </a:cubicBezTo>
                  <a:cubicBezTo>
                    <a:pt x="16175" y="12345"/>
                    <a:pt x="16468" y="11571"/>
                    <a:pt x="15966" y="10859"/>
                  </a:cubicBezTo>
                  <a:cubicBezTo>
                    <a:pt x="15463" y="10148"/>
                    <a:pt x="14564" y="9771"/>
                    <a:pt x="13748" y="9667"/>
                  </a:cubicBezTo>
                  <a:cubicBezTo>
                    <a:pt x="13639" y="9650"/>
                    <a:pt x="13524" y="9642"/>
                    <a:pt x="13404" y="9642"/>
                  </a:cubicBezTo>
                  <a:cubicBezTo>
                    <a:pt x="11579" y="9642"/>
                    <a:pt x="8618" y="11516"/>
                    <a:pt x="10798" y="13224"/>
                  </a:cubicBezTo>
                  <a:cubicBezTo>
                    <a:pt x="11697" y="13935"/>
                    <a:pt x="15589" y="15316"/>
                    <a:pt x="12702" y="16467"/>
                  </a:cubicBezTo>
                  <a:cubicBezTo>
                    <a:pt x="11132" y="17116"/>
                    <a:pt x="8621" y="17597"/>
                    <a:pt x="9563" y="19982"/>
                  </a:cubicBezTo>
                  <a:cubicBezTo>
                    <a:pt x="9877" y="20798"/>
                    <a:pt x="10986" y="21551"/>
                    <a:pt x="9647" y="22033"/>
                  </a:cubicBezTo>
                  <a:cubicBezTo>
                    <a:pt x="9547" y="22069"/>
                    <a:pt x="9432" y="22085"/>
                    <a:pt x="9307" y="22085"/>
                  </a:cubicBezTo>
                  <a:cubicBezTo>
                    <a:pt x="8649" y="22085"/>
                    <a:pt x="7703" y="21656"/>
                    <a:pt x="7052" y="21656"/>
                  </a:cubicBezTo>
                  <a:cubicBezTo>
                    <a:pt x="5211" y="21656"/>
                    <a:pt x="3035" y="22095"/>
                    <a:pt x="1633" y="23414"/>
                  </a:cubicBezTo>
                  <a:cubicBezTo>
                    <a:pt x="64" y="24899"/>
                    <a:pt x="1" y="27431"/>
                    <a:pt x="2344" y="28373"/>
                  </a:cubicBezTo>
                  <a:cubicBezTo>
                    <a:pt x="2710" y="28516"/>
                    <a:pt x="3042" y="28580"/>
                    <a:pt x="3347" y="28580"/>
                  </a:cubicBezTo>
                  <a:cubicBezTo>
                    <a:pt x="5085" y="28580"/>
                    <a:pt x="5966" y="26524"/>
                    <a:pt x="7408" y="25527"/>
                  </a:cubicBezTo>
                  <a:cubicBezTo>
                    <a:pt x="7844" y="25232"/>
                    <a:pt x="8354" y="25098"/>
                    <a:pt x="8876" y="25098"/>
                  </a:cubicBezTo>
                  <a:cubicBezTo>
                    <a:pt x="10058" y="25098"/>
                    <a:pt x="11298" y="25785"/>
                    <a:pt x="11865" y="26845"/>
                  </a:cubicBezTo>
                  <a:cubicBezTo>
                    <a:pt x="12304" y="27682"/>
                    <a:pt x="12074" y="28791"/>
                    <a:pt x="10923" y="28812"/>
                  </a:cubicBezTo>
                  <a:cubicBezTo>
                    <a:pt x="10906" y="28813"/>
                    <a:pt x="10890" y="28813"/>
                    <a:pt x="10874" y="28813"/>
                  </a:cubicBezTo>
                  <a:cubicBezTo>
                    <a:pt x="10097" y="28813"/>
                    <a:pt x="9661" y="27870"/>
                    <a:pt x="8938" y="27870"/>
                  </a:cubicBezTo>
                  <a:cubicBezTo>
                    <a:pt x="8930" y="27870"/>
                    <a:pt x="8922" y="27870"/>
                    <a:pt x="8914" y="27870"/>
                  </a:cubicBezTo>
                  <a:cubicBezTo>
                    <a:pt x="6717" y="27975"/>
                    <a:pt x="8203" y="30611"/>
                    <a:pt x="9333" y="31176"/>
                  </a:cubicBezTo>
                  <a:cubicBezTo>
                    <a:pt x="9517" y="31269"/>
                    <a:pt x="9716" y="31306"/>
                    <a:pt x="9921" y="31306"/>
                  </a:cubicBezTo>
                  <a:cubicBezTo>
                    <a:pt x="10754" y="31306"/>
                    <a:pt x="11704" y="30697"/>
                    <a:pt x="12348" y="30697"/>
                  </a:cubicBezTo>
                  <a:cubicBezTo>
                    <a:pt x="12697" y="30697"/>
                    <a:pt x="12956" y="30876"/>
                    <a:pt x="13057" y="31427"/>
                  </a:cubicBezTo>
                  <a:cubicBezTo>
                    <a:pt x="13236" y="32363"/>
                    <a:pt x="11598" y="35702"/>
                    <a:pt x="13562" y="35702"/>
                  </a:cubicBezTo>
                  <a:cubicBezTo>
                    <a:pt x="13663" y="35702"/>
                    <a:pt x="13774" y="35693"/>
                    <a:pt x="13894" y="35675"/>
                  </a:cubicBezTo>
                  <a:cubicBezTo>
                    <a:pt x="14689" y="35549"/>
                    <a:pt x="14919" y="34650"/>
                    <a:pt x="15526" y="34294"/>
                  </a:cubicBezTo>
                  <a:cubicBezTo>
                    <a:pt x="15816" y="34126"/>
                    <a:pt x="16098" y="34058"/>
                    <a:pt x="16373" y="34058"/>
                  </a:cubicBezTo>
                  <a:cubicBezTo>
                    <a:pt x="16853" y="34058"/>
                    <a:pt x="17313" y="34264"/>
                    <a:pt x="17765" y="34503"/>
                  </a:cubicBezTo>
                  <a:lnTo>
                    <a:pt x="17308" y="34389"/>
                  </a:lnTo>
                  <a:lnTo>
                    <a:pt x="17308" y="34389"/>
                  </a:lnTo>
                  <a:cubicBezTo>
                    <a:pt x="19300" y="34918"/>
                    <a:pt x="18412" y="38886"/>
                    <a:pt x="18121" y="40257"/>
                  </a:cubicBezTo>
                  <a:cubicBezTo>
                    <a:pt x="17368" y="44065"/>
                    <a:pt x="16510" y="47476"/>
                    <a:pt x="17033" y="51368"/>
                  </a:cubicBezTo>
                  <a:cubicBezTo>
                    <a:pt x="17326" y="53439"/>
                    <a:pt x="18414" y="57352"/>
                    <a:pt x="21050" y="57352"/>
                  </a:cubicBezTo>
                  <a:cubicBezTo>
                    <a:pt x="22054" y="57352"/>
                    <a:pt x="23310" y="56201"/>
                    <a:pt x="23728" y="55343"/>
                  </a:cubicBezTo>
                  <a:cubicBezTo>
                    <a:pt x="24879" y="52916"/>
                    <a:pt x="23373" y="50196"/>
                    <a:pt x="23394" y="47811"/>
                  </a:cubicBezTo>
                  <a:cubicBezTo>
                    <a:pt x="23394" y="46832"/>
                    <a:pt x="23573" y="46483"/>
                    <a:pt x="23849" y="46483"/>
                  </a:cubicBezTo>
                  <a:cubicBezTo>
                    <a:pt x="24511" y="46483"/>
                    <a:pt x="25730" y="48488"/>
                    <a:pt x="26365" y="48606"/>
                  </a:cubicBezTo>
                  <a:cubicBezTo>
                    <a:pt x="26424" y="48616"/>
                    <a:pt x="26484" y="48621"/>
                    <a:pt x="26543" y="48621"/>
                  </a:cubicBezTo>
                  <a:cubicBezTo>
                    <a:pt x="27703" y="48621"/>
                    <a:pt x="28702" y="46727"/>
                    <a:pt x="28583" y="45572"/>
                  </a:cubicBezTo>
                  <a:cubicBezTo>
                    <a:pt x="28436" y="44337"/>
                    <a:pt x="27202" y="42977"/>
                    <a:pt x="26532" y="41931"/>
                  </a:cubicBezTo>
                  <a:cubicBezTo>
                    <a:pt x="25298" y="40027"/>
                    <a:pt x="22515" y="36888"/>
                    <a:pt x="24230" y="34399"/>
                  </a:cubicBezTo>
                  <a:cubicBezTo>
                    <a:pt x="24599" y="33874"/>
                    <a:pt x="24962" y="33661"/>
                    <a:pt x="25314" y="33661"/>
                  </a:cubicBezTo>
                  <a:cubicBezTo>
                    <a:pt x="26719" y="33661"/>
                    <a:pt x="27964" y="37056"/>
                    <a:pt x="28834" y="37642"/>
                  </a:cubicBezTo>
                  <a:cubicBezTo>
                    <a:pt x="29146" y="37857"/>
                    <a:pt x="29506" y="37957"/>
                    <a:pt x="29870" y="37957"/>
                  </a:cubicBezTo>
                  <a:cubicBezTo>
                    <a:pt x="30531" y="37957"/>
                    <a:pt x="31206" y="37630"/>
                    <a:pt x="31637" y="37077"/>
                  </a:cubicBezTo>
                  <a:cubicBezTo>
                    <a:pt x="32621" y="35759"/>
                    <a:pt x="31470" y="34189"/>
                    <a:pt x="32098" y="32976"/>
                  </a:cubicBezTo>
                  <a:cubicBezTo>
                    <a:pt x="32335" y="32501"/>
                    <a:pt x="32756" y="32277"/>
                    <a:pt x="33197" y="32277"/>
                  </a:cubicBezTo>
                  <a:cubicBezTo>
                    <a:pt x="33611" y="32277"/>
                    <a:pt x="34043" y="32475"/>
                    <a:pt x="34358" y="32850"/>
                  </a:cubicBezTo>
                  <a:cubicBezTo>
                    <a:pt x="35027" y="33624"/>
                    <a:pt x="34839" y="34984"/>
                    <a:pt x="35069" y="35926"/>
                  </a:cubicBezTo>
                  <a:cubicBezTo>
                    <a:pt x="35408" y="37255"/>
                    <a:pt x="36519" y="38885"/>
                    <a:pt x="37731" y="38885"/>
                  </a:cubicBezTo>
                  <a:cubicBezTo>
                    <a:pt x="38237" y="38885"/>
                    <a:pt x="38761" y="38601"/>
                    <a:pt x="39254" y="37893"/>
                  </a:cubicBezTo>
                  <a:cubicBezTo>
                    <a:pt x="39693" y="37244"/>
                    <a:pt x="39651" y="36051"/>
                    <a:pt x="40363" y="36010"/>
                  </a:cubicBezTo>
                  <a:cubicBezTo>
                    <a:pt x="40373" y="36009"/>
                    <a:pt x="40384" y="36008"/>
                    <a:pt x="40395" y="36008"/>
                  </a:cubicBezTo>
                  <a:cubicBezTo>
                    <a:pt x="40897" y="36008"/>
                    <a:pt x="42090" y="36913"/>
                    <a:pt x="42601" y="37056"/>
                  </a:cubicBezTo>
                  <a:cubicBezTo>
                    <a:pt x="43380" y="37292"/>
                    <a:pt x="44180" y="37424"/>
                    <a:pt x="44969" y="37424"/>
                  </a:cubicBezTo>
                  <a:cubicBezTo>
                    <a:pt x="46279" y="37424"/>
                    <a:pt x="47560" y="37060"/>
                    <a:pt x="48669" y="36198"/>
                  </a:cubicBezTo>
                  <a:cubicBezTo>
                    <a:pt x="49548" y="35528"/>
                    <a:pt x="50322" y="34608"/>
                    <a:pt x="50218" y="33436"/>
                  </a:cubicBezTo>
                  <a:cubicBezTo>
                    <a:pt x="50113" y="32202"/>
                    <a:pt x="49088" y="31825"/>
                    <a:pt x="48104" y="31302"/>
                  </a:cubicBezTo>
                  <a:cubicBezTo>
                    <a:pt x="47288" y="30842"/>
                    <a:pt x="45363" y="29984"/>
                    <a:pt x="45029" y="29000"/>
                  </a:cubicBezTo>
                  <a:cubicBezTo>
                    <a:pt x="44673" y="27849"/>
                    <a:pt x="45845" y="27808"/>
                    <a:pt x="46012" y="26887"/>
                  </a:cubicBezTo>
                  <a:cubicBezTo>
                    <a:pt x="46221" y="25778"/>
                    <a:pt x="45154" y="25569"/>
                    <a:pt x="44213" y="25548"/>
                  </a:cubicBezTo>
                  <a:cubicBezTo>
                    <a:pt x="44192" y="25547"/>
                    <a:pt x="44173" y="25547"/>
                    <a:pt x="44153" y="25547"/>
                  </a:cubicBezTo>
                  <a:cubicBezTo>
                    <a:pt x="43001" y="25547"/>
                    <a:pt x="42439" y="26143"/>
                    <a:pt x="41492" y="26699"/>
                  </a:cubicBezTo>
                  <a:cubicBezTo>
                    <a:pt x="41062" y="26958"/>
                    <a:pt x="40426" y="27104"/>
                    <a:pt x="39778" y="27104"/>
                  </a:cubicBezTo>
                  <a:cubicBezTo>
                    <a:pt x="38442" y="27104"/>
                    <a:pt x="37054" y="26484"/>
                    <a:pt x="37308" y="24962"/>
                  </a:cubicBezTo>
                  <a:cubicBezTo>
                    <a:pt x="37684" y="22702"/>
                    <a:pt x="41806" y="23435"/>
                    <a:pt x="41995" y="21049"/>
                  </a:cubicBezTo>
                  <a:cubicBezTo>
                    <a:pt x="42097" y="19724"/>
                    <a:pt x="41188" y="19454"/>
                    <a:pt x="40120" y="19454"/>
                  </a:cubicBezTo>
                  <a:cubicBezTo>
                    <a:pt x="39387" y="19454"/>
                    <a:pt x="38578" y="19582"/>
                    <a:pt x="37970" y="19582"/>
                  </a:cubicBezTo>
                  <a:cubicBezTo>
                    <a:pt x="37284" y="19582"/>
                    <a:pt x="36853" y="19419"/>
                    <a:pt x="37078" y="18727"/>
                  </a:cubicBezTo>
                  <a:cubicBezTo>
                    <a:pt x="37454" y="17555"/>
                    <a:pt x="38982" y="17283"/>
                    <a:pt x="38479" y="15777"/>
                  </a:cubicBezTo>
                  <a:cubicBezTo>
                    <a:pt x="38267" y="15147"/>
                    <a:pt x="38005" y="15009"/>
                    <a:pt x="37688" y="15009"/>
                  </a:cubicBezTo>
                  <a:cubicBezTo>
                    <a:pt x="37440" y="15009"/>
                    <a:pt x="37159" y="15094"/>
                    <a:pt x="36842" y="15094"/>
                  </a:cubicBezTo>
                  <a:cubicBezTo>
                    <a:pt x="36648" y="15094"/>
                    <a:pt x="36441" y="15062"/>
                    <a:pt x="36220" y="14960"/>
                  </a:cubicBezTo>
                  <a:cubicBezTo>
                    <a:pt x="34692" y="14228"/>
                    <a:pt x="36638" y="10462"/>
                    <a:pt x="36575" y="9060"/>
                  </a:cubicBezTo>
                  <a:cubicBezTo>
                    <a:pt x="36534" y="8077"/>
                    <a:pt x="35759" y="7386"/>
                    <a:pt x="35759" y="6486"/>
                  </a:cubicBezTo>
                  <a:cubicBezTo>
                    <a:pt x="35759" y="5524"/>
                    <a:pt x="36638" y="5126"/>
                    <a:pt x="37245" y="4478"/>
                  </a:cubicBezTo>
                  <a:cubicBezTo>
                    <a:pt x="38479" y="3201"/>
                    <a:pt x="39275" y="0"/>
                    <a:pt x="36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2278125" y="4704775"/>
              <a:ext cx="132200" cy="181800"/>
            </a:xfrm>
            <a:custGeom>
              <a:avLst/>
              <a:gdLst/>
              <a:ahLst/>
              <a:cxnLst/>
              <a:rect l="l" t="t" r="r" b="b"/>
              <a:pathLst>
                <a:path w="5288" h="7272" extrusionOk="0">
                  <a:moveTo>
                    <a:pt x="795" y="1"/>
                  </a:moveTo>
                  <a:cubicBezTo>
                    <a:pt x="733" y="43"/>
                    <a:pt x="670" y="64"/>
                    <a:pt x="586" y="64"/>
                  </a:cubicBezTo>
                  <a:lnTo>
                    <a:pt x="565" y="64"/>
                  </a:lnTo>
                  <a:cubicBezTo>
                    <a:pt x="544" y="84"/>
                    <a:pt x="523" y="105"/>
                    <a:pt x="502" y="105"/>
                  </a:cubicBezTo>
                  <a:cubicBezTo>
                    <a:pt x="168" y="273"/>
                    <a:pt x="0" y="649"/>
                    <a:pt x="84" y="1005"/>
                  </a:cubicBezTo>
                  <a:lnTo>
                    <a:pt x="84" y="963"/>
                  </a:lnTo>
                  <a:cubicBezTo>
                    <a:pt x="84" y="1068"/>
                    <a:pt x="1067" y="2323"/>
                    <a:pt x="1235" y="2993"/>
                  </a:cubicBezTo>
                  <a:cubicBezTo>
                    <a:pt x="1444" y="3934"/>
                    <a:pt x="1235" y="5001"/>
                    <a:pt x="1486" y="5901"/>
                  </a:cubicBezTo>
                  <a:cubicBezTo>
                    <a:pt x="1766" y="6850"/>
                    <a:pt x="2518" y="7272"/>
                    <a:pt x="3277" y="7272"/>
                  </a:cubicBezTo>
                  <a:cubicBezTo>
                    <a:pt x="4276" y="7272"/>
                    <a:pt x="5288" y="6540"/>
                    <a:pt x="5252" y="5315"/>
                  </a:cubicBezTo>
                  <a:cubicBezTo>
                    <a:pt x="5231" y="4102"/>
                    <a:pt x="4059" y="3453"/>
                    <a:pt x="4164" y="2261"/>
                  </a:cubicBezTo>
                  <a:cubicBezTo>
                    <a:pt x="4248" y="1612"/>
                    <a:pt x="5106" y="545"/>
                    <a:pt x="3850" y="147"/>
                  </a:cubicBezTo>
                  <a:cubicBezTo>
                    <a:pt x="3779" y="122"/>
                    <a:pt x="3711" y="112"/>
                    <a:pt x="3646" y="112"/>
                  </a:cubicBezTo>
                  <a:cubicBezTo>
                    <a:pt x="3274" y="112"/>
                    <a:pt x="2996" y="461"/>
                    <a:pt x="2657" y="461"/>
                  </a:cubicBezTo>
                  <a:cubicBezTo>
                    <a:pt x="2575" y="466"/>
                    <a:pt x="2504" y="468"/>
                    <a:pt x="2444" y="468"/>
                  </a:cubicBezTo>
                  <a:cubicBezTo>
                    <a:pt x="1984" y="468"/>
                    <a:pt x="2090" y="335"/>
                    <a:pt x="1590" y="168"/>
                  </a:cubicBezTo>
                  <a:cubicBezTo>
                    <a:pt x="1339" y="84"/>
                    <a:pt x="1067" y="22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3"/>
            <p:cNvSpPr/>
            <p:nvPr/>
          </p:nvSpPr>
          <p:spPr>
            <a:xfrm>
              <a:off x="2150350" y="4980850"/>
              <a:ext cx="90375" cy="69350"/>
            </a:xfrm>
            <a:custGeom>
              <a:avLst/>
              <a:gdLst/>
              <a:ahLst/>
              <a:cxnLst/>
              <a:rect l="l" t="t" r="r" b="b"/>
              <a:pathLst>
                <a:path w="3615" h="2774" extrusionOk="0">
                  <a:moveTo>
                    <a:pt x="1893" y="1"/>
                  </a:moveTo>
                  <a:cubicBezTo>
                    <a:pt x="1748" y="1"/>
                    <a:pt x="1605" y="58"/>
                    <a:pt x="1479" y="190"/>
                  </a:cubicBezTo>
                  <a:lnTo>
                    <a:pt x="1479" y="190"/>
                  </a:lnTo>
                  <a:lnTo>
                    <a:pt x="1554" y="47"/>
                  </a:lnTo>
                  <a:lnTo>
                    <a:pt x="1554" y="47"/>
                  </a:lnTo>
                  <a:cubicBezTo>
                    <a:pt x="1" y="565"/>
                    <a:pt x="687" y="2774"/>
                    <a:pt x="1858" y="2774"/>
                  </a:cubicBezTo>
                  <a:cubicBezTo>
                    <a:pt x="2059" y="2774"/>
                    <a:pt x="2275" y="2709"/>
                    <a:pt x="2496" y="2558"/>
                  </a:cubicBezTo>
                  <a:cubicBezTo>
                    <a:pt x="3614" y="1781"/>
                    <a:pt x="2703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3"/>
            <p:cNvSpPr/>
            <p:nvPr/>
          </p:nvSpPr>
          <p:spPr>
            <a:xfrm>
              <a:off x="2033150" y="3665525"/>
              <a:ext cx="144025" cy="129250"/>
            </a:xfrm>
            <a:custGeom>
              <a:avLst/>
              <a:gdLst/>
              <a:ahLst/>
              <a:cxnLst/>
              <a:rect l="l" t="t" r="r" b="b"/>
              <a:pathLst>
                <a:path w="5761" h="5170" extrusionOk="0">
                  <a:moveTo>
                    <a:pt x="4079" y="1"/>
                  </a:moveTo>
                  <a:cubicBezTo>
                    <a:pt x="3460" y="1"/>
                    <a:pt x="3028" y="448"/>
                    <a:pt x="2497" y="560"/>
                  </a:cubicBezTo>
                  <a:cubicBezTo>
                    <a:pt x="2397" y="582"/>
                    <a:pt x="2295" y="589"/>
                    <a:pt x="2190" y="589"/>
                  </a:cubicBezTo>
                  <a:cubicBezTo>
                    <a:pt x="1915" y="589"/>
                    <a:pt x="1627" y="536"/>
                    <a:pt x="1358" y="536"/>
                  </a:cubicBezTo>
                  <a:cubicBezTo>
                    <a:pt x="1018" y="536"/>
                    <a:pt x="708" y="620"/>
                    <a:pt x="488" y="1000"/>
                  </a:cubicBezTo>
                  <a:cubicBezTo>
                    <a:pt x="1" y="1799"/>
                    <a:pt x="585" y="2199"/>
                    <a:pt x="1310" y="2199"/>
                  </a:cubicBezTo>
                  <a:cubicBezTo>
                    <a:pt x="1364" y="2199"/>
                    <a:pt x="1417" y="2197"/>
                    <a:pt x="1472" y="2193"/>
                  </a:cubicBezTo>
                  <a:cubicBezTo>
                    <a:pt x="2074" y="2562"/>
                    <a:pt x="1648" y="5170"/>
                    <a:pt x="2959" y="5170"/>
                  </a:cubicBezTo>
                  <a:cubicBezTo>
                    <a:pt x="3059" y="5170"/>
                    <a:pt x="3170" y="5155"/>
                    <a:pt x="3292" y="5122"/>
                  </a:cubicBezTo>
                  <a:cubicBezTo>
                    <a:pt x="3794" y="4975"/>
                    <a:pt x="4192" y="3804"/>
                    <a:pt x="4568" y="3427"/>
                  </a:cubicBezTo>
                  <a:cubicBezTo>
                    <a:pt x="5091" y="2883"/>
                    <a:pt x="5761" y="2590"/>
                    <a:pt x="5761" y="1690"/>
                  </a:cubicBezTo>
                  <a:cubicBezTo>
                    <a:pt x="5719" y="1021"/>
                    <a:pt x="5301" y="435"/>
                    <a:pt x="4694" y="142"/>
                  </a:cubicBezTo>
                  <a:cubicBezTo>
                    <a:pt x="4467" y="41"/>
                    <a:pt x="4265" y="1"/>
                    <a:pt x="40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3"/>
            <p:cNvSpPr/>
            <p:nvPr/>
          </p:nvSpPr>
          <p:spPr>
            <a:xfrm>
              <a:off x="2062600" y="3719075"/>
              <a:ext cx="11525" cy="1275"/>
            </a:xfrm>
            <a:custGeom>
              <a:avLst/>
              <a:gdLst/>
              <a:ahLst/>
              <a:cxnLst/>
              <a:rect l="l" t="t" r="r" b="b"/>
              <a:pathLst>
                <a:path w="461" h="51" extrusionOk="0">
                  <a:moveTo>
                    <a:pt x="131" y="0"/>
                  </a:moveTo>
                  <a:cubicBezTo>
                    <a:pt x="84" y="0"/>
                    <a:pt x="38" y="11"/>
                    <a:pt x="1" y="30"/>
                  </a:cubicBezTo>
                  <a:lnTo>
                    <a:pt x="260" y="30"/>
                  </a:lnTo>
                  <a:cubicBezTo>
                    <a:pt x="220" y="10"/>
                    <a:pt x="176" y="0"/>
                    <a:pt x="131" y="0"/>
                  </a:cubicBezTo>
                  <a:close/>
                  <a:moveTo>
                    <a:pt x="260" y="30"/>
                  </a:moveTo>
                  <a:lnTo>
                    <a:pt x="260" y="30"/>
                  </a:lnTo>
                  <a:cubicBezTo>
                    <a:pt x="272" y="36"/>
                    <a:pt x="283" y="43"/>
                    <a:pt x="294" y="51"/>
                  </a:cubicBezTo>
                  <a:lnTo>
                    <a:pt x="461" y="3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3"/>
            <p:cNvSpPr/>
            <p:nvPr/>
          </p:nvSpPr>
          <p:spPr>
            <a:xfrm>
              <a:off x="2253000" y="3661225"/>
              <a:ext cx="12075" cy="29300"/>
            </a:xfrm>
            <a:custGeom>
              <a:avLst/>
              <a:gdLst/>
              <a:ahLst/>
              <a:cxnLst/>
              <a:rect l="l" t="t" r="r" b="b"/>
              <a:pathLst>
                <a:path w="483" h="1172" extrusionOk="0">
                  <a:moveTo>
                    <a:pt x="43" y="0"/>
                  </a:moveTo>
                  <a:cubicBezTo>
                    <a:pt x="1" y="377"/>
                    <a:pt x="22" y="774"/>
                    <a:pt x="105" y="1130"/>
                  </a:cubicBezTo>
                  <a:lnTo>
                    <a:pt x="147" y="1172"/>
                  </a:lnTo>
                  <a:lnTo>
                    <a:pt x="482" y="230"/>
                  </a:lnTo>
                  <a:cubicBezTo>
                    <a:pt x="357" y="126"/>
                    <a:pt x="210" y="42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3"/>
            <p:cNvSpPr/>
            <p:nvPr/>
          </p:nvSpPr>
          <p:spPr>
            <a:xfrm>
              <a:off x="2690825" y="4332300"/>
              <a:ext cx="112500" cy="97225"/>
            </a:xfrm>
            <a:custGeom>
              <a:avLst/>
              <a:gdLst/>
              <a:ahLst/>
              <a:cxnLst/>
              <a:rect l="l" t="t" r="r" b="b"/>
              <a:pathLst>
                <a:path w="4500" h="3889" extrusionOk="0">
                  <a:moveTo>
                    <a:pt x="2855" y="1"/>
                  </a:moveTo>
                  <a:cubicBezTo>
                    <a:pt x="2251" y="1"/>
                    <a:pt x="925" y="1057"/>
                    <a:pt x="1110" y="1530"/>
                  </a:cubicBezTo>
                  <a:lnTo>
                    <a:pt x="880" y="1509"/>
                  </a:lnTo>
                  <a:lnTo>
                    <a:pt x="880" y="1509"/>
                  </a:lnTo>
                  <a:cubicBezTo>
                    <a:pt x="545" y="2011"/>
                    <a:pt x="1" y="3078"/>
                    <a:pt x="963" y="3664"/>
                  </a:cubicBezTo>
                  <a:cubicBezTo>
                    <a:pt x="1227" y="3822"/>
                    <a:pt x="1453" y="3889"/>
                    <a:pt x="1650" y="3889"/>
                  </a:cubicBezTo>
                  <a:cubicBezTo>
                    <a:pt x="2392" y="3889"/>
                    <a:pt x="2712" y="2941"/>
                    <a:pt x="2993" y="2346"/>
                  </a:cubicBezTo>
                  <a:cubicBezTo>
                    <a:pt x="3328" y="1634"/>
                    <a:pt x="4500" y="65"/>
                    <a:pt x="2888" y="2"/>
                  </a:cubicBezTo>
                  <a:cubicBezTo>
                    <a:pt x="2877" y="1"/>
                    <a:pt x="2866" y="1"/>
                    <a:pt x="2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53"/>
          <p:cNvSpPr txBox="1">
            <a:spLocks noGrp="1"/>
          </p:cNvSpPr>
          <p:nvPr>
            <p:ph type="title"/>
          </p:nvPr>
        </p:nvSpPr>
        <p:spPr>
          <a:xfrm flipH="1">
            <a:off x="4032300" y="2092375"/>
            <a:ext cx="40020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ANALYSIS</a:t>
            </a:r>
            <a:endParaRPr/>
          </a:p>
        </p:txBody>
      </p:sp>
      <p:sp>
        <p:nvSpPr>
          <p:cNvPr id="1781" name="Google Shape;1781;p53"/>
          <p:cNvSpPr txBox="1">
            <a:spLocks noGrp="1"/>
          </p:cNvSpPr>
          <p:nvPr>
            <p:ph type="title" idx="2"/>
          </p:nvPr>
        </p:nvSpPr>
        <p:spPr>
          <a:xfrm flipH="1">
            <a:off x="938250" y="1965975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82" name="Google Shape;1782;p53"/>
          <p:cNvSpPr txBox="1">
            <a:spLocks noGrp="1"/>
          </p:cNvSpPr>
          <p:nvPr>
            <p:ph type="subTitle" idx="1"/>
          </p:nvPr>
        </p:nvSpPr>
        <p:spPr>
          <a:xfrm flipH="1">
            <a:off x="4936295" y="2884799"/>
            <a:ext cx="3098005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came out of the funnel?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50"/>
          <p:cNvSpPr/>
          <p:nvPr/>
        </p:nvSpPr>
        <p:spPr>
          <a:xfrm>
            <a:off x="4342934" y="5698110"/>
            <a:ext cx="115635" cy="9728"/>
          </a:xfrm>
          <a:custGeom>
            <a:avLst/>
            <a:gdLst/>
            <a:ahLst/>
            <a:cxnLst/>
            <a:rect l="l" t="t" r="r" b="b"/>
            <a:pathLst>
              <a:path w="1367" h="115" extrusionOk="0">
                <a:moveTo>
                  <a:pt x="1290" y="1"/>
                </a:moveTo>
                <a:cubicBezTo>
                  <a:pt x="880" y="1"/>
                  <a:pt x="471" y="8"/>
                  <a:pt x="61" y="8"/>
                </a:cubicBezTo>
                <a:cubicBezTo>
                  <a:pt x="0" y="8"/>
                  <a:pt x="0" y="99"/>
                  <a:pt x="61" y="99"/>
                </a:cubicBezTo>
                <a:cubicBezTo>
                  <a:pt x="471" y="107"/>
                  <a:pt x="880" y="115"/>
                  <a:pt x="1290" y="115"/>
                </a:cubicBezTo>
                <a:cubicBezTo>
                  <a:pt x="1366" y="115"/>
                  <a:pt x="1366" y="1"/>
                  <a:pt x="12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50"/>
          <p:cNvSpPr/>
          <p:nvPr/>
        </p:nvSpPr>
        <p:spPr>
          <a:xfrm>
            <a:off x="4232460" y="5728309"/>
            <a:ext cx="193965" cy="12773"/>
          </a:xfrm>
          <a:custGeom>
            <a:avLst/>
            <a:gdLst/>
            <a:ahLst/>
            <a:cxnLst/>
            <a:rect l="l" t="t" r="r" b="b"/>
            <a:pathLst>
              <a:path w="2293" h="151" extrusionOk="0">
                <a:moveTo>
                  <a:pt x="31" y="0"/>
                </a:moveTo>
                <a:cubicBezTo>
                  <a:pt x="8" y="0"/>
                  <a:pt x="1" y="46"/>
                  <a:pt x="24" y="54"/>
                </a:cubicBezTo>
                <a:cubicBezTo>
                  <a:pt x="527" y="116"/>
                  <a:pt x="1030" y="150"/>
                  <a:pt x="1535" y="150"/>
                </a:cubicBezTo>
                <a:cubicBezTo>
                  <a:pt x="1762" y="150"/>
                  <a:pt x="1989" y="144"/>
                  <a:pt x="2217" y="129"/>
                </a:cubicBezTo>
                <a:cubicBezTo>
                  <a:pt x="2285" y="122"/>
                  <a:pt x="2293" y="16"/>
                  <a:pt x="2217" y="16"/>
                </a:cubicBezTo>
                <a:cubicBezTo>
                  <a:pt x="1902" y="32"/>
                  <a:pt x="1587" y="40"/>
                  <a:pt x="1272" y="40"/>
                </a:cubicBezTo>
                <a:cubicBezTo>
                  <a:pt x="858" y="40"/>
                  <a:pt x="445" y="26"/>
                  <a:pt x="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50"/>
          <p:cNvGrpSpPr/>
          <p:nvPr/>
        </p:nvGrpSpPr>
        <p:grpSpPr>
          <a:xfrm>
            <a:off x="-2081861" y="-1238316"/>
            <a:ext cx="7028113" cy="6214320"/>
            <a:chOff x="-2158061" y="-1238316"/>
            <a:chExt cx="7028113" cy="6214320"/>
          </a:xfrm>
        </p:grpSpPr>
        <p:sp>
          <p:nvSpPr>
            <p:cNvPr id="1614" name="Google Shape;1614;p50"/>
            <p:cNvSpPr/>
            <p:nvPr/>
          </p:nvSpPr>
          <p:spPr>
            <a:xfrm>
              <a:off x="4641622" y="3324891"/>
              <a:ext cx="74101" cy="78584"/>
            </a:xfrm>
            <a:custGeom>
              <a:avLst/>
              <a:gdLst/>
              <a:ahLst/>
              <a:cxnLst/>
              <a:rect l="l" t="t" r="r" b="b"/>
              <a:pathLst>
                <a:path w="876" h="929" extrusionOk="0">
                  <a:moveTo>
                    <a:pt x="51" y="1"/>
                  </a:moveTo>
                  <a:cubicBezTo>
                    <a:pt x="11" y="1"/>
                    <a:pt x="1" y="56"/>
                    <a:pt x="43" y="77"/>
                  </a:cubicBezTo>
                  <a:cubicBezTo>
                    <a:pt x="385" y="221"/>
                    <a:pt x="651" y="517"/>
                    <a:pt x="749" y="882"/>
                  </a:cubicBezTo>
                  <a:cubicBezTo>
                    <a:pt x="758" y="915"/>
                    <a:pt x="781" y="929"/>
                    <a:pt x="804" y="929"/>
                  </a:cubicBezTo>
                  <a:cubicBezTo>
                    <a:pt x="838" y="929"/>
                    <a:pt x="875" y="897"/>
                    <a:pt x="871" y="851"/>
                  </a:cubicBezTo>
                  <a:cubicBezTo>
                    <a:pt x="795" y="426"/>
                    <a:pt x="476" y="92"/>
                    <a:pt x="59" y="1"/>
                  </a:cubicBezTo>
                  <a:cubicBezTo>
                    <a:pt x="56" y="1"/>
                    <a:pt x="53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5" name="Google Shape;1615;p50"/>
            <p:cNvGrpSpPr/>
            <p:nvPr/>
          </p:nvGrpSpPr>
          <p:grpSpPr>
            <a:xfrm rot="-2411840">
              <a:off x="2740462" y="2032657"/>
              <a:ext cx="539920" cy="539281"/>
              <a:chOff x="4773297" y="2601997"/>
              <a:chExt cx="539938" cy="539299"/>
            </a:xfrm>
          </p:grpSpPr>
          <p:sp>
            <p:nvSpPr>
              <p:cNvPr id="1616" name="Google Shape;1616;p50"/>
              <p:cNvSpPr/>
              <p:nvPr/>
            </p:nvSpPr>
            <p:spPr>
              <a:xfrm>
                <a:off x="4945945" y="2620438"/>
                <a:ext cx="367290" cy="301733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3567" extrusionOk="0">
                    <a:moveTo>
                      <a:pt x="3028" y="1"/>
                    </a:moveTo>
                    <a:lnTo>
                      <a:pt x="3028" y="1"/>
                    </a:lnTo>
                    <a:cubicBezTo>
                      <a:pt x="2232" y="23"/>
                      <a:pt x="1503" y="426"/>
                      <a:pt x="1070" y="1086"/>
                    </a:cubicBezTo>
                    <a:cubicBezTo>
                      <a:pt x="562" y="1814"/>
                      <a:pt x="0" y="3279"/>
                      <a:pt x="1306" y="3537"/>
                    </a:cubicBezTo>
                    <a:cubicBezTo>
                      <a:pt x="1407" y="3557"/>
                      <a:pt x="1509" y="3566"/>
                      <a:pt x="1611" y="3566"/>
                    </a:cubicBezTo>
                    <a:cubicBezTo>
                      <a:pt x="2372" y="3566"/>
                      <a:pt x="3128" y="3046"/>
                      <a:pt x="3529" y="2437"/>
                    </a:cubicBezTo>
                    <a:cubicBezTo>
                      <a:pt x="3950" y="1820"/>
                      <a:pt x="4342" y="137"/>
                      <a:pt x="3152" y="137"/>
                    </a:cubicBezTo>
                    <a:cubicBezTo>
                      <a:pt x="3141" y="137"/>
                      <a:pt x="3130" y="137"/>
                      <a:pt x="3119" y="137"/>
                    </a:cubicBezTo>
                    <a:cubicBezTo>
                      <a:pt x="3044" y="137"/>
                      <a:pt x="2998" y="61"/>
                      <a:pt x="30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0"/>
              <p:cNvSpPr/>
              <p:nvPr/>
            </p:nvSpPr>
            <p:spPr>
              <a:xfrm>
                <a:off x="4945945" y="2601997"/>
                <a:ext cx="367290" cy="34267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4051" extrusionOk="0">
                    <a:moveTo>
                      <a:pt x="3021" y="219"/>
                    </a:moveTo>
                    <a:lnTo>
                      <a:pt x="3021" y="219"/>
                    </a:lnTo>
                    <a:cubicBezTo>
                      <a:pt x="2992" y="284"/>
                      <a:pt x="3039" y="356"/>
                      <a:pt x="3109" y="356"/>
                    </a:cubicBezTo>
                    <a:cubicBezTo>
                      <a:pt x="3112" y="356"/>
                      <a:pt x="3116" y="356"/>
                      <a:pt x="3119" y="355"/>
                    </a:cubicBezTo>
                    <a:cubicBezTo>
                      <a:pt x="3130" y="355"/>
                      <a:pt x="3141" y="355"/>
                      <a:pt x="3152" y="355"/>
                    </a:cubicBezTo>
                    <a:cubicBezTo>
                      <a:pt x="4342" y="355"/>
                      <a:pt x="3950" y="2038"/>
                      <a:pt x="3529" y="2655"/>
                    </a:cubicBezTo>
                    <a:cubicBezTo>
                      <a:pt x="3128" y="3264"/>
                      <a:pt x="2372" y="3784"/>
                      <a:pt x="1611" y="3784"/>
                    </a:cubicBezTo>
                    <a:cubicBezTo>
                      <a:pt x="1509" y="3784"/>
                      <a:pt x="1407" y="3775"/>
                      <a:pt x="1306" y="3755"/>
                    </a:cubicBezTo>
                    <a:cubicBezTo>
                      <a:pt x="0" y="3497"/>
                      <a:pt x="562" y="2032"/>
                      <a:pt x="1070" y="1304"/>
                    </a:cubicBezTo>
                    <a:cubicBezTo>
                      <a:pt x="1503" y="644"/>
                      <a:pt x="2232" y="241"/>
                      <a:pt x="3021" y="219"/>
                    </a:cubicBezTo>
                    <a:close/>
                    <a:moveTo>
                      <a:pt x="2782" y="1"/>
                    </a:moveTo>
                    <a:cubicBezTo>
                      <a:pt x="1798" y="1"/>
                      <a:pt x="950" y="794"/>
                      <a:pt x="532" y="1668"/>
                    </a:cubicBezTo>
                    <a:cubicBezTo>
                      <a:pt x="304" y="2139"/>
                      <a:pt x="76" y="2731"/>
                      <a:pt x="266" y="3247"/>
                    </a:cubicBezTo>
                    <a:cubicBezTo>
                      <a:pt x="441" y="3732"/>
                      <a:pt x="941" y="4005"/>
                      <a:pt x="1435" y="4043"/>
                    </a:cubicBezTo>
                    <a:cubicBezTo>
                      <a:pt x="1491" y="4048"/>
                      <a:pt x="1547" y="4050"/>
                      <a:pt x="1603" y="4050"/>
                    </a:cubicBezTo>
                    <a:cubicBezTo>
                      <a:pt x="2657" y="4050"/>
                      <a:pt x="3580" y="3250"/>
                      <a:pt x="3969" y="2306"/>
                    </a:cubicBezTo>
                    <a:cubicBezTo>
                      <a:pt x="4220" y="1691"/>
                      <a:pt x="4288" y="128"/>
                      <a:pt x="3362" y="120"/>
                    </a:cubicBezTo>
                    <a:cubicBezTo>
                      <a:pt x="3355" y="105"/>
                      <a:pt x="3340" y="90"/>
                      <a:pt x="3324" y="82"/>
                    </a:cubicBezTo>
                    <a:cubicBezTo>
                      <a:pt x="3140" y="26"/>
                      <a:pt x="2959" y="1"/>
                      <a:pt x="2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0"/>
              <p:cNvSpPr/>
              <p:nvPr/>
            </p:nvSpPr>
            <p:spPr>
              <a:xfrm>
                <a:off x="4780318" y="3032006"/>
                <a:ext cx="124432" cy="91611"/>
              </a:xfrm>
              <a:custGeom>
                <a:avLst/>
                <a:gdLst/>
                <a:ahLst/>
                <a:cxnLst/>
                <a:rect l="l" t="t" r="r" b="b"/>
                <a:pathLst>
                  <a:path w="1471" h="1083" extrusionOk="0">
                    <a:moveTo>
                      <a:pt x="729" y="0"/>
                    </a:moveTo>
                    <a:cubicBezTo>
                      <a:pt x="372" y="175"/>
                      <a:pt x="0" y="516"/>
                      <a:pt x="274" y="919"/>
                    </a:cubicBezTo>
                    <a:cubicBezTo>
                      <a:pt x="354" y="1034"/>
                      <a:pt x="447" y="1082"/>
                      <a:pt x="541" y="1082"/>
                    </a:cubicBezTo>
                    <a:cubicBezTo>
                      <a:pt x="989" y="1082"/>
                      <a:pt x="1470" y="8"/>
                      <a:pt x="779" y="8"/>
                    </a:cubicBezTo>
                    <a:cubicBezTo>
                      <a:pt x="775" y="8"/>
                      <a:pt x="771" y="8"/>
                      <a:pt x="767" y="8"/>
                    </a:cubicBezTo>
                    <a:cubicBezTo>
                      <a:pt x="752" y="8"/>
                      <a:pt x="744" y="8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0"/>
              <p:cNvSpPr/>
              <p:nvPr/>
            </p:nvSpPr>
            <p:spPr>
              <a:xfrm>
                <a:off x="4773297" y="3015342"/>
                <a:ext cx="131537" cy="12595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89" extrusionOk="0">
                    <a:moveTo>
                      <a:pt x="812" y="197"/>
                    </a:moveTo>
                    <a:cubicBezTo>
                      <a:pt x="827" y="205"/>
                      <a:pt x="835" y="205"/>
                      <a:pt x="850" y="205"/>
                    </a:cubicBezTo>
                    <a:cubicBezTo>
                      <a:pt x="854" y="205"/>
                      <a:pt x="858" y="205"/>
                      <a:pt x="862" y="205"/>
                    </a:cubicBezTo>
                    <a:cubicBezTo>
                      <a:pt x="1554" y="205"/>
                      <a:pt x="1071" y="1277"/>
                      <a:pt x="623" y="1277"/>
                    </a:cubicBezTo>
                    <a:cubicBezTo>
                      <a:pt x="529" y="1277"/>
                      <a:pt x="437" y="1230"/>
                      <a:pt x="357" y="1116"/>
                    </a:cubicBezTo>
                    <a:cubicBezTo>
                      <a:pt x="83" y="713"/>
                      <a:pt x="455" y="372"/>
                      <a:pt x="812" y="197"/>
                    </a:cubicBezTo>
                    <a:close/>
                    <a:moveTo>
                      <a:pt x="1047" y="0"/>
                    </a:moveTo>
                    <a:cubicBezTo>
                      <a:pt x="637" y="30"/>
                      <a:pt x="175" y="235"/>
                      <a:pt x="76" y="676"/>
                    </a:cubicBezTo>
                    <a:cubicBezTo>
                      <a:pt x="0" y="1017"/>
                      <a:pt x="182" y="1419"/>
                      <a:pt x="546" y="1480"/>
                    </a:cubicBezTo>
                    <a:cubicBezTo>
                      <a:pt x="579" y="1486"/>
                      <a:pt x="611" y="1489"/>
                      <a:pt x="643" y="1489"/>
                    </a:cubicBezTo>
                    <a:cubicBezTo>
                      <a:pt x="1026" y="1489"/>
                      <a:pt x="1340" y="1086"/>
                      <a:pt x="1396" y="729"/>
                    </a:cubicBezTo>
                    <a:cubicBezTo>
                      <a:pt x="1434" y="486"/>
                      <a:pt x="1320" y="137"/>
                      <a:pt x="1093" y="46"/>
                    </a:cubicBezTo>
                    <a:cubicBezTo>
                      <a:pt x="1093" y="23"/>
                      <a:pt x="1078" y="0"/>
                      <a:pt x="10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0" name="Google Shape;1620;p50"/>
            <p:cNvSpPr/>
            <p:nvPr/>
          </p:nvSpPr>
          <p:spPr>
            <a:xfrm>
              <a:off x="4756363" y="4383313"/>
              <a:ext cx="100916" cy="74862"/>
            </a:xfrm>
            <a:custGeom>
              <a:avLst/>
              <a:gdLst/>
              <a:ahLst/>
              <a:cxnLst/>
              <a:rect l="l" t="t" r="r" b="b"/>
              <a:pathLst>
                <a:path w="1193" h="885" extrusionOk="0">
                  <a:moveTo>
                    <a:pt x="755" y="1"/>
                  </a:moveTo>
                  <a:cubicBezTo>
                    <a:pt x="604" y="1"/>
                    <a:pt x="464" y="106"/>
                    <a:pt x="388" y="243"/>
                  </a:cubicBezTo>
                  <a:cubicBezTo>
                    <a:pt x="372" y="266"/>
                    <a:pt x="349" y="276"/>
                    <a:pt x="327" y="276"/>
                  </a:cubicBezTo>
                  <a:cubicBezTo>
                    <a:pt x="284" y="276"/>
                    <a:pt x="241" y="239"/>
                    <a:pt x="251" y="189"/>
                  </a:cubicBezTo>
                  <a:cubicBezTo>
                    <a:pt x="266" y="136"/>
                    <a:pt x="289" y="91"/>
                    <a:pt x="319" y="45"/>
                  </a:cubicBezTo>
                  <a:lnTo>
                    <a:pt x="319" y="45"/>
                  </a:lnTo>
                  <a:cubicBezTo>
                    <a:pt x="1" y="167"/>
                    <a:pt x="8" y="577"/>
                    <a:pt x="259" y="766"/>
                  </a:cubicBezTo>
                  <a:cubicBezTo>
                    <a:pt x="360" y="845"/>
                    <a:pt x="482" y="885"/>
                    <a:pt x="603" y="885"/>
                  </a:cubicBezTo>
                  <a:cubicBezTo>
                    <a:pt x="728" y="885"/>
                    <a:pt x="853" y="843"/>
                    <a:pt x="957" y="759"/>
                  </a:cubicBezTo>
                  <a:cubicBezTo>
                    <a:pt x="1162" y="592"/>
                    <a:pt x="1192" y="212"/>
                    <a:pt x="934" y="53"/>
                  </a:cubicBezTo>
                  <a:cubicBezTo>
                    <a:pt x="875" y="17"/>
                    <a:pt x="814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4744182" y="4370539"/>
              <a:ext cx="125870" cy="99985"/>
            </a:xfrm>
            <a:custGeom>
              <a:avLst/>
              <a:gdLst/>
              <a:ahLst/>
              <a:cxnLst/>
              <a:rect l="l" t="t" r="r" b="b"/>
              <a:pathLst>
                <a:path w="1488" h="1182" extrusionOk="0">
                  <a:moveTo>
                    <a:pt x="899" y="152"/>
                  </a:moveTo>
                  <a:cubicBezTo>
                    <a:pt x="958" y="152"/>
                    <a:pt x="1019" y="168"/>
                    <a:pt x="1078" y="204"/>
                  </a:cubicBezTo>
                  <a:cubicBezTo>
                    <a:pt x="1336" y="363"/>
                    <a:pt x="1306" y="743"/>
                    <a:pt x="1101" y="917"/>
                  </a:cubicBezTo>
                  <a:cubicBezTo>
                    <a:pt x="996" y="999"/>
                    <a:pt x="869" y="1041"/>
                    <a:pt x="743" y="1041"/>
                  </a:cubicBezTo>
                  <a:cubicBezTo>
                    <a:pt x="623" y="1041"/>
                    <a:pt x="503" y="1003"/>
                    <a:pt x="403" y="925"/>
                  </a:cubicBezTo>
                  <a:cubicBezTo>
                    <a:pt x="152" y="728"/>
                    <a:pt x="145" y="325"/>
                    <a:pt x="463" y="204"/>
                  </a:cubicBezTo>
                  <a:lnTo>
                    <a:pt x="463" y="204"/>
                  </a:lnTo>
                  <a:cubicBezTo>
                    <a:pt x="433" y="242"/>
                    <a:pt x="410" y="287"/>
                    <a:pt x="395" y="340"/>
                  </a:cubicBezTo>
                  <a:cubicBezTo>
                    <a:pt x="385" y="394"/>
                    <a:pt x="426" y="432"/>
                    <a:pt x="468" y="432"/>
                  </a:cubicBezTo>
                  <a:cubicBezTo>
                    <a:pt x="492" y="432"/>
                    <a:pt x="515" y="421"/>
                    <a:pt x="532" y="394"/>
                  </a:cubicBezTo>
                  <a:cubicBezTo>
                    <a:pt x="608" y="257"/>
                    <a:pt x="748" y="152"/>
                    <a:pt x="899" y="152"/>
                  </a:cubicBezTo>
                  <a:close/>
                  <a:moveTo>
                    <a:pt x="886" y="0"/>
                  </a:moveTo>
                  <a:cubicBezTo>
                    <a:pt x="756" y="0"/>
                    <a:pt x="626" y="46"/>
                    <a:pt x="524" y="136"/>
                  </a:cubicBezTo>
                  <a:cubicBezTo>
                    <a:pt x="519" y="124"/>
                    <a:pt x="505" y="117"/>
                    <a:pt x="492" y="117"/>
                  </a:cubicBezTo>
                  <a:cubicBezTo>
                    <a:pt x="487" y="117"/>
                    <a:pt x="483" y="118"/>
                    <a:pt x="479" y="120"/>
                  </a:cubicBezTo>
                  <a:cubicBezTo>
                    <a:pt x="107" y="196"/>
                    <a:pt x="0" y="644"/>
                    <a:pt x="221" y="925"/>
                  </a:cubicBezTo>
                  <a:cubicBezTo>
                    <a:pt x="359" y="1094"/>
                    <a:pt x="560" y="1181"/>
                    <a:pt x="763" y="1181"/>
                  </a:cubicBezTo>
                  <a:cubicBezTo>
                    <a:pt x="915" y="1181"/>
                    <a:pt x="1069" y="1132"/>
                    <a:pt x="1199" y="1031"/>
                  </a:cubicBezTo>
                  <a:cubicBezTo>
                    <a:pt x="1488" y="788"/>
                    <a:pt x="1488" y="348"/>
                    <a:pt x="1207" y="105"/>
                  </a:cubicBezTo>
                  <a:cubicBezTo>
                    <a:pt x="1112" y="35"/>
                    <a:pt x="999" y="0"/>
                    <a:pt x="88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4367334" y="4319024"/>
              <a:ext cx="339037" cy="283207"/>
            </a:xfrm>
            <a:custGeom>
              <a:avLst/>
              <a:gdLst/>
              <a:ahLst/>
              <a:cxnLst/>
              <a:rect l="l" t="t" r="r" b="b"/>
              <a:pathLst>
                <a:path w="4008" h="3348" extrusionOk="0">
                  <a:moveTo>
                    <a:pt x="2192" y="0"/>
                  </a:moveTo>
                  <a:cubicBezTo>
                    <a:pt x="1697" y="0"/>
                    <a:pt x="1192" y="196"/>
                    <a:pt x="828" y="540"/>
                  </a:cubicBezTo>
                  <a:cubicBezTo>
                    <a:pt x="92" y="1230"/>
                    <a:pt x="1" y="2323"/>
                    <a:pt x="638" y="3059"/>
                  </a:cubicBezTo>
                  <a:cubicBezTo>
                    <a:pt x="649" y="3048"/>
                    <a:pt x="664" y="3043"/>
                    <a:pt x="678" y="3043"/>
                  </a:cubicBezTo>
                  <a:cubicBezTo>
                    <a:pt x="704" y="3043"/>
                    <a:pt x="730" y="3058"/>
                    <a:pt x="745" y="3082"/>
                  </a:cubicBezTo>
                  <a:cubicBezTo>
                    <a:pt x="861" y="3274"/>
                    <a:pt x="1092" y="3348"/>
                    <a:pt x="1369" y="3348"/>
                  </a:cubicBezTo>
                  <a:cubicBezTo>
                    <a:pt x="2008" y="3348"/>
                    <a:pt x="2896" y="2955"/>
                    <a:pt x="3203" y="2733"/>
                  </a:cubicBezTo>
                  <a:cubicBezTo>
                    <a:pt x="3955" y="2186"/>
                    <a:pt x="4008" y="1147"/>
                    <a:pt x="3370" y="479"/>
                  </a:cubicBezTo>
                  <a:cubicBezTo>
                    <a:pt x="3052" y="150"/>
                    <a:pt x="2626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3930812" y="3358051"/>
              <a:ext cx="310107" cy="405440"/>
            </a:xfrm>
            <a:custGeom>
              <a:avLst/>
              <a:gdLst/>
              <a:ahLst/>
              <a:cxnLst/>
              <a:rect l="l" t="t" r="r" b="b"/>
              <a:pathLst>
                <a:path w="3666" h="4793" extrusionOk="0">
                  <a:moveTo>
                    <a:pt x="2493" y="1"/>
                  </a:moveTo>
                  <a:cubicBezTo>
                    <a:pt x="2058" y="1"/>
                    <a:pt x="1617" y="243"/>
                    <a:pt x="1328" y="550"/>
                  </a:cubicBezTo>
                  <a:cubicBezTo>
                    <a:pt x="903" y="983"/>
                    <a:pt x="858" y="1499"/>
                    <a:pt x="865" y="2076"/>
                  </a:cubicBezTo>
                  <a:cubicBezTo>
                    <a:pt x="888" y="2485"/>
                    <a:pt x="797" y="2888"/>
                    <a:pt x="600" y="3244"/>
                  </a:cubicBezTo>
                  <a:cubicBezTo>
                    <a:pt x="478" y="3472"/>
                    <a:pt x="319" y="3662"/>
                    <a:pt x="175" y="3874"/>
                  </a:cubicBezTo>
                  <a:cubicBezTo>
                    <a:pt x="23" y="4087"/>
                    <a:pt x="0" y="4117"/>
                    <a:pt x="23" y="4413"/>
                  </a:cubicBezTo>
                  <a:cubicBezTo>
                    <a:pt x="53" y="4762"/>
                    <a:pt x="137" y="4762"/>
                    <a:pt x="471" y="4792"/>
                  </a:cubicBezTo>
                  <a:cubicBezTo>
                    <a:pt x="1032" y="4087"/>
                    <a:pt x="1267" y="3214"/>
                    <a:pt x="1935" y="2584"/>
                  </a:cubicBezTo>
                  <a:cubicBezTo>
                    <a:pt x="2239" y="2296"/>
                    <a:pt x="2573" y="2038"/>
                    <a:pt x="2853" y="1727"/>
                  </a:cubicBezTo>
                  <a:cubicBezTo>
                    <a:pt x="3248" y="1286"/>
                    <a:pt x="3665" y="345"/>
                    <a:pt x="2861" y="65"/>
                  </a:cubicBezTo>
                  <a:cubicBezTo>
                    <a:pt x="2741" y="21"/>
                    <a:pt x="2617" y="1"/>
                    <a:pt x="24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4349401" y="4305321"/>
              <a:ext cx="372365" cy="308500"/>
            </a:xfrm>
            <a:custGeom>
              <a:avLst/>
              <a:gdLst/>
              <a:ahLst/>
              <a:cxnLst/>
              <a:rect l="l" t="t" r="r" b="b"/>
              <a:pathLst>
                <a:path w="4402" h="3647" extrusionOk="0">
                  <a:moveTo>
                    <a:pt x="2401" y="169"/>
                  </a:moveTo>
                  <a:cubicBezTo>
                    <a:pt x="2835" y="169"/>
                    <a:pt x="3263" y="318"/>
                    <a:pt x="3582" y="649"/>
                  </a:cubicBezTo>
                  <a:cubicBezTo>
                    <a:pt x="4220" y="1309"/>
                    <a:pt x="4167" y="2356"/>
                    <a:pt x="3415" y="2902"/>
                  </a:cubicBezTo>
                  <a:cubicBezTo>
                    <a:pt x="3107" y="3120"/>
                    <a:pt x="2216" y="3513"/>
                    <a:pt x="1575" y="3513"/>
                  </a:cubicBezTo>
                  <a:cubicBezTo>
                    <a:pt x="1301" y="3513"/>
                    <a:pt x="1073" y="3441"/>
                    <a:pt x="957" y="3252"/>
                  </a:cubicBezTo>
                  <a:cubicBezTo>
                    <a:pt x="942" y="3222"/>
                    <a:pt x="915" y="3209"/>
                    <a:pt x="889" y="3209"/>
                  </a:cubicBezTo>
                  <a:cubicBezTo>
                    <a:pt x="875" y="3209"/>
                    <a:pt x="861" y="3213"/>
                    <a:pt x="850" y="3221"/>
                  </a:cubicBezTo>
                  <a:cubicBezTo>
                    <a:pt x="213" y="2485"/>
                    <a:pt x="304" y="1392"/>
                    <a:pt x="1040" y="702"/>
                  </a:cubicBezTo>
                  <a:cubicBezTo>
                    <a:pt x="1404" y="362"/>
                    <a:pt x="1907" y="169"/>
                    <a:pt x="2401" y="169"/>
                  </a:cubicBezTo>
                  <a:close/>
                  <a:moveTo>
                    <a:pt x="2405" y="1"/>
                  </a:moveTo>
                  <a:cubicBezTo>
                    <a:pt x="1869" y="1"/>
                    <a:pt x="1321" y="210"/>
                    <a:pt x="926" y="580"/>
                  </a:cubicBezTo>
                  <a:cubicBezTo>
                    <a:pt x="152" y="1324"/>
                    <a:pt x="0" y="2644"/>
                    <a:pt x="843" y="3350"/>
                  </a:cubicBezTo>
                  <a:cubicBezTo>
                    <a:pt x="985" y="3583"/>
                    <a:pt x="1222" y="3646"/>
                    <a:pt x="1473" y="3646"/>
                  </a:cubicBezTo>
                  <a:cubicBezTo>
                    <a:pt x="1623" y="3646"/>
                    <a:pt x="1778" y="3623"/>
                    <a:pt x="1920" y="3601"/>
                  </a:cubicBezTo>
                  <a:cubicBezTo>
                    <a:pt x="2474" y="3502"/>
                    <a:pt x="3051" y="3365"/>
                    <a:pt x="3506" y="3031"/>
                  </a:cubicBezTo>
                  <a:cubicBezTo>
                    <a:pt x="4318" y="2440"/>
                    <a:pt x="4402" y="1316"/>
                    <a:pt x="3734" y="573"/>
                  </a:cubicBezTo>
                  <a:cubicBezTo>
                    <a:pt x="3388" y="179"/>
                    <a:pt x="2901" y="1"/>
                    <a:pt x="24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3896130" y="3339610"/>
              <a:ext cx="349272" cy="441898"/>
            </a:xfrm>
            <a:custGeom>
              <a:avLst/>
              <a:gdLst/>
              <a:ahLst/>
              <a:cxnLst/>
              <a:rect l="l" t="t" r="r" b="b"/>
              <a:pathLst>
                <a:path w="4129" h="5224" extrusionOk="0">
                  <a:moveTo>
                    <a:pt x="2901" y="221"/>
                  </a:moveTo>
                  <a:cubicBezTo>
                    <a:pt x="3026" y="221"/>
                    <a:pt x="3151" y="240"/>
                    <a:pt x="3271" y="283"/>
                  </a:cubicBezTo>
                  <a:cubicBezTo>
                    <a:pt x="4083" y="563"/>
                    <a:pt x="3658" y="1497"/>
                    <a:pt x="3263" y="1945"/>
                  </a:cubicBezTo>
                  <a:cubicBezTo>
                    <a:pt x="2990" y="2256"/>
                    <a:pt x="2649" y="2514"/>
                    <a:pt x="2345" y="2794"/>
                  </a:cubicBezTo>
                  <a:cubicBezTo>
                    <a:pt x="1677" y="3424"/>
                    <a:pt x="1442" y="4305"/>
                    <a:pt x="881" y="5003"/>
                  </a:cubicBezTo>
                  <a:cubicBezTo>
                    <a:pt x="547" y="4972"/>
                    <a:pt x="463" y="4980"/>
                    <a:pt x="440" y="4623"/>
                  </a:cubicBezTo>
                  <a:cubicBezTo>
                    <a:pt x="410" y="4327"/>
                    <a:pt x="440" y="4289"/>
                    <a:pt x="585" y="4085"/>
                  </a:cubicBezTo>
                  <a:cubicBezTo>
                    <a:pt x="729" y="3880"/>
                    <a:pt x="888" y="3675"/>
                    <a:pt x="1010" y="3455"/>
                  </a:cubicBezTo>
                  <a:cubicBezTo>
                    <a:pt x="1207" y="3098"/>
                    <a:pt x="1298" y="2688"/>
                    <a:pt x="1283" y="2286"/>
                  </a:cubicBezTo>
                  <a:cubicBezTo>
                    <a:pt x="1268" y="1709"/>
                    <a:pt x="1321" y="1193"/>
                    <a:pt x="1738" y="761"/>
                  </a:cubicBezTo>
                  <a:cubicBezTo>
                    <a:pt x="2027" y="454"/>
                    <a:pt x="2467" y="221"/>
                    <a:pt x="2901" y="221"/>
                  </a:cubicBezTo>
                  <a:close/>
                  <a:moveTo>
                    <a:pt x="2911" y="1"/>
                  </a:moveTo>
                  <a:cubicBezTo>
                    <a:pt x="2894" y="1"/>
                    <a:pt x="2878" y="1"/>
                    <a:pt x="2861" y="2"/>
                  </a:cubicBezTo>
                  <a:cubicBezTo>
                    <a:pt x="2322" y="25"/>
                    <a:pt x="1822" y="283"/>
                    <a:pt x="1488" y="692"/>
                  </a:cubicBezTo>
                  <a:cubicBezTo>
                    <a:pt x="1055" y="1201"/>
                    <a:pt x="1047" y="1732"/>
                    <a:pt x="1047" y="2369"/>
                  </a:cubicBezTo>
                  <a:cubicBezTo>
                    <a:pt x="1047" y="2810"/>
                    <a:pt x="911" y="3242"/>
                    <a:pt x="645" y="3591"/>
                  </a:cubicBezTo>
                  <a:cubicBezTo>
                    <a:pt x="448" y="3880"/>
                    <a:pt x="144" y="4168"/>
                    <a:pt x="84" y="4532"/>
                  </a:cubicBezTo>
                  <a:cubicBezTo>
                    <a:pt x="0" y="5048"/>
                    <a:pt x="478" y="5200"/>
                    <a:pt x="896" y="5223"/>
                  </a:cubicBezTo>
                  <a:cubicBezTo>
                    <a:pt x="899" y="5223"/>
                    <a:pt x="901" y="5223"/>
                    <a:pt x="904" y="5223"/>
                  </a:cubicBezTo>
                  <a:cubicBezTo>
                    <a:pt x="990" y="5223"/>
                    <a:pt x="1030" y="5115"/>
                    <a:pt x="972" y="5056"/>
                  </a:cubicBezTo>
                  <a:cubicBezTo>
                    <a:pt x="1427" y="4631"/>
                    <a:pt x="1624" y="4016"/>
                    <a:pt x="1981" y="3523"/>
                  </a:cubicBezTo>
                  <a:cubicBezTo>
                    <a:pt x="2398" y="2946"/>
                    <a:pt x="3021" y="2597"/>
                    <a:pt x="3484" y="2081"/>
                  </a:cubicBezTo>
                  <a:cubicBezTo>
                    <a:pt x="3817" y="1709"/>
                    <a:pt x="4129" y="1148"/>
                    <a:pt x="3962" y="632"/>
                  </a:cubicBezTo>
                  <a:cubicBezTo>
                    <a:pt x="3815" y="193"/>
                    <a:pt x="3345" y="1"/>
                    <a:pt x="29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3927597" y="4674017"/>
              <a:ext cx="53545" cy="118426"/>
            </a:xfrm>
            <a:custGeom>
              <a:avLst/>
              <a:gdLst/>
              <a:ahLst/>
              <a:cxnLst/>
              <a:rect l="l" t="t" r="r" b="b"/>
              <a:pathLst>
                <a:path w="633" h="1400" extrusionOk="0">
                  <a:moveTo>
                    <a:pt x="72" y="0"/>
                  </a:moveTo>
                  <a:cubicBezTo>
                    <a:pt x="53" y="0"/>
                    <a:pt x="34" y="12"/>
                    <a:pt x="30" y="34"/>
                  </a:cubicBezTo>
                  <a:cubicBezTo>
                    <a:pt x="0" y="535"/>
                    <a:pt x="190" y="1036"/>
                    <a:pt x="554" y="1393"/>
                  </a:cubicBezTo>
                  <a:cubicBezTo>
                    <a:pt x="561" y="1398"/>
                    <a:pt x="568" y="1400"/>
                    <a:pt x="576" y="1400"/>
                  </a:cubicBezTo>
                  <a:cubicBezTo>
                    <a:pt x="604" y="1400"/>
                    <a:pt x="633" y="1371"/>
                    <a:pt x="615" y="1347"/>
                  </a:cubicBezTo>
                  <a:cubicBezTo>
                    <a:pt x="311" y="968"/>
                    <a:pt x="137" y="512"/>
                    <a:pt x="114" y="34"/>
                  </a:cubicBezTo>
                  <a:cubicBezTo>
                    <a:pt x="110" y="12"/>
                    <a:pt x="91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3889363" y="4638489"/>
              <a:ext cx="48639" cy="121979"/>
            </a:xfrm>
            <a:custGeom>
              <a:avLst/>
              <a:gdLst/>
              <a:ahLst/>
              <a:cxnLst/>
              <a:rect l="l" t="t" r="r" b="b"/>
              <a:pathLst>
                <a:path w="575" h="1442" extrusionOk="0">
                  <a:moveTo>
                    <a:pt x="77" y="1"/>
                  </a:moveTo>
                  <a:cubicBezTo>
                    <a:pt x="38" y="1"/>
                    <a:pt x="1" y="26"/>
                    <a:pt x="4" y="75"/>
                  </a:cubicBezTo>
                  <a:cubicBezTo>
                    <a:pt x="50" y="553"/>
                    <a:pt x="217" y="1023"/>
                    <a:pt x="490" y="1426"/>
                  </a:cubicBezTo>
                  <a:cubicBezTo>
                    <a:pt x="499" y="1437"/>
                    <a:pt x="510" y="1441"/>
                    <a:pt x="522" y="1441"/>
                  </a:cubicBezTo>
                  <a:cubicBezTo>
                    <a:pt x="549" y="1441"/>
                    <a:pt x="574" y="1415"/>
                    <a:pt x="558" y="1388"/>
                  </a:cubicBezTo>
                  <a:cubicBezTo>
                    <a:pt x="323" y="986"/>
                    <a:pt x="186" y="538"/>
                    <a:pt x="156" y="75"/>
                  </a:cubicBezTo>
                  <a:cubicBezTo>
                    <a:pt x="156" y="26"/>
                    <a:pt x="116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3216280" y="3851210"/>
              <a:ext cx="437246" cy="442490"/>
            </a:xfrm>
            <a:custGeom>
              <a:avLst/>
              <a:gdLst/>
              <a:ahLst/>
              <a:cxnLst/>
              <a:rect l="l" t="t" r="r" b="b"/>
              <a:pathLst>
                <a:path w="5169" h="5231" extrusionOk="0">
                  <a:moveTo>
                    <a:pt x="1355" y="0"/>
                  </a:moveTo>
                  <a:cubicBezTo>
                    <a:pt x="988" y="0"/>
                    <a:pt x="613" y="79"/>
                    <a:pt x="236" y="252"/>
                  </a:cubicBezTo>
                  <a:cubicBezTo>
                    <a:pt x="217" y="261"/>
                    <a:pt x="198" y="265"/>
                    <a:pt x="179" y="265"/>
                  </a:cubicBezTo>
                  <a:cubicBezTo>
                    <a:pt x="112" y="265"/>
                    <a:pt x="49" y="217"/>
                    <a:pt x="31" y="146"/>
                  </a:cubicBezTo>
                  <a:lnTo>
                    <a:pt x="1" y="154"/>
                  </a:lnTo>
                  <a:cubicBezTo>
                    <a:pt x="524" y="1785"/>
                    <a:pt x="767" y="3478"/>
                    <a:pt x="555" y="5231"/>
                  </a:cubicBezTo>
                  <a:cubicBezTo>
                    <a:pt x="1033" y="5049"/>
                    <a:pt x="1488" y="4821"/>
                    <a:pt x="1928" y="4571"/>
                  </a:cubicBezTo>
                  <a:cubicBezTo>
                    <a:pt x="2839" y="4032"/>
                    <a:pt x="3658" y="3349"/>
                    <a:pt x="4364" y="2559"/>
                  </a:cubicBezTo>
                  <a:cubicBezTo>
                    <a:pt x="4607" y="2271"/>
                    <a:pt x="4880" y="1998"/>
                    <a:pt x="5169" y="1755"/>
                  </a:cubicBezTo>
                  <a:cubicBezTo>
                    <a:pt x="4463" y="1732"/>
                    <a:pt x="3924" y="1269"/>
                    <a:pt x="3378" y="814"/>
                  </a:cubicBezTo>
                  <a:cubicBezTo>
                    <a:pt x="2773" y="310"/>
                    <a:pt x="2081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9" name="Google Shape;1629;p50"/>
            <p:cNvGrpSpPr/>
            <p:nvPr/>
          </p:nvGrpSpPr>
          <p:grpSpPr>
            <a:xfrm>
              <a:off x="3337582" y="2741198"/>
              <a:ext cx="415421" cy="640346"/>
              <a:chOff x="3413782" y="3045998"/>
              <a:chExt cx="415421" cy="640346"/>
            </a:xfrm>
          </p:grpSpPr>
          <p:sp>
            <p:nvSpPr>
              <p:cNvPr id="1630" name="Google Shape;1630;p50"/>
              <p:cNvSpPr/>
              <p:nvPr/>
            </p:nvSpPr>
            <p:spPr>
              <a:xfrm>
                <a:off x="3438821" y="3302390"/>
                <a:ext cx="386576" cy="368643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358" extrusionOk="0">
                    <a:moveTo>
                      <a:pt x="2602" y="0"/>
                    </a:moveTo>
                    <a:cubicBezTo>
                      <a:pt x="2370" y="0"/>
                      <a:pt x="2137" y="53"/>
                      <a:pt x="1921" y="161"/>
                    </a:cubicBezTo>
                    <a:cubicBezTo>
                      <a:pt x="1412" y="419"/>
                      <a:pt x="1109" y="943"/>
                      <a:pt x="843" y="1421"/>
                    </a:cubicBezTo>
                    <a:cubicBezTo>
                      <a:pt x="335" y="2347"/>
                      <a:pt x="1" y="3568"/>
                      <a:pt x="858" y="4358"/>
                    </a:cubicBezTo>
                    <a:cubicBezTo>
                      <a:pt x="870" y="4323"/>
                      <a:pt x="904" y="4297"/>
                      <a:pt x="940" y="4297"/>
                    </a:cubicBezTo>
                    <a:cubicBezTo>
                      <a:pt x="951" y="4297"/>
                      <a:pt x="962" y="4299"/>
                      <a:pt x="972" y="4304"/>
                    </a:cubicBezTo>
                    <a:cubicBezTo>
                      <a:pt x="992" y="4311"/>
                      <a:pt x="1010" y="4314"/>
                      <a:pt x="1027" y="4314"/>
                    </a:cubicBezTo>
                    <a:cubicBezTo>
                      <a:pt x="1258" y="4314"/>
                      <a:pt x="1296" y="3780"/>
                      <a:pt x="1359" y="3659"/>
                    </a:cubicBezTo>
                    <a:cubicBezTo>
                      <a:pt x="1428" y="3530"/>
                      <a:pt x="1526" y="3424"/>
                      <a:pt x="1640" y="3341"/>
                    </a:cubicBezTo>
                    <a:cubicBezTo>
                      <a:pt x="1989" y="3090"/>
                      <a:pt x="2437" y="3090"/>
                      <a:pt x="2847" y="3007"/>
                    </a:cubicBezTo>
                    <a:cubicBezTo>
                      <a:pt x="4031" y="2764"/>
                      <a:pt x="4569" y="1314"/>
                      <a:pt x="3666" y="427"/>
                    </a:cubicBezTo>
                    <a:cubicBezTo>
                      <a:pt x="3372" y="147"/>
                      <a:pt x="2989" y="0"/>
                      <a:pt x="2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0"/>
              <p:cNvSpPr/>
              <p:nvPr/>
            </p:nvSpPr>
            <p:spPr>
              <a:xfrm>
                <a:off x="3545404" y="3063339"/>
                <a:ext cx="171464" cy="154377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825" extrusionOk="0">
                    <a:moveTo>
                      <a:pt x="1266" y="1"/>
                    </a:moveTo>
                    <a:cubicBezTo>
                      <a:pt x="1130" y="1"/>
                      <a:pt x="988" y="26"/>
                      <a:pt x="851" y="65"/>
                    </a:cubicBezTo>
                    <a:cubicBezTo>
                      <a:pt x="843" y="80"/>
                      <a:pt x="835" y="88"/>
                      <a:pt x="828" y="96"/>
                    </a:cubicBezTo>
                    <a:cubicBezTo>
                      <a:pt x="403" y="293"/>
                      <a:pt x="1" y="650"/>
                      <a:pt x="23" y="1166"/>
                    </a:cubicBezTo>
                    <a:cubicBezTo>
                      <a:pt x="49" y="1618"/>
                      <a:pt x="406" y="1824"/>
                      <a:pt x="787" y="1824"/>
                    </a:cubicBezTo>
                    <a:cubicBezTo>
                      <a:pt x="963" y="1824"/>
                      <a:pt x="1143" y="1781"/>
                      <a:pt x="1298" y="1697"/>
                    </a:cubicBezTo>
                    <a:cubicBezTo>
                      <a:pt x="1685" y="1484"/>
                      <a:pt x="2027" y="984"/>
                      <a:pt x="1928" y="521"/>
                    </a:cubicBezTo>
                    <a:cubicBezTo>
                      <a:pt x="1844" y="131"/>
                      <a:pt x="1573" y="1"/>
                      <a:pt x="1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0"/>
              <p:cNvSpPr/>
              <p:nvPr/>
            </p:nvSpPr>
            <p:spPr>
              <a:xfrm>
                <a:off x="3521042" y="3045998"/>
                <a:ext cx="222810" cy="191681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2266" extrusionOk="0">
                    <a:moveTo>
                      <a:pt x="1554" y="206"/>
                    </a:moveTo>
                    <a:cubicBezTo>
                      <a:pt x="1861" y="206"/>
                      <a:pt x="2132" y="336"/>
                      <a:pt x="2216" y="726"/>
                    </a:cubicBezTo>
                    <a:cubicBezTo>
                      <a:pt x="2315" y="1189"/>
                      <a:pt x="1973" y="1689"/>
                      <a:pt x="1586" y="1902"/>
                    </a:cubicBezTo>
                    <a:cubicBezTo>
                      <a:pt x="1431" y="1986"/>
                      <a:pt x="1251" y="2029"/>
                      <a:pt x="1075" y="2029"/>
                    </a:cubicBezTo>
                    <a:cubicBezTo>
                      <a:pt x="694" y="2029"/>
                      <a:pt x="337" y="1823"/>
                      <a:pt x="311" y="1371"/>
                    </a:cubicBezTo>
                    <a:cubicBezTo>
                      <a:pt x="289" y="855"/>
                      <a:pt x="691" y="498"/>
                      <a:pt x="1116" y="301"/>
                    </a:cubicBezTo>
                    <a:cubicBezTo>
                      <a:pt x="1123" y="293"/>
                      <a:pt x="1131" y="285"/>
                      <a:pt x="1139" y="270"/>
                    </a:cubicBezTo>
                    <a:cubicBezTo>
                      <a:pt x="1276" y="231"/>
                      <a:pt x="1418" y="206"/>
                      <a:pt x="1554" y="206"/>
                    </a:cubicBezTo>
                    <a:close/>
                    <a:moveTo>
                      <a:pt x="1509" y="1"/>
                    </a:moveTo>
                    <a:cubicBezTo>
                      <a:pt x="1210" y="1"/>
                      <a:pt x="903" y="101"/>
                      <a:pt x="698" y="270"/>
                    </a:cubicBezTo>
                    <a:cubicBezTo>
                      <a:pt x="661" y="301"/>
                      <a:pt x="661" y="354"/>
                      <a:pt x="698" y="384"/>
                    </a:cubicBezTo>
                    <a:cubicBezTo>
                      <a:pt x="289" y="650"/>
                      <a:pt x="0" y="1090"/>
                      <a:pt x="144" y="1613"/>
                    </a:cubicBezTo>
                    <a:cubicBezTo>
                      <a:pt x="259" y="2063"/>
                      <a:pt x="663" y="2266"/>
                      <a:pt x="1081" y="2266"/>
                    </a:cubicBezTo>
                    <a:cubicBezTo>
                      <a:pt x="1299" y="2266"/>
                      <a:pt x="1521" y="2211"/>
                      <a:pt x="1708" y="2107"/>
                    </a:cubicBezTo>
                    <a:cubicBezTo>
                      <a:pt x="2247" y="1796"/>
                      <a:pt x="2634" y="1052"/>
                      <a:pt x="2345" y="452"/>
                    </a:cubicBezTo>
                    <a:cubicBezTo>
                      <a:pt x="2191" y="135"/>
                      <a:pt x="1855" y="1"/>
                      <a:pt x="1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0"/>
              <p:cNvSpPr/>
              <p:nvPr/>
            </p:nvSpPr>
            <p:spPr>
              <a:xfrm>
                <a:off x="3413782" y="3283781"/>
                <a:ext cx="415421" cy="402564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4759" extrusionOk="0">
                    <a:moveTo>
                      <a:pt x="2900" y="224"/>
                    </a:moveTo>
                    <a:cubicBezTo>
                      <a:pt x="3286" y="224"/>
                      <a:pt x="3669" y="367"/>
                      <a:pt x="3962" y="647"/>
                    </a:cubicBezTo>
                    <a:cubicBezTo>
                      <a:pt x="4858" y="1534"/>
                      <a:pt x="4327" y="2992"/>
                      <a:pt x="3135" y="3234"/>
                    </a:cubicBezTo>
                    <a:cubicBezTo>
                      <a:pt x="2733" y="3310"/>
                      <a:pt x="2278" y="3310"/>
                      <a:pt x="1936" y="3568"/>
                    </a:cubicBezTo>
                    <a:cubicBezTo>
                      <a:pt x="1815" y="3644"/>
                      <a:pt x="1724" y="3750"/>
                      <a:pt x="1655" y="3879"/>
                    </a:cubicBezTo>
                    <a:cubicBezTo>
                      <a:pt x="1599" y="3993"/>
                      <a:pt x="1555" y="4534"/>
                      <a:pt x="1323" y="4534"/>
                    </a:cubicBezTo>
                    <a:cubicBezTo>
                      <a:pt x="1306" y="4534"/>
                      <a:pt x="1288" y="4531"/>
                      <a:pt x="1268" y="4524"/>
                    </a:cubicBezTo>
                    <a:cubicBezTo>
                      <a:pt x="1259" y="4521"/>
                      <a:pt x="1249" y="4520"/>
                      <a:pt x="1240" y="4520"/>
                    </a:cubicBezTo>
                    <a:cubicBezTo>
                      <a:pt x="1203" y="4520"/>
                      <a:pt x="1167" y="4543"/>
                      <a:pt x="1154" y="4585"/>
                    </a:cubicBezTo>
                    <a:cubicBezTo>
                      <a:pt x="297" y="3788"/>
                      <a:pt x="631" y="2567"/>
                      <a:pt x="1139" y="1641"/>
                    </a:cubicBezTo>
                    <a:cubicBezTo>
                      <a:pt x="1405" y="1163"/>
                      <a:pt x="1708" y="647"/>
                      <a:pt x="2217" y="381"/>
                    </a:cubicBezTo>
                    <a:cubicBezTo>
                      <a:pt x="2434" y="275"/>
                      <a:pt x="2667" y="224"/>
                      <a:pt x="2900" y="224"/>
                    </a:cubicBezTo>
                    <a:close/>
                    <a:moveTo>
                      <a:pt x="2924" y="0"/>
                    </a:moveTo>
                    <a:cubicBezTo>
                      <a:pt x="2692" y="0"/>
                      <a:pt x="2459" y="46"/>
                      <a:pt x="2240" y="138"/>
                    </a:cubicBezTo>
                    <a:cubicBezTo>
                      <a:pt x="1625" y="389"/>
                      <a:pt x="1261" y="980"/>
                      <a:pt x="965" y="1534"/>
                    </a:cubicBezTo>
                    <a:cubicBezTo>
                      <a:pt x="434" y="2506"/>
                      <a:pt x="1" y="4069"/>
                      <a:pt x="1208" y="4752"/>
                    </a:cubicBezTo>
                    <a:cubicBezTo>
                      <a:pt x="1214" y="4756"/>
                      <a:pt x="1221" y="4758"/>
                      <a:pt x="1228" y="4758"/>
                    </a:cubicBezTo>
                    <a:cubicBezTo>
                      <a:pt x="1246" y="4758"/>
                      <a:pt x="1265" y="4746"/>
                      <a:pt x="1276" y="4729"/>
                    </a:cubicBezTo>
                    <a:cubicBezTo>
                      <a:pt x="1306" y="4738"/>
                      <a:pt x="1337" y="4743"/>
                      <a:pt x="1367" y="4743"/>
                    </a:cubicBezTo>
                    <a:cubicBezTo>
                      <a:pt x="1466" y="4743"/>
                      <a:pt x="1561" y="4697"/>
                      <a:pt x="1625" y="4616"/>
                    </a:cubicBezTo>
                    <a:cubicBezTo>
                      <a:pt x="1906" y="4320"/>
                      <a:pt x="1739" y="3940"/>
                      <a:pt x="2164" y="3705"/>
                    </a:cubicBezTo>
                    <a:cubicBezTo>
                      <a:pt x="2771" y="3363"/>
                      <a:pt x="3499" y="3538"/>
                      <a:pt x="4061" y="3045"/>
                    </a:cubicBezTo>
                    <a:cubicBezTo>
                      <a:pt x="4911" y="2293"/>
                      <a:pt x="4827" y="874"/>
                      <a:pt x="3848" y="260"/>
                    </a:cubicBezTo>
                    <a:cubicBezTo>
                      <a:pt x="3566" y="88"/>
                      <a:pt x="3246" y="0"/>
                      <a:pt x="2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4" name="Google Shape;1634;p50"/>
            <p:cNvSpPr/>
            <p:nvPr/>
          </p:nvSpPr>
          <p:spPr>
            <a:xfrm>
              <a:off x="3217549" y="3828371"/>
              <a:ext cx="437246" cy="171379"/>
            </a:xfrm>
            <a:custGeom>
              <a:avLst/>
              <a:gdLst/>
              <a:ahLst/>
              <a:cxnLst/>
              <a:rect l="l" t="t" r="r" b="b"/>
              <a:pathLst>
                <a:path w="5169" h="2026" extrusionOk="0">
                  <a:moveTo>
                    <a:pt x="1372" y="0"/>
                  </a:moveTo>
                  <a:cubicBezTo>
                    <a:pt x="931" y="0"/>
                    <a:pt x="492" y="95"/>
                    <a:pt x="84" y="287"/>
                  </a:cubicBezTo>
                  <a:cubicBezTo>
                    <a:pt x="31" y="302"/>
                    <a:pt x="1" y="356"/>
                    <a:pt x="16" y="416"/>
                  </a:cubicBezTo>
                  <a:cubicBezTo>
                    <a:pt x="28" y="487"/>
                    <a:pt x="90" y="535"/>
                    <a:pt x="160" y="535"/>
                  </a:cubicBezTo>
                  <a:cubicBezTo>
                    <a:pt x="180" y="535"/>
                    <a:pt x="201" y="531"/>
                    <a:pt x="221" y="522"/>
                  </a:cubicBezTo>
                  <a:cubicBezTo>
                    <a:pt x="595" y="349"/>
                    <a:pt x="970" y="270"/>
                    <a:pt x="1337" y="270"/>
                  </a:cubicBezTo>
                  <a:cubicBezTo>
                    <a:pt x="2062" y="270"/>
                    <a:pt x="2758" y="580"/>
                    <a:pt x="3363" y="1084"/>
                  </a:cubicBezTo>
                  <a:cubicBezTo>
                    <a:pt x="3909" y="1539"/>
                    <a:pt x="4448" y="2002"/>
                    <a:pt x="5154" y="2025"/>
                  </a:cubicBezTo>
                  <a:lnTo>
                    <a:pt x="5169" y="1835"/>
                  </a:lnTo>
                  <a:cubicBezTo>
                    <a:pt x="4144" y="1722"/>
                    <a:pt x="3507" y="659"/>
                    <a:pt x="2589" y="249"/>
                  </a:cubicBezTo>
                  <a:cubicBezTo>
                    <a:pt x="2199" y="84"/>
                    <a:pt x="1785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495781" y="3005141"/>
              <a:ext cx="4290743" cy="1948192"/>
            </a:xfrm>
            <a:custGeom>
              <a:avLst/>
              <a:gdLst/>
              <a:ahLst/>
              <a:cxnLst/>
              <a:rect l="l" t="t" r="r" b="b"/>
              <a:pathLst>
                <a:path w="50724" h="23031" extrusionOk="0">
                  <a:moveTo>
                    <a:pt x="1235" y="1"/>
                  </a:moveTo>
                  <a:cubicBezTo>
                    <a:pt x="673" y="1"/>
                    <a:pt x="286" y="452"/>
                    <a:pt x="197" y="989"/>
                  </a:cubicBezTo>
                  <a:cubicBezTo>
                    <a:pt x="0" y="2172"/>
                    <a:pt x="1093" y="2962"/>
                    <a:pt x="1966" y="3523"/>
                  </a:cubicBezTo>
                  <a:cubicBezTo>
                    <a:pt x="2656" y="3971"/>
                    <a:pt x="3415" y="4441"/>
                    <a:pt x="3795" y="5200"/>
                  </a:cubicBezTo>
                  <a:cubicBezTo>
                    <a:pt x="4250" y="6111"/>
                    <a:pt x="3878" y="7082"/>
                    <a:pt x="3848" y="8031"/>
                  </a:cubicBezTo>
                  <a:cubicBezTo>
                    <a:pt x="3810" y="9207"/>
                    <a:pt x="4591" y="9928"/>
                    <a:pt x="5267" y="10771"/>
                  </a:cubicBezTo>
                  <a:cubicBezTo>
                    <a:pt x="5844" y="11491"/>
                    <a:pt x="6132" y="12303"/>
                    <a:pt x="6253" y="13214"/>
                  </a:cubicBezTo>
                  <a:cubicBezTo>
                    <a:pt x="6390" y="14216"/>
                    <a:pt x="6367" y="15240"/>
                    <a:pt x="6610" y="16219"/>
                  </a:cubicBezTo>
                  <a:cubicBezTo>
                    <a:pt x="6883" y="17312"/>
                    <a:pt x="7597" y="18132"/>
                    <a:pt x="8158" y="19065"/>
                  </a:cubicBezTo>
                  <a:cubicBezTo>
                    <a:pt x="8780" y="20112"/>
                    <a:pt x="9122" y="22010"/>
                    <a:pt x="7779" y="22624"/>
                  </a:cubicBezTo>
                  <a:cubicBezTo>
                    <a:pt x="8727" y="22442"/>
                    <a:pt x="9661" y="22161"/>
                    <a:pt x="10549" y="21782"/>
                  </a:cubicBezTo>
                  <a:cubicBezTo>
                    <a:pt x="11087" y="21547"/>
                    <a:pt x="11634" y="21311"/>
                    <a:pt x="12226" y="21236"/>
                  </a:cubicBezTo>
                  <a:cubicBezTo>
                    <a:pt x="12358" y="21219"/>
                    <a:pt x="12489" y="21212"/>
                    <a:pt x="12620" y="21212"/>
                  </a:cubicBezTo>
                  <a:cubicBezTo>
                    <a:pt x="13161" y="21212"/>
                    <a:pt x="13696" y="21336"/>
                    <a:pt x="14222" y="21471"/>
                  </a:cubicBezTo>
                  <a:cubicBezTo>
                    <a:pt x="15409" y="21775"/>
                    <a:pt x="16587" y="21971"/>
                    <a:pt x="17796" y="21971"/>
                  </a:cubicBezTo>
                  <a:cubicBezTo>
                    <a:pt x="18125" y="21971"/>
                    <a:pt x="18456" y="21957"/>
                    <a:pt x="18790" y="21926"/>
                  </a:cubicBezTo>
                  <a:cubicBezTo>
                    <a:pt x="19549" y="21858"/>
                    <a:pt x="20285" y="21676"/>
                    <a:pt x="21044" y="21577"/>
                  </a:cubicBezTo>
                  <a:cubicBezTo>
                    <a:pt x="21255" y="21551"/>
                    <a:pt x="21466" y="21539"/>
                    <a:pt x="21677" y="21539"/>
                  </a:cubicBezTo>
                  <a:cubicBezTo>
                    <a:pt x="22150" y="21539"/>
                    <a:pt x="22621" y="21603"/>
                    <a:pt x="23078" y="21729"/>
                  </a:cubicBezTo>
                  <a:cubicBezTo>
                    <a:pt x="24573" y="22131"/>
                    <a:pt x="26015" y="22526"/>
                    <a:pt x="27563" y="22685"/>
                  </a:cubicBezTo>
                  <a:cubicBezTo>
                    <a:pt x="29081" y="22837"/>
                    <a:pt x="30598" y="22890"/>
                    <a:pt x="32116" y="22958"/>
                  </a:cubicBezTo>
                  <a:cubicBezTo>
                    <a:pt x="33027" y="22998"/>
                    <a:pt x="33941" y="23030"/>
                    <a:pt x="34855" y="23030"/>
                  </a:cubicBezTo>
                  <a:cubicBezTo>
                    <a:pt x="35503" y="23030"/>
                    <a:pt x="36151" y="23014"/>
                    <a:pt x="36798" y="22973"/>
                  </a:cubicBezTo>
                  <a:cubicBezTo>
                    <a:pt x="38653" y="22871"/>
                    <a:pt x="40585" y="22570"/>
                    <a:pt x="42492" y="22570"/>
                  </a:cubicBezTo>
                  <a:cubicBezTo>
                    <a:pt x="42560" y="22570"/>
                    <a:pt x="42627" y="22570"/>
                    <a:pt x="42695" y="22571"/>
                  </a:cubicBezTo>
                  <a:cubicBezTo>
                    <a:pt x="42179" y="22222"/>
                    <a:pt x="41754" y="21759"/>
                    <a:pt x="41450" y="21213"/>
                  </a:cubicBezTo>
                  <a:cubicBezTo>
                    <a:pt x="40654" y="19794"/>
                    <a:pt x="40714" y="18056"/>
                    <a:pt x="41602" y="16697"/>
                  </a:cubicBezTo>
                  <a:cubicBezTo>
                    <a:pt x="42596" y="15187"/>
                    <a:pt x="44364" y="14117"/>
                    <a:pt x="44827" y="12296"/>
                  </a:cubicBezTo>
                  <a:cubicBezTo>
                    <a:pt x="45085" y="11287"/>
                    <a:pt x="44949" y="10201"/>
                    <a:pt x="45397" y="9230"/>
                  </a:cubicBezTo>
                  <a:cubicBezTo>
                    <a:pt x="45768" y="8410"/>
                    <a:pt x="46482" y="7796"/>
                    <a:pt x="47256" y="7363"/>
                  </a:cubicBezTo>
                  <a:cubicBezTo>
                    <a:pt x="48151" y="6870"/>
                    <a:pt x="49297" y="6695"/>
                    <a:pt x="50018" y="5929"/>
                  </a:cubicBezTo>
                  <a:cubicBezTo>
                    <a:pt x="50443" y="5474"/>
                    <a:pt x="50724" y="4783"/>
                    <a:pt x="50367" y="4206"/>
                  </a:cubicBezTo>
                  <a:cubicBezTo>
                    <a:pt x="50124" y="3827"/>
                    <a:pt x="49684" y="3645"/>
                    <a:pt x="49259" y="3576"/>
                  </a:cubicBezTo>
                  <a:cubicBezTo>
                    <a:pt x="49124" y="3556"/>
                    <a:pt x="48992" y="3547"/>
                    <a:pt x="48862" y="3547"/>
                  </a:cubicBezTo>
                  <a:cubicBezTo>
                    <a:pt x="46955" y="3547"/>
                    <a:pt x="45552" y="5590"/>
                    <a:pt x="44721" y="7075"/>
                  </a:cubicBezTo>
                  <a:cubicBezTo>
                    <a:pt x="43795" y="8729"/>
                    <a:pt x="42930" y="10930"/>
                    <a:pt x="41094" y="11787"/>
                  </a:cubicBezTo>
                  <a:cubicBezTo>
                    <a:pt x="40772" y="11948"/>
                    <a:pt x="40417" y="12034"/>
                    <a:pt x="40059" y="12034"/>
                  </a:cubicBezTo>
                  <a:cubicBezTo>
                    <a:pt x="39961" y="12034"/>
                    <a:pt x="39863" y="12028"/>
                    <a:pt x="39766" y="12015"/>
                  </a:cubicBezTo>
                  <a:cubicBezTo>
                    <a:pt x="39310" y="11939"/>
                    <a:pt x="38931" y="11598"/>
                    <a:pt x="38476" y="11567"/>
                  </a:cubicBezTo>
                  <a:cubicBezTo>
                    <a:pt x="38454" y="11566"/>
                    <a:pt x="38432" y="11565"/>
                    <a:pt x="38410" y="11565"/>
                  </a:cubicBezTo>
                  <a:cubicBezTo>
                    <a:pt x="37388" y="11565"/>
                    <a:pt x="36610" y="12946"/>
                    <a:pt x="35948" y="13563"/>
                  </a:cubicBezTo>
                  <a:cubicBezTo>
                    <a:pt x="34552" y="14869"/>
                    <a:pt x="32776" y="15802"/>
                    <a:pt x="30879" y="16090"/>
                  </a:cubicBezTo>
                  <a:cubicBezTo>
                    <a:pt x="30441" y="16159"/>
                    <a:pt x="30000" y="16192"/>
                    <a:pt x="29561" y="16192"/>
                  </a:cubicBezTo>
                  <a:cubicBezTo>
                    <a:pt x="28144" y="16192"/>
                    <a:pt x="26741" y="15840"/>
                    <a:pt x="25483" y="15157"/>
                  </a:cubicBezTo>
                  <a:cubicBezTo>
                    <a:pt x="24732" y="14747"/>
                    <a:pt x="24049" y="14223"/>
                    <a:pt x="23472" y="13594"/>
                  </a:cubicBezTo>
                  <a:cubicBezTo>
                    <a:pt x="23465" y="13586"/>
                    <a:pt x="23457" y="13571"/>
                    <a:pt x="23450" y="13563"/>
                  </a:cubicBezTo>
                  <a:lnTo>
                    <a:pt x="23389" y="13503"/>
                  </a:lnTo>
                  <a:cubicBezTo>
                    <a:pt x="23343" y="13449"/>
                    <a:pt x="23298" y="13404"/>
                    <a:pt x="23252" y="13343"/>
                  </a:cubicBezTo>
                  <a:cubicBezTo>
                    <a:pt x="23230" y="13320"/>
                    <a:pt x="23207" y="13290"/>
                    <a:pt x="23184" y="13260"/>
                  </a:cubicBezTo>
                  <a:lnTo>
                    <a:pt x="23169" y="13260"/>
                  </a:lnTo>
                  <a:lnTo>
                    <a:pt x="23154" y="13267"/>
                  </a:lnTo>
                  <a:lnTo>
                    <a:pt x="22964" y="13078"/>
                  </a:lnTo>
                  <a:cubicBezTo>
                    <a:pt x="22972" y="13055"/>
                    <a:pt x="22987" y="13040"/>
                    <a:pt x="23002" y="13024"/>
                  </a:cubicBezTo>
                  <a:cubicBezTo>
                    <a:pt x="22433" y="12266"/>
                    <a:pt x="21993" y="11393"/>
                    <a:pt x="21294" y="10748"/>
                  </a:cubicBezTo>
                  <a:cubicBezTo>
                    <a:pt x="20847" y="10338"/>
                    <a:pt x="20278" y="9996"/>
                    <a:pt x="19663" y="9951"/>
                  </a:cubicBezTo>
                  <a:cubicBezTo>
                    <a:pt x="19625" y="9949"/>
                    <a:pt x="19588" y="9947"/>
                    <a:pt x="19551" y="9947"/>
                  </a:cubicBezTo>
                  <a:cubicBezTo>
                    <a:pt x="19013" y="9947"/>
                    <a:pt x="18540" y="10199"/>
                    <a:pt x="18100" y="10497"/>
                  </a:cubicBezTo>
                  <a:cubicBezTo>
                    <a:pt x="17423" y="10963"/>
                    <a:pt x="16720" y="11579"/>
                    <a:pt x="15863" y="11579"/>
                  </a:cubicBezTo>
                  <a:cubicBezTo>
                    <a:pt x="15797" y="11579"/>
                    <a:pt x="15731" y="11575"/>
                    <a:pt x="15664" y="11567"/>
                  </a:cubicBezTo>
                  <a:cubicBezTo>
                    <a:pt x="14199" y="11408"/>
                    <a:pt x="14199" y="9587"/>
                    <a:pt x="13819" y="8532"/>
                  </a:cubicBezTo>
                  <a:cubicBezTo>
                    <a:pt x="13690" y="8175"/>
                    <a:pt x="13508" y="7818"/>
                    <a:pt x="13167" y="7629"/>
                  </a:cubicBezTo>
                  <a:cubicBezTo>
                    <a:pt x="12940" y="7498"/>
                    <a:pt x="12685" y="7465"/>
                    <a:pt x="12425" y="7465"/>
                  </a:cubicBezTo>
                  <a:cubicBezTo>
                    <a:pt x="12173" y="7465"/>
                    <a:pt x="11915" y="7496"/>
                    <a:pt x="11672" y="7500"/>
                  </a:cubicBezTo>
                  <a:cubicBezTo>
                    <a:pt x="11645" y="7500"/>
                    <a:pt x="11618" y="7501"/>
                    <a:pt x="11591" y="7501"/>
                  </a:cubicBezTo>
                  <a:cubicBezTo>
                    <a:pt x="11263" y="7501"/>
                    <a:pt x="10944" y="7453"/>
                    <a:pt x="10670" y="7257"/>
                  </a:cubicBezTo>
                  <a:cubicBezTo>
                    <a:pt x="10329" y="7014"/>
                    <a:pt x="10184" y="6619"/>
                    <a:pt x="9964" y="6278"/>
                  </a:cubicBezTo>
                  <a:cubicBezTo>
                    <a:pt x="9076" y="4874"/>
                    <a:pt x="7103" y="5033"/>
                    <a:pt x="5684" y="4654"/>
                  </a:cubicBezTo>
                  <a:cubicBezTo>
                    <a:pt x="5009" y="4472"/>
                    <a:pt x="4356" y="4176"/>
                    <a:pt x="3908" y="3614"/>
                  </a:cubicBezTo>
                  <a:cubicBezTo>
                    <a:pt x="3286" y="2848"/>
                    <a:pt x="3195" y="1831"/>
                    <a:pt x="2687" y="1004"/>
                  </a:cubicBezTo>
                  <a:cubicBezTo>
                    <a:pt x="2391" y="526"/>
                    <a:pt x="1882" y="32"/>
                    <a:pt x="1290" y="2"/>
                  </a:cubicBezTo>
                  <a:cubicBezTo>
                    <a:pt x="1272" y="1"/>
                    <a:pt x="1254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2124984" y="3217716"/>
              <a:ext cx="129169" cy="140250"/>
            </a:xfrm>
            <a:custGeom>
              <a:avLst/>
              <a:gdLst/>
              <a:ahLst/>
              <a:cxnLst/>
              <a:rect l="l" t="t" r="r" b="b"/>
              <a:pathLst>
                <a:path w="1527" h="1658" extrusionOk="0">
                  <a:moveTo>
                    <a:pt x="221" y="1"/>
                  </a:moveTo>
                  <a:cubicBezTo>
                    <a:pt x="61" y="259"/>
                    <a:pt x="1" y="555"/>
                    <a:pt x="39" y="851"/>
                  </a:cubicBezTo>
                  <a:cubicBezTo>
                    <a:pt x="72" y="1182"/>
                    <a:pt x="272" y="1657"/>
                    <a:pt x="630" y="1657"/>
                  </a:cubicBezTo>
                  <a:cubicBezTo>
                    <a:pt x="683" y="1657"/>
                    <a:pt x="738" y="1647"/>
                    <a:pt x="797" y="1625"/>
                  </a:cubicBezTo>
                  <a:cubicBezTo>
                    <a:pt x="1526" y="1352"/>
                    <a:pt x="1291" y="10"/>
                    <a:pt x="509" y="10"/>
                  </a:cubicBezTo>
                  <a:cubicBezTo>
                    <a:pt x="444" y="10"/>
                    <a:pt x="376" y="19"/>
                    <a:pt x="304" y="39"/>
                  </a:cubicBezTo>
                  <a:cubicBezTo>
                    <a:pt x="299" y="40"/>
                    <a:pt x="294" y="41"/>
                    <a:pt x="288" y="41"/>
                  </a:cubicBezTo>
                  <a:cubicBezTo>
                    <a:pt x="261" y="41"/>
                    <a:pt x="233" y="26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2096139" y="3199360"/>
              <a:ext cx="174086" cy="183814"/>
            </a:xfrm>
            <a:custGeom>
              <a:avLst/>
              <a:gdLst/>
              <a:ahLst/>
              <a:cxnLst/>
              <a:rect l="l" t="t" r="r" b="b"/>
              <a:pathLst>
                <a:path w="2058" h="2173" extrusionOk="0">
                  <a:moveTo>
                    <a:pt x="554" y="218"/>
                  </a:moveTo>
                  <a:cubicBezTo>
                    <a:pt x="567" y="243"/>
                    <a:pt x="595" y="258"/>
                    <a:pt x="626" y="258"/>
                  </a:cubicBezTo>
                  <a:cubicBezTo>
                    <a:pt x="632" y="258"/>
                    <a:pt x="639" y="257"/>
                    <a:pt x="645" y="256"/>
                  </a:cubicBezTo>
                  <a:cubicBezTo>
                    <a:pt x="717" y="236"/>
                    <a:pt x="785" y="227"/>
                    <a:pt x="849" y="227"/>
                  </a:cubicBezTo>
                  <a:cubicBezTo>
                    <a:pt x="1632" y="227"/>
                    <a:pt x="1868" y="1575"/>
                    <a:pt x="1138" y="1842"/>
                  </a:cubicBezTo>
                  <a:cubicBezTo>
                    <a:pt x="1079" y="1864"/>
                    <a:pt x="1024" y="1874"/>
                    <a:pt x="971" y="1874"/>
                  </a:cubicBezTo>
                  <a:cubicBezTo>
                    <a:pt x="613" y="1874"/>
                    <a:pt x="412" y="1400"/>
                    <a:pt x="372" y="1075"/>
                  </a:cubicBezTo>
                  <a:cubicBezTo>
                    <a:pt x="334" y="779"/>
                    <a:pt x="395" y="476"/>
                    <a:pt x="554" y="218"/>
                  </a:cubicBezTo>
                  <a:close/>
                  <a:moveTo>
                    <a:pt x="947" y="1"/>
                  </a:moveTo>
                  <a:cubicBezTo>
                    <a:pt x="840" y="1"/>
                    <a:pt x="724" y="26"/>
                    <a:pt x="600" y="81"/>
                  </a:cubicBezTo>
                  <a:cubicBezTo>
                    <a:pt x="592" y="74"/>
                    <a:pt x="581" y="70"/>
                    <a:pt x="569" y="70"/>
                  </a:cubicBezTo>
                  <a:cubicBezTo>
                    <a:pt x="558" y="70"/>
                    <a:pt x="547" y="74"/>
                    <a:pt x="539" y="81"/>
                  </a:cubicBezTo>
                  <a:cubicBezTo>
                    <a:pt x="137" y="453"/>
                    <a:pt x="0" y="1030"/>
                    <a:pt x="190" y="1538"/>
                  </a:cubicBezTo>
                  <a:cubicBezTo>
                    <a:pt x="323" y="1872"/>
                    <a:pt x="640" y="2173"/>
                    <a:pt x="982" y="2173"/>
                  </a:cubicBezTo>
                  <a:cubicBezTo>
                    <a:pt x="1106" y="2173"/>
                    <a:pt x="1235" y="2133"/>
                    <a:pt x="1359" y="2039"/>
                  </a:cubicBezTo>
                  <a:cubicBezTo>
                    <a:pt x="2058" y="1515"/>
                    <a:pt x="1780" y="1"/>
                    <a:pt x="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1766154" y="2779286"/>
              <a:ext cx="70041" cy="66319"/>
            </a:xfrm>
            <a:custGeom>
              <a:avLst/>
              <a:gdLst/>
              <a:ahLst/>
              <a:cxnLst/>
              <a:rect l="l" t="t" r="r" b="b"/>
              <a:pathLst>
                <a:path w="828" h="784" extrusionOk="0">
                  <a:moveTo>
                    <a:pt x="92" y="1"/>
                  </a:moveTo>
                  <a:cubicBezTo>
                    <a:pt x="0" y="160"/>
                    <a:pt x="0" y="357"/>
                    <a:pt x="76" y="517"/>
                  </a:cubicBezTo>
                  <a:cubicBezTo>
                    <a:pt x="152" y="656"/>
                    <a:pt x="328" y="784"/>
                    <a:pt x="498" y="784"/>
                  </a:cubicBezTo>
                  <a:cubicBezTo>
                    <a:pt x="532" y="784"/>
                    <a:pt x="567" y="779"/>
                    <a:pt x="600" y="767"/>
                  </a:cubicBezTo>
                  <a:cubicBezTo>
                    <a:pt x="828" y="691"/>
                    <a:pt x="608" y="335"/>
                    <a:pt x="501" y="221"/>
                  </a:cubicBezTo>
                  <a:cubicBezTo>
                    <a:pt x="388" y="107"/>
                    <a:pt x="243" y="3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1776981" y="2999812"/>
              <a:ext cx="95164" cy="78161"/>
            </a:xfrm>
            <a:custGeom>
              <a:avLst/>
              <a:gdLst/>
              <a:ahLst/>
              <a:cxnLst/>
              <a:rect l="l" t="t" r="r" b="b"/>
              <a:pathLst>
                <a:path w="1125" h="924" extrusionOk="0">
                  <a:moveTo>
                    <a:pt x="67" y="0"/>
                  </a:moveTo>
                  <a:cubicBezTo>
                    <a:pt x="24" y="0"/>
                    <a:pt x="0" y="69"/>
                    <a:pt x="47" y="95"/>
                  </a:cubicBezTo>
                  <a:cubicBezTo>
                    <a:pt x="396" y="293"/>
                    <a:pt x="707" y="566"/>
                    <a:pt x="958" y="892"/>
                  </a:cubicBezTo>
                  <a:cubicBezTo>
                    <a:pt x="975" y="914"/>
                    <a:pt x="998" y="924"/>
                    <a:pt x="1021" y="924"/>
                  </a:cubicBezTo>
                  <a:cubicBezTo>
                    <a:pt x="1075" y="924"/>
                    <a:pt x="1124" y="870"/>
                    <a:pt x="1087" y="816"/>
                  </a:cubicBezTo>
                  <a:cubicBezTo>
                    <a:pt x="829" y="460"/>
                    <a:pt x="487" y="179"/>
                    <a:pt x="85" y="4"/>
                  </a:cubicBezTo>
                  <a:cubicBezTo>
                    <a:pt x="79" y="2"/>
                    <a:pt x="7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1750082" y="2763890"/>
              <a:ext cx="98294" cy="99139"/>
            </a:xfrm>
            <a:custGeom>
              <a:avLst/>
              <a:gdLst/>
              <a:ahLst/>
              <a:cxnLst/>
              <a:rect l="l" t="t" r="r" b="b"/>
              <a:pathLst>
                <a:path w="1162" h="1172" extrusionOk="0">
                  <a:moveTo>
                    <a:pt x="282" y="183"/>
                  </a:moveTo>
                  <a:cubicBezTo>
                    <a:pt x="433" y="213"/>
                    <a:pt x="578" y="289"/>
                    <a:pt x="691" y="403"/>
                  </a:cubicBezTo>
                  <a:cubicBezTo>
                    <a:pt x="798" y="517"/>
                    <a:pt x="1018" y="873"/>
                    <a:pt x="790" y="949"/>
                  </a:cubicBezTo>
                  <a:cubicBezTo>
                    <a:pt x="755" y="961"/>
                    <a:pt x="720" y="966"/>
                    <a:pt x="685" y="966"/>
                  </a:cubicBezTo>
                  <a:cubicBezTo>
                    <a:pt x="512" y="966"/>
                    <a:pt x="342" y="838"/>
                    <a:pt x="266" y="699"/>
                  </a:cubicBezTo>
                  <a:cubicBezTo>
                    <a:pt x="183" y="539"/>
                    <a:pt x="190" y="342"/>
                    <a:pt x="282" y="183"/>
                  </a:cubicBezTo>
                  <a:close/>
                  <a:moveTo>
                    <a:pt x="258" y="0"/>
                  </a:moveTo>
                  <a:cubicBezTo>
                    <a:pt x="196" y="0"/>
                    <a:pt x="169" y="79"/>
                    <a:pt x="190" y="130"/>
                  </a:cubicBezTo>
                  <a:cubicBezTo>
                    <a:pt x="31" y="327"/>
                    <a:pt x="1" y="593"/>
                    <a:pt x="122" y="820"/>
                  </a:cubicBezTo>
                  <a:cubicBezTo>
                    <a:pt x="234" y="1018"/>
                    <a:pt x="466" y="1171"/>
                    <a:pt x="705" y="1171"/>
                  </a:cubicBezTo>
                  <a:cubicBezTo>
                    <a:pt x="759" y="1171"/>
                    <a:pt x="813" y="1163"/>
                    <a:pt x="866" y="1146"/>
                  </a:cubicBezTo>
                  <a:cubicBezTo>
                    <a:pt x="1162" y="1048"/>
                    <a:pt x="1101" y="706"/>
                    <a:pt x="995" y="494"/>
                  </a:cubicBezTo>
                  <a:lnTo>
                    <a:pt x="987" y="494"/>
                  </a:lnTo>
                  <a:cubicBezTo>
                    <a:pt x="843" y="213"/>
                    <a:pt x="578" y="31"/>
                    <a:pt x="266" y="1"/>
                  </a:cubicBezTo>
                  <a:cubicBezTo>
                    <a:pt x="263" y="0"/>
                    <a:pt x="261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1673358" y="2931040"/>
              <a:ext cx="811810" cy="1154061"/>
            </a:xfrm>
            <a:custGeom>
              <a:avLst/>
              <a:gdLst/>
              <a:ahLst/>
              <a:cxnLst/>
              <a:rect l="l" t="t" r="r" b="b"/>
              <a:pathLst>
                <a:path w="9597" h="13643" extrusionOk="0">
                  <a:moveTo>
                    <a:pt x="910" y="0"/>
                  </a:moveTo>
                  <a:cubicBezTo>
                    <a:pt x="294" y="0"/>
                    <a:pt x="1" y="556"/>
                    <a:pt x="210" y="1189"/>
                  </a:cubicBezTo>
                  <a:cubicBezTo>
                    <a:pt x="361" y="1667"/>
                    <a:pt x="688" y="2100"/>
                    <a:pt x="976" y="2502"/>
                  </a:cubicBezTo>
                  <a:cubicBezTo>
                    <a:pt x="1636" y="3443"/>
                    <a:pt x="2388" y="4331"/>
                    <a:pt x="2873" y="5386"/>
                  </a:cubicBezTo>
                  <a:cubicBezTo>
                    <a:pt x="3215" y="6137"/>
                    <a:pt x="3511" y="7086"/>
                    <a:pt x="3275" y="7913"/>
                  </a:cubicBezTo>
                  <a:cubicBezTo>
                    <a:pt x="3139" y="8399"/>
                    <a:pt x="2799" y="8732"/>
                    <a:pt x="2354" y="8732"/>
                  </a:cubicBezTo>
                  <a:cubicBezTo>
                    <a:pt x="2228" y="8732"/>
                    <a:pt x="2095" y="8706"/>
                    <a:pt x="1955" y="8649"/>
                  </a:cubicBezTo>
                  <a:cubicBezTo>
                    <a:pt x="1643" y="8523"/>
                    <a:pt x="1199" y="8191"/>
                    <a:pt x="867" y="8191"/>
                  </a:cubicBezTo>
                  <a:cubicBezTo>
                    <a:pt x="659" y="8191"/>
                    <a:pt x="496" y="8322"/>
                    <a:pt x="437" y="8717"/>
                  </a:cubicBezTo>
                  <a:cubicBezTo>
                    <a:pt x="399" y="8975"/>
                    <a:pt x="377" y="9218"/>
                    <a:pt x="179" y="9400"/>
                  </a:cubicBezTo>
                  <a:cubicBezTo>
                    <a:pt x="278" y="9704"/>
                    <a:pt x="346" y="10023"/>
                    <a:pt x="414" y="10326"/>
                  </a:cubicBezTo>
                  <a:cubicBezTo>
                    <a:pt x="589" y="11039"/>
                    <a:pt x="802" y="11965"/>
                    <a:pt x="1636" y="12155"/>
                  </a:cubicBezTo>
                  <a:cubicBezTo>
                    <a:pt x="1747" y="12180"/>
                    <a:pt x="1855" y="12191"/>
                    <a:pt x="1961" y="12191"/>
                  </a:cubicBezTo>
                  <a:cubicBezTo>
                    <a:pt x="2929" y="12191"/>
                    <a:pt x="3736" y="11244"/>
                    <a:pt x="4543" y="10827"/>
                  </a:cubicBezTo>
                  <a:cubicBezTo>
                    <a:pt x="4901" y="10643"/>
                    <a:pt x="5272" y="10555"/>
                    <a:pt x="5642" y="10555"/>
                  </a:cubicBezTo>
                  <a:cubicBezTo>
                    <a:pt x="6111" y="10555"/>
                    <a:pt x="6576" y="10696"/>
                    <a:pt x="7009" y="10964"/>
                  </a:cubicBezTo>
                  <a:cubicBezTo>
                    <a:pt x="7874" y="11495"/>
                    <a:pt x="8421" y="12367"/>
                    <a:pt x="8990" y="13187"/>
                  </a:cubicBezTo>
                  <a:cubicBezTo>
                    <a:pt x="9104" y="13339"/>
                    <a:pt x="9218" y="13491"/>
                    <a:pt x="9331" y="13642"/>
                  </a:cubicBezTo>
                  <a:cubicBezTo>
                    <a:pt x="9597" y="13195"/>
                    <a:pt x="9430" y="12436"/>
                    <a:pt x="9384" y="11988"/>
                  </a:cubicBezTo>
                  <a:cubicBezTo>
                    <a:pt x="9316" y="11275"/>
                    <a:pt x="9233" y="10569"/>
                    <a:pt x="9126" y="9871"/>
                  </a:cubicBezTo>
                  <a:cubicBezTo>
                    <a:pt x="9073" y="9544"/>
                    <a:pt x="9020" y="9218"/>
                    <a:pt x="8960" y="8892"/>
                  </a:cubicBezTo>
                  <a:cubicBezTo>
                    <a:pt x="8026" y="8770"/>
                    <a:pt x="7533" y="7791"/>
                    <a:pt x="6986" y="7116"/>
                  </a:cubicBezTo>
                  <a:cubicBezTo>
                    <a:pt x="6836" y="6929"/>
                    <a:pt x="6560" y="6621"/>
                    <a:pt x="6312" y="6621"/>
                  </a:cubicBezTo>
                  <a:cubicBezTo>
                    <a:pt x="6197" y="6621"/>
                    <a:pt x="6088" y="6686"/>
                    <a:pt x="6000" y="6858"/>
                  </a:cubicBezTo>
                  <a:cubicBezTo>
                    <a:pt x="5909" y="7033"/>
                    <a:pt x="5916" y="7253"/>
                    <a:pt x="5810" y="7427"/>
                  </a:cubicBezTo>
                  <a:cubicBezTo>
                    <a:pt x="5678" y="7619"/>
                    <a:pt x="5467" y="7724"/>
                    <a:pt x="5248" y="7724"/>
                  </a:cubicBezTo>
                  <a:cubicBezTo>
                    <a:pt x="5164" y="7724"/>
                    <a:pt x="5080" y="7709"/>
                    <a:pt x="4998" y="7678"/>
                  </a:cubicBezTo>
                  <a:cubicBezTo>
                    <a:pt x="4201" y="7404"/>
                    <a:pt x="4133" y="6084"/>
                    <a:pt x="4019" y="5416"/>
                  </a:cubicBezTo>
                  <a:cubicBezTo>
                    <a:pt x="3822" y="4316"/>
                    <a:pt x="3693" y="3200"/>
                    <a:pt x="3245" y="2168"/>
                  </a:cubicBezTo>
                  <a:cubicBezTo>
                    <a:pt x="2866" y="1288"/>
                    <a:pt x="2167" y="241"/>
                    <a:pt x="1158" y="28"/>
                  </a:cubicBezTo>
                  <a:cubicBezTo>
                    <a:pt x="1070" y="9"/>
                    <a:pt x="987" y="0"/>
                    <a:pt x="91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1309706" y="3159941"/>
              <a:ext cx="166473" cy="157676"/>
            </a:xfrm>
            <a:custGeom>
              <a:avLst/>
              <a:gdLst/>
              <a:ahLst/>
              <a:cxnLst/>
              <a:rect l="l" t="t" r="r" b="b"/>
              <a:pathLst>
                <a:path w="1968" h="1864" extrusionOk="0">
                  <a:moveTo>
                    <a:pt x="517" y="1"/>
                  </a:moveTo>
                  <a:lnTo>
                    <a:pt x="517" y="1"/>
                  </a:lnTo>
                  <a:cubicBezTo>
                    <a:pt x="1" y="616"/>
                    <a:pt x="130" y="1761"/>
                    <a:pt x="1078" y="1860"/>
                  </a:cubicBezTo>
                  <a:cubicBezTo>
                    <a:pt x="1107" y="1863"/>
                    <a:pt x="1134" y="1864"/>
                    <a:pt x="1161" y="1864"/>
                  </a:cubicBezTo>
                  <a:cubicBezTo>
                    <a:pt x="1692" y="1864"/>
                    <a:pt x="1968" y="1380"/>
                    <a:pt x="1701" y="889"/>
                  </a:cubicBezTo>
                  <a:cubicBezTo>
                    <a:pt x="1512" y="535"/>
                    <a:pt x="1025" y="39"/>
                    <a:pt x="602" y="39"/>
                  </a:cubicBezTo>
                  <a:cubicBezTo>
                    <a:pt x="599" y="39"/>
                    <a:pt x="596" y="39"/>
                    <a:pt x="593" y="39"/>
                  </a:cubicBezTo>
                  <a:cubicBezTo>
                    <a:pt x="570" y="39"/>
                    <a:pt x="540" y="24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1296256" y="3142261"/>
              <a:ext cx="199717" cy="196756"/>
            </a:xfrm>
            <a:custGeom>
              <a:avLst/>
              <a:gdLst/>
              <a:ahLst/>
              <a:cxnLst/>
              <a:rect l="l" t="t" r="r" b="b"/>
              <a:pathLst>
                <a:path w="2361" h="2326" extrusionOk="0">
                  <a:moveTo>
                    <a:pt x="676" y="210"/>
                  </a:moveTo>
                  <a:cubicBezTo>
                    <a:pt x="699" y="233"/>
                    <a:pt x="729" y="248"/>
                    <a:pt x="752" y="248"/>
                  </a:cubicBezTo>
                  <a:cubicBezTo>
                    <a:pt x="755" y="248"/>
                    <a:pt x="758" y="248"/>
                    <a:pt x="761" y="248"/>
                  </a:cubicBezTo>
                  <a:cubicBezTo>
                    <a:pt x="1184" y="248"/>
                    <a:pt x="1671" y="744"/>
                    <a:pt x="1860" y="1098"/>
                  </a:cubicBezTo>
                  <a:cubicBezTo>
                    <a:pt x="2127" y="1589"/>
                    <a:pt x="1851" y="2073"/>
                    <a:pt x="1320" y="2073"/>
                  </a:cubicBezTo>
                  <a:cubicBezTo>
                    <a:pt x="1293" y="2073"/>
                    <a:pt x="1266" y="2072"/>
                    <a:pt x="1237" y="2069"/>
                  </a:cubicBezTo>
                  <a:cubicBezTo>
                    <a:pt x="289" y="1970"/>
                    <a:pt x="160" y="825"/>
                    <a:pt x="676" y="210"/>
                  </a:cubicBezTo>
                  <a:close/>
                  <a:moveTo>
                    <a:pt x="761" y="0"/>
                  </a:moveTo>
                  <a:cubicBezTo>
                    <a:pt x="753" y="0"/>
                    <a:pt x="745" y="2"/>
                    <a:pt x="737" y="5"/>
                  </a:cubicBezTo>
                  <a:lnTo>
                    <a:pt x="706" y="28"/>
                  </a:lnTo>
                  <a:cubicBezTo>
                    <a:pt x="691" y="35"/>
                    <a:pt x="676" y="43"/>
                    <a:pt x="661" y="66"/>
                  </a:cubicBezTo>
                  <a:cubicBezTo>
                    <a:pt x="221" y="407"/>
                    <a:pt x="0" y="976"/>
                    <a:pt x="221" y="1523"/>
                  </a:cubicBezTo>
                  <a:cubicBezTo>
                    <a:pt x="404" y="1985"/>
                    <a:pt x="838" y="2326"/>
                    <a:pt x="1336" y="2326"/>
                  </a:cubicBezTo>
                  <a:cubicBezTo>
                    <a:pt x="1393" y="2326"/>
                    <a:pt x="1452" y="2321"/>
                    <a:pt x="1511" y="2312"/>
                  </a:cubicBezTo>
                  <a:cubicBezTo>
                    <a:pt x="2095" y="2213"/>
                    <a:pt x="2361" y="1667"/>
                    <a:pt x="2140" y="1121"/>
                  </a:cubicBezTo>
                  <a:cubicBezTo>
                    <a:pt x="1953" y="648"/>
                    <a:pt x="1365" y="20"/>
                    <a:pt x="817" y="20"/>
                  </a:cubicBezTo>
                  <a:cubicBezTo>
                    <a:pt x="810" y="20"/>
                    <a:pt x="804" y="20"/>
                    <a:pt x="797" y="20"/>
                  </a:cubicBezTo>
                  <a:cubicBezTo>
                    <a:pt x="788" y="6"/>
                    <a:pt x="775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1268003" y="2440080"/>
              <a:ext cx="49908" cy="82814"/>
            </a:xfrm>
            <a:custGeom>
              <a:avLst/>
              <a:gdLst/>
              <a:ahLst/>
              <a:cxnLst/>
              <a:rect l="l" t="t" r="r" b="b"/>
              <a:pathLst>
                <a:path w="590" h="979" extrusionOk="0">
                  <a:moveTo>
                    <a:pt x="155" y="0"/>
                  </a:moveTo>
                  <a:cubicBezTo>
                    <a:pt x="125" y="0"/>
                    <a:pt x="94" y="16"/>
                    <a:pt x="84" y="49"/>
                  </a:cubicBezTo>
                  <a:cubicBezTo>
                    <a:pt x="1" y="383"/>
                    <a:pt x="122" y="785"/>
                    <a:pt x="418" y="968"/>
                  </a:cubicBezTo>
                  <a:cubicBezTo>
                    <a:pt x="432" y="975"/>
                    <a:pt x="447" y="978"/>
                    <a:pt x="461" y="978"/>
                  </a:cubicBezTo>
                  <a:cubicBezTo>
                    <a:pt x="534" y="978"/>
                    <a:pt x="589" y="888"/>
                    <a:pt x="532" y="831"/>
                  </a:cubicBezTo>
                  <a:cubicBezTo>
                    <a:pt x="319" y="611"/>
                    <a:pt x="198" y="383"/>
                    <a:pt x="228" y="72"/>
                  </a:cubicBezTo>
                  <a:cubicBezTo>
                    <a:pt x="232" y="25"/>
                    <a:pt x="194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1226892" y="2398969"/>
              <a:ext cx="58198" cy="125193"/>
            </a:xfrm>
            <a:custGeom>
              <a:avLst/>
              <a:gdLst/>
              <a:ahLst/>
              <a:cxnLst/>
              <a:rect l="l" t="t" r="r" b="b"/>
              <a:pathLst>
                <a:path w="688" h="1480" extrusionOk="0">
                  <a:moveTo>
                    <a:pt x="351" y="1"/>
                  </a:moveTo>
                  <a:cubicBezTo>
                    <a:pt x="331" y="1"/>
                    <a:pt x="310" y="11"/>
                    <a:pt x="297" y="34"/>
                  </a:cubicBezTo>
                  <a:cubicBezTo>
                    <a:pt x="1" y="444"/>
                    <a:pt x="107" y="1165"/>
                    <a:pt x="524" y="1461"/>
                  </a:cubicBezTo>
                  <a:cubicBezTo>
                    <a:pt x="540" y="1474"/>
                    <a:pt x="557" y="1479"/>
                    <a:pt x="573" y="1479"/>
                  </a:cubicBezTo>
                  <a:cubicBezTo>
                    <a:pt x="635" y="1479"/>
                    <a:pt x="688" y="1400"/>
                    <a:pt x="646" y="1340"/>
                  </a:cubicBezTo>
                  <a:cubicBezTo>
                    <a:pt x="532" y="1150"/>
                    <a:pt x="411" y="991"/>
                    <a:pt x="365" y="771"/>
                  </a:cubicBezTo>
                  <a:cubicBezTo>
                    <a:pt x="327" y="535"/>
                    <a:pt x="342" y="300"/>
                    <a:pt x="411" y="80"/>
                  </a:cubicBezTo>
                  <a:cubicBezTo>
                    <a:pt x="425" y="36"/>
                    <a:pt x="389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1195425" y="2351852"/>
              <a:ext cx="478356" cy="400534"/>
            </a:xfrm>
            <a:custGeom>
              <a:avLst/>
              <a:gdLst/>
              <a:ahLst/>
              <a:cxnLst/>
              <a:rect l="l" t="t" r="r" b="b"/>
              <a:pathLst>
                <a:path w="5655" h="4735" extrusionOk="0">
                  <a:moveTo>
                    <a:pt x="1363" y="1"/>
                  </a:moveTo>
                  <a:cubicBezTo>
                    <a:pt x="1193" y="1"/>
                    <a:pt x="1020" y="29"/>
                    <a:pt x="843" y="91"/>
                  </a:cubicBezTo>
                  <a:cubicBezTo>
                    <a:pt x="1" y="379"/>
                    <a:pt x="206" y="1441"/>
                    <a:pt x="555" y="2041"/>
                  </a:cubicBezTo>
                  <a:cubicBezTo>
                    <a:pt x="874" y="2549"/>
                    <a:pt x="1321" y="2959"/>
                    <a:pt x="1860" y="3232"/>
                  </a:cubicBezTo>
                  <a:cubicBezTo>
                    <a:pt x="2407" y="3521"/>
                    <a:pt x="2983" y="3597"/>
                    <a:pt x="3568" y="3771"/>
                  </a:cubicBezTo>
                  <a:cubicBezTo>
                    <a:pt x="3818" y="3839"/>
                    <a:pt x="4053" y="3946"/>
                    <a:pt x="4258" y="4105"/>
                  </a:cubicBezTo>
                  <a:cubicBezTo>
                    <a:pt x="4527" y="4312"/>
                    <a:pt x="4727" y="4694"/>
                    <a:pt x="5109" y="4694"/>
                  </a:cubicBezTo>
                  <a:cubicBezTo>
                    <a:pt x="5147" y="4694"/>
                    <a:pt x="5187" y="4690"/>
                    <a:pt x="5230" y="4682"/>
                  </a:cubicBezTo>
                  <a:cubicBezTo>
                    <a:pt x="5237" y="4682"/>
                    <a:pt x="5245" y="4689"/>
                    <a:pt x="5237" y="4697"/>
                  </a:cubicBezTo>
                  <a:cubicBezTo>
                    <a:pt x="5215" y="4712"/>
                    <a:pt x="5199" y="4720"/>
                    <a:pt x="5184" y="4727"/>
                  </a:cubicBezTo>
                  <a:lnTo>
                    <a:pt x="5245" y="4735"/>
                  </a:lnTo>
                  <a:cubicBezTo>
                    <a:pt x="5602" y="4477"/>
                    <a:pt x="5655" y="4287"/>
                    <a:pt x="5427" y="4166"/>
                  </a:cubicBezTo>
                  <a:cubicBezTo>
                    <a:pt x="5321" y="4052"/>
                    <a:pt x="5139" y="3984"/>
                    <a:pt x="5010" y="3900"/>
                  </a:cubicBezTo>
                  <a:cubicBezTo>
                    <a:pt x="4782" y="3771"/>
                    <a:pt x="4569" y="3619"/>
                    <a:pt x="4372" y="3437"/>
                  </a:cubicBezTo>
                  <a:cubicBezTo>
                    <a:pt x="3993" y="3058"/>
                    <a:pt x="3879" y="2557"/>
                    <a:pt x="3697" y="2071"/>
                  </a:cubicBezTo>
                  <a:cubicBezTo>
                    <a:pt x="3355" y="1152"/>
                    <a:pt x="2447" y="1"/>
                    <a:pt x="13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1171063" y="2332820"/>
              <a:ext cx="530971" cy="440122"/>
            </a:xfrm>
            <a:custGeom>
              <a:avLst/>
              <a:gdLst/>
              <a:ahLst/>
              <a:cxnLst/>
              <a:rect l="l" t="t" r="r" b="b"/>
              <a:pathLst>
                <a:path w="6277" h="5203" extrusionOk="0">
                  <a:moveTo>
                    <a:pt x="1650" y="226"/>
                  </a:moveTo>
                  <a:cubicBezTo>
                    <a:pt x="2733" y="226"/>
                    <a:pt x="3637" y="1377"/>
                    <a:pt x="3985" y="2296"/>
                  </a:cubicBezTo>
                  <a:cubicBezTo>
                    <a:pt x="4167" y="2782"/>
                    <a:pt x="4281" y="3283"/>
                    <a:pt x="4660" y="3662"/>
                  </a:cubicBezTo>
                  <a:cubicBezTo>
                    <a:pt x="4857" y="3844"/>
                    <a:pt x="5070" y="3996"/>
                    <a:pt x="5298" y="4125"/>
                  </a:cubicBezTo>
                  <a:cubicBezTo>
                    <a:pt x="5427" y="4209"/>
                    <a:pt x="5609" y="4277"/>
                    <a:pt x="5715" y="4391"/>
                  </a:cubicBezTo>
                  <a:cubicBezTo>
                    <a:pt x="5943" y="4512"/>
                    <a:pt x="5882" y="4702"/>
                    <a:pt x="5533" y="4960"/>
                  </a:cubicBezTo>
                  <a:lnTo>
                    <a:pt x="5465" y="4952"/>
                  </a:lnTo>
                  <a:cubicBezTo>
                    <a:pt x="5487" y="4945"/>
                    <a:pt x="5503" y="4937"/>
                    <a:pt x="5525" y="4922"/>
                  </a:cubicBezTo>
                  <a:cubicBezTo>
                    <a:pt x="5533" y="4914"/>
                    <a:pt x="5525" y="4907"/>
                    <a:pt x="5518" y="4907"/>
                  </a:cubicBezTo>
                  <a:cubicBezTo>
                    <a:pt x="5475" y="4915"/>
                    <a:pt x="5435" y="4919"/>
                    <a:pt x="5397" y="4919"/>
                  </a:cubicBezTo>
                  <a:cubicBezTo>
                    <a:pt x="5015" y="4919"/>
                    <a:pt x="4815" y="4537"/>
                    <a:pt x="4546" y="4330"/>
                  </a:cubicBezTo>
                  <a:cubicBezTo>
                    <a:pt x="4334" y="4171"/>
                    <a:pt x="4099" y="4064"/>
                    <a:pt x="3856" y="3996"/>
                  </a:cubicBezTo>
                  <a:cubicBezTo>
                    <a:pt x="3271" y="3822"/>
                    <a:pt x="2695" y="3746"/>
                    <a:pt x="2148" y="3457"/>
                  </a:cubicBezTo>
                  <a:cubicBezTo>
                    <a:pt x="1609" y="3184"/>
                    <a:pt x="1162" y="2774"/>
                    <a:pt x="843" y="2266"/>
                  </a:cubicBezTo>
                  <a:cubicBezTo>
                    <a:pt x="494" y="1666"/>
                    <a:pt x="289" y="604"/>
                    <a:pt x="1131" y="316"/>
                  </a:cubicBezTo>
                  <a:cubicBezTo>
                    <a:pt x="1308" y="254"/>
                    <a:pt x="1481" y="226"/>
                    <a:pt x="1650" y="226"/>
                  </a:cubicBezTo>
                  <a:close/>
                  <a:moveTo>
                    <a:pt x="1510" y="0"/>
                  </a:moveTo>
                  <a:cubicBezTo>
                    <a:pt x="974" y="0"/>
                    <a:pt x="486" y="223"/>
                    <a:pt x="312" y="824"/>
                  </a:cubicBezTo>
                  <a:cubicBezTo>
                    <a:pt x="1" y="1924"/>
                    <a:pt x="896" y="3025"/>
                    <a:pt x="1776" y="3556"/>
                  </a:cubicBezTo>
                  <a:cubicBezTo>
                    <a:pt x="2437" y="3958"/>
                    <a:pt x="3142" y="4027"/>
                    <a:pt x="3863" y="4262"/>
                  </a:cubicBezTo>
                  <a:cubicBezTo>
                    <a:pt x="4303" y="4398"/>
                    <a:pt x="4546" y="4770"/>
                    <a:pt x="4949" y="4952"/>
                  </a:cubicBezTo>
                  <a:lnTo>
                    <a:pt x="4979" y="4968"/>
                  </a:lnTo>
                  <a:cubicBezTo>
                    <a:pt x="4949" y="5036"/>
                    <a:pt x="4986" y="5119"/>
                    <a:pt x="5055" y="5135"/>
                  </a:cubicBezTo>
                  <a:cubicBezTo>
                    <a:pt x="5192" y="5172"/>
                    <a:pt x="5359" y="5202"/>
                    <a:pt x="5522" y="5202"/>
                  </a:cubicBezTo>
                  <a:cubicBezTo>
                    <a:pt x="5819" y="5202"/>
                    <a:pt x="6102" y="5103"/>
                    <a:pt x="6170" y="4770"/>
                  </a:cubicBezTo>
                  <a:cubicBezTo>
                    <a:pt x="6277" y="4254"/>
                    <a:pt x="5556" y="4004"/>
                    <a:pt x="5229" y="3784"/>
                  </a:cubicBezTo>
                  <a:cubicBezTo>
                    <a:pt x="4493" y="3290"/>
                    <a:pt x="4417" y="2562"/>
                    <a:pt x="4053" y="1826"/>
                  </a:cubicBezTo>
                  <a:cubicBezTo>
                    <a:pt x="3803" y="1295"/>
                    <a:pt x="3423" y="832"/>
                    <a:pt x="2953" y="475"/>
                  </a:cubicBezTo>
                  <a:cubicBezTo>
                    <a:pt x="2582" y="204"/>
                    <a:pt x="2024" y="0"/>
                    <a:pt x="1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136950" y="2594710"/>
              <a:ext cx="297249" cy="215197"/>
            </a:xfrm>
            <a:custGeom>
              <a:avLst/>
              <a:gdLst/>
              <a:ahLst/>
              <a:cxnLst/>
              <a:rect l="l" t="t" r="r" b="b"/>
              <a:pathLst>
                <a:path w="3514" h="2544" extrusionOk="0">
                  <a:moveTo>
                    <a:pt x="1199" y="1"/>
                  </a:moveTo>
                  <a:cubicBezTo>
                    <a:pt x="749" y="1"/>
                    <a:pt x="330" y="156"/>
                    <a:pt x="190" y="642"/>
                  </a:cubicBezTo>
                  <a:cubicBezTo>
                    <a:pt x="0" y="1318"/>
                    <a:pt x="706" y="2228"/>
                    <a:pt x="1374" y="2433"/>
                  </a:cubicBezTo>
                  <a:cubicBezTo>
                    <a:pt x="1385" y="2416"/>
                    <a:pt x="1409" y="2408"/>
                    <a:pt x="1433" y="2408"/>
                  </a:cubicBezTo>
                  <a:cubicBezTo>
                    <a:pt x="1441" y="2408"/>
                    <a:pt x="1449" y="2408"/>
                    <a:pt x="1457" y="2410"/>
                  </a:cubicBezTo>
                  <a:cubicBezTo>
                    <a:pt x="1716" y="2479"/>
                    <a:pt x="2048" y="2544"/>
                    <a:pt x="2367" y="2544"/>
                  </a:cubicBezTo>
                  <a:cubicBezTo>
                    <a:pt x="2900" y="2544"/>
                    <a:pt x="3396" y="2362"/>
                    <a:pt x="3453" y="1712"/>
                  </a:cubicBezTo>
                  <a:cubicBezTo>
                    <a:pt x="3514" y="953"/>
                    <a:pt x="2823" y="452"/>
                    <a:pt x="2193" y="202"/>
                  </a:cubicBezTo>
                  <a:cubicBezTo>
                    <a:pt x="1920" y="96"/>
                    <a:pt x="1550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116395" y="2302367"/>
              <a:ext cx="145749" cy="122402"/>
            </a:xfrm>
            <a:custGeom>
              <a:avLst/>
              <a:gdLst/>
              <a:ahLst/>
              <a:cxnLst/>
              <a:rect l="l" t="t" r="r" b="b"/>
              <a:pathLst>
                <a:path w="1723" h="1447" extrusionOk="0">
                  <a:moveTo>
                    <a:pt x="357" y="0"/>
                  </a:moveTo>
                  <a:cubicBezTo>
                    <a:pt x="266" y="15"/>
                    <a:pt x="84" y="69"/>
                    <a:pt x="68" y="182"/>
                  </a:cubicBezTo>
                  <a:cubicBezTo>
                    <a:pt x="68" y="205"/>
                    <a:pt x="53" y="235"/>
                    <a:pt x="31" y="251"/>
                  </a:cubicBezTo>
                  <a:cubicBezTo>
                    <a:pt x="0" y="668"/>
                    <a:pt x="319" y="987"/>
                    <a:pt x="645" y="1214"/>
                  </a:cubicBezTo>
                  <a:cubicBezTo>
                    <a:pt x="799" y="1326"/>
                    <a:pt x="1045" y="1447"/>
                    <a:pt x="1256" y="1447"/>
                  </a:cubicBezTo>
                  <a:cubicBezTo>
                    <a:pt x="1419" y="1447"/>
                    <a:pt x="1561" y="1374"/>
                    <a:pt x="1624" y="1169"/>
                  </a:cubicBezTo>
                  <a:cubicBezTo>
                    <a:pt x="1723" y="843"/>
                    <a:pt x="1389" y="501"/>
                    <a:pt x="1154" y="311"/>
                  </a:cubicBezTo>
                  <a:cubicBezTo>
                    <a:pt x="1002" y="182"/>
                    <a:pt x="827" y="91"/>
                    <a:pt x="638" y="38"/>
                  </a:cubicBezTo>
                  <a:cubicBezTo>
                    <a:pt x="547" y="15"/>
                    <a:pt x="448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127307" y="2577877"/>
              <a:ext cx="334469" cy="251655"/>
            </a:xfrm>
            <a:custGeom>
              <a:avLst/>
              <a:gdLst/>
              <a:ahLst/>
              <a:cxnLst/>
              <a:rect l="l" t="t" r="r" b="b"/>
              <a:pathLst>
                <a:path w="3954" h="2975" extrusionOk="0">
                  <a:moveTo>
                    <a:pt x="1313" y="200"/>
                  </a:moveTo>
                  <a:cubicBezTo>
                    <a:pt x="1664" y="200"/>
                    <a:pt x="2034" y="295"/>
                    <a:pt x="2307" y="401"/>
                  </a:cubicBezTo>
                  <a:cubicBezTo>
                    <a:pt x="2937" y="651"/>
                    <a:pt x="3628" y="1152"/>
                    <a:pt x="3567" y="1911"/>
                  </a:cubicBezTo>
                  <a:cubicBezTo>
                    <a:pt x="3510" y="2561"/>
                    <a:pt x="3014" y="2743"/>
                    <a:pt x="2481" y="2743"/>
                  </a:cubicBezTo>
                  <a:cubicBezTo>
                    <a:pt x="2162" y="2743"/>
                    <a:pt x="1830" y="2678"/>
                    <a:pt x="1571" y="2609"/>
                  </a:cubicBezTo>
                  <a:cubicBezTo>
                    <a:pt x="1563" y="2607"/>
                    <a:pt x="1556" y="2607"/>
                    <a:pt x="1548" y="2607"/>
                  </a:cubicBezTo>
                  <a:cubicBezTo>
                    <a:pt x="1526" y="2607"/>
                    <a:pt x="1505" y="2615"/>
                    <a:pt x="1488" y="2632"/>
                  </a:cubicBezTo>
                  <a:cubicBezTo>
                    <a:pt x="820" y="2427"/>
                    <a:pt x="114" y="1517"/>
                    <a:pt x="304" y="841"/>
                  </a:cubicBezTo>
                  <a:cubicBezTo>
                    <a:pt x="444" y="355"/>
                    <a:pt x="863" y="200"/>
                    <a:pt x="1313" y="200"/>
                  </a:cubicBezTo>
                  <a:close/>
                  <a:moveTo>
                    <a:pt x="1366" y="1"/>
                  </a:moveTo>
                  <a:cubicBezTo>
                    <a:pt x="746" y="1"/>
                    <a:pt x="142" y="236"/>
                    <a:pt x="76" y="947"/>
                  </a:cubicBezTo>
                  <a:cubicBezTo>
                    <a:pt x="0" y="1729"/>
                    <a:pt x="744" y="2708"/>
                    <a:pt x="1541" y="2792"/>
                  </a:cubicBezTo>
                  <a:cubicBezTo>
                    <a:pt x="1821" y="2902"/>
                    <a:pt x="2157" y="2974"/>
                    <a:pt x="2482" y="2974"/>
                  </a:cubicBezTo>
                  <a:cubicBezTo>
                    <a:pt x="3074" y="2974"/>
                    <a:pt x="3632" y="2736"/>
                    <a:pt x="3764" y="2055"/>
                  </a:cubicBezTo>
                  <a:cubicBezTo>
                    <a:pt x="3954" y="1076"/>
                    <a:pt x="3036" y="431"/>
                    <a:pt x="2231" y="143"/>
                  </a:cubicBezTo>
                  <a:cubicBezTo>
                    <a:pt x="1981" y="58"/>
                    <a:pt x="1672" y="1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82305" y="2287733"/>
              <a:ext cx="201070" cy="157591"/>
            </a:xfrm>
            <a:custGeom>
              <a:avLst/>
              <a:gdLst/>
              <a:ahLst/>
              <a:cxnLst/>
              <a:rect l="l" t="t" r="r" b="b"/>
              <a:pathLst>
                <a:path w="2377" h="1863" extrusionOk="0">
                  <a:moveTo>
                    <a:pt x="760" y="173"/>
                  </a:moveTo>
                  <a:cubicBezTo>
                    <a:pt x="858" y="173"/>
                    <a:pt x="950" y="188"/>
                    <a:pt x="1048" y="211"/>
                  </a:cubicBezTo>
                  <a:cubicBezTo>
                    <a:pt x="1230" y="264"/>
                    <a:pt x="1405" y="355"/>
                    <a:pt x="1557" y="484"/>
                  </a:cubicBezTo>
                  <a:cubicBezTo>
                    <a:pt x="1792" y="666"/>
                    <a:pt x="2126" y="1016"/>
                    <a:pt x="2027" y="1342"/>
                  </a:cubicBezTo>
                  <a:cubicBezTo>
                    <a:pt x="1964" y="1547"/>
                    <a:pt x="1823" y="1620"/>
                    <a:pt x="1661" y="1620"/>
                  </a:cubicBezTo>
                  <a:cubicBezTo>
                    <a:pt x="1452" y="1620"/>
                    <a:pt x="1207" y="1499"/>
                    <a:pt x="1048" y="1387"/>
                  </a:cubicBezTo>
                  <a:cubicBezTo>
                    <a:pt x="722" y="1160"/>
                    <a:pt x="396" y="841"/>
                    <a:pt x="434" y="424"/>
                  </a:cubicBezTo>
                  <a:cubicBezTo>
                    <a:pt x="456" y="408"/>
                    <a:pt x="471" y="378"/>
                    <a:pt x="479" y="355"/>
                  </a:cubicBezTo>
                  <a:cubicBezTo>
                    <a:pt x="487" y="242"/>
                    <a:pt x="669" y="188"/>
                    <a:pt x="760" y="173"/>
                  </a:cubicBezTo>
                  <a:close/>
                  <a:moveTo>
                    <a:pt x="732" y="0"/>
                  </a:moveTo>
                  <a:cubicBezTo>
                    <a:pt x="507" y="0"/>
                    <a:pt x="315" y="79"/>
                    <a:pt x="289" y="325"/>
                  </a:cubicBezTo>
                  <a:cubicBezTo>
                    <a:pt x="1" y="1062"/>
                    <a:pt x="1005" y="1863"/>
                    <a:pt x="1695" y="1863"/>
                  </a:cubicBezTo>
                  <a:cubicBezTo>
                    <a:pt x="1985" y="1863"/>
                    <a:pt x="2219" y="1721"/>
                    <a:pt x="2278" y="1372"/>
                  </a:cubicBezTo>
                  <a:cubicBezTo>
                    <a:pt x="2376" y="826"/>
                    <a:pt x="1845" y="378"/>
                    <a:pt x="1405" y="166"/>
                  </a:cubicBezTo>
                  <a:cubicBezTo>
                    <a:pt x="1252" y="91"/>
                    <a:pt x="973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-1420436" y="-850894"/>
              <a:ext cx="4683072" cy="5195602"/>
            </a:xfrm>
            <a:custGeom>
              <a:avLst/>
              <a:gdLst/>
              <a:ahLst/>
              <a:cxnLst/>
              <a:rect l="l" t="t" r="r" b="b"/>
              <a:pathLst>
                <a:path w="55362" h="61421" extrusionOk="0">
                  <a:moveTo>
                    <a:pt x="13714" y="1"/>
                  </a:moveTo>
                  <a:cubicBezTo>
                    <a:pt x="11278" y="972"/>
                    <a:pt x="8826" y="1959"/>
                    <a:pt x="6330" y="2748"/>
                  </a:cubicBezTo>
                  <a:cubicBezTo>
                    <a:pt x="4312" y="3388"/>
                    <a:pt x="2183" y="3849"/>
                    <a:pt x="53" y="3849"/>
                  </a:cubicBezTo>
                  <a:cubicBezTo>
                    <a:pt x="35" y="3849"/>
                    <a:pt x="18" y="3848"/>
                    <a:pt x="0" y="3848"/>
                  </a:cubicBezTo>
                  <a:lnTo>
                    <a:pt x="0" y="3848"/>
                  </a:lnTo>
                  <a:cubicBezTo>
                    <a:pt x="1700" y="5753"/>
                    <a:pt x="3894" y="7005"/>
                    <a:pt x="6117" y="8235"/>
                  </a:cubicBezTo>
                  <a:cubicBezTo>
                    <a:pt x="8743" y="9684"/>
                    <a:pt x="11270" y="11316"/>
                    <a:pt x="13660" y="13122"/>
                  </a:cubicBezTo>
                  <a:cubicBezTo>
                    <a:pt x="15800" y="14746"/>
                    <a:pt x="17918" y="16499"/>
                    <a:pt x="19731" y="18495"/>
                  </a:cubicBezTo>
                  <a:cubicBezTo>
                    <a:pt x="21522" y="20460"/>
                    <a:pt x="22638" y="22858"/>
                    <a:pt x="24239" y="24953"/>
                  </a:cubicBezTo>
                  <a:cubicBezTo>
                    <a:pt x="27161" y="28770"/>
                    <a:pt x="31350" y="31305"/>
                    <a:pt x="34993" y="34340"/>
                  </a:cubicBezTo>
                  <a:cubicBezTo>
                    <a:pt x="38726" y="37421"/>
                    <a:pt x="41663" y="41360"/>
                    <a:pt x="43560" y="45815"/>
                  </a:cubicBezTo>
                  <a:cubicBezTo>
                    <a:pt x="44494" y="48023"/>
                    <a:pt x="45200" y="50315"/>
                    <a:pt x="45670" y="52667"/>
                  </a:cubicBezTo>
                  <a:cubicBezTo>
                    <a:pt x="45723" y="52941"/>
                    <a:pt x="45776" y="53214"/>
                    <a:pt x="45822" y="53487"/>
                  </a:cubicBezTo>
                  <a:cubicBezTo>
                    <a:pt x="45852" y="53502"/>
                    <a:pt x="45860" y="53548"/>
                    <a:pt x="45837" y="53578"/>
                  </a:cubicBezTo>
                  <a:cubicBezTo>
                    <a:pt x="45989" y="54458"/>
                    <a:pt x="46118" y="55346"/>
                    <a:pt x="46209" y="56234"/>
                  </a:cubicBezTo>
                  <a:cubicBezTo>
                    <a:pt x="46277" y="56887"/>
                    <a:pt x="46550" y="57987"/>
                    <a:pt x="46103" y="58594"/>
                  </a:cubicBezTo>
                  <a:cubicBezTo>
                    <a:pt x="47271" y="59983"/>
                    <a:pt x="48888" y="60939"/>
                    <a:pt x="50671" y="61281"/>
                  </a:cubicBezTo>
                  <a:cubicBezTo>
                    <a:pt x="51180" y="61374"/>
                    <a:pt x="51694" y="61421"/>
                    <a:pt x="52207" y="61421"/>
                  </a:cubicBezTo>
                  <a:cubicBezTo>
                    <a:pt x="53234" y="61421"/>
                    <a:pt x="54258" y="61235"/>
                    <a:pt x="55224" y="60871"/>
                  </a:cubicBezTo>
                  <a:lnTo>
                    <a:pt x="55224" y="60810"/>
                  </a:lnTo>
                  <a:cubicBezTo>
                    <a:pt x="55361" y="57684"/>
                    <a:pt x="54359" y="54716"/>
                    <a:pt x="52788" y="52037"/>
                  </a:cubicBezTo>
                  <a:cubicBezTo>
                    <a:pt x="51164" y="49260"/>
                    <a:pt x="49002" y="46847"/>
                    <a:pt x="47044" y="44297"/>
                  </a:cubicBezTo>
                  <a:cubicBezTo>
                    <a:pt x="45480" y="42263"/>
                    <a:pt x="44099" y="40085"/>
                    <a:pt x="42931" y="37801"/>
                  </a:cubicBezTo>
                  <a:cubicBezTo>
                    <a:pt x="41823" y="35646"/>
                    <a:pt x="40851" y="33422"/>
                    <a:pt x="39857" y="31214"/>
                  </a:cubicBezTo>
                  <a:cubicBezTo>
                    <a:pt x="37899" y="26865"/>
                    <a:pt x="35843" y="22426"/>
                    <a:pt x="32526" y="18927"/>
                  </a:cubicBezTo>
                  <a:cubicBezTo>
                    <a:pt x="30599" y="16901"/>
                    <a:pt x="28261" y="15406"/>
                    <a:pt x="25992" y="13805"/>
                  </a:cubicBezTo>
                  <a:cubicBezTo>
                    <a:pt x="23829" y="12302"/>
                    <a:pt x="21834" y="10565"/>
                    <a:pt x="20043" y="8637"/>
                  </a:cubicBezTo>
                  <a:cubicBezTo>
                    <a:pt x="17629" y="6019"/>
                    <a:pt x="15535" y="3082"/>
                    <a:pt x="137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-1578197" y="-1238316"/>
              <a:ext cx="4858765" cy="5532017"/>
            </a:xfrm>
            <a:custGeom>
              <a:avLst/>
              <a:gdLst/>
              <a:ahLst/>
              <a:cxnLst/>
              <a:rect l="l" t="t" r="r" b="b"/>
              <a:pathLst>
                <a:path w="57439" h="65398" extrusionOk="0">
                  <a:moveTo>
                    <a:pt x="13332" y="1"/>
                  </a:moveTo>
                  <a:cubicBezTo>
                    <a:pt x="13252" y="1"/>
                    <a:pt x="13172" y="89"/>
                    <a:pt x="13218" y="187"/>
                  </a:cubicBezTo>
                  <a:cubicBezTo>
                    <a:pt x="13871" y="1530"/>
                    <a:pt x="14577" y="2858"/>
                    <a:pt x="15328" y="4156"/>
                  </a:cubicBezTo>
                  <a:cubicBezTo>
                    <a:pt x="12976" y="4975"/>
                    <a:pt x="10706" y="6061"/>
                    <a:pt x="8331" y="6842"/>
                  </a:cubicBezTo>
                  <a:cubicBezTo>
                    <a:pt x="6138" y="7571"/>
                    <a:pt x="3899" y="8064"/>
                    <a:pt x="1600" y="8125"/>
                  </a:cubicBezTo>
                  <a:cubicBezTo>
                    <a:pt x="1570" y="8087"/>
                    <a:pt x="1539" y="8057"/>
                    <a:pt x="1501" y="8011"/>
                  </a:cubicBezTo>
                  <a:cubicBezTo>
                    <a:pt x="1492" y="8000"/>
                    <a:pt x="1480" y="7995"/>
                    <a:pt x="1468" y="7995"/>
                  </a:cubicBezTo>
                  <a:cubicBezTo>
                    <a:pt x="1433" y="7995"/>
                    <a:pt x="1397" y="8039"/>
                    <a:pt x="1425" y="8079"/>
                  </a:cubicBezTo>
                  <a:lnTo>
                    <a:pt x="1456" y="8125"/>
                  </a:lnTo>
                  <a:cubicBezTo>
                    <a:pt x="1312" y="8127"/>
                    <a:pt x="1166" y="8129"/>
                    <a:pt x="1021" y="8129"/>
                  </a:cubicBezTo>
                  <a:cubicBezTo>
                    <a:pt x="730" y="8129"/>
                    <a:pt x="436" y="8122"/>
                    <a:pt x="143" y="8102"/>
                  </a:cubicBezTo>
                  <a:cubicBezTo>
                    <a:pt x="141" y="8102"/>
                    <a:pt x="139" y="8102"/>
                    <a:pt x="137" y="8102"/>
                  </a:cubicBezTo>
                  <a:cubicBezTo>
                    <a:pt x="28" y="8102"/>
                    <a:pt x="1" y="8300"/>
                    <a:pt x="120" y="8315"/>
                  </a:cubicBezTo>
                  <a:cubicBezTo>
                    <a:pt x="629" y="8383"/>
                    <a:pt x="1145" y="8421"/>
                    <a:pt x="1668" y="8436"/>
                  </a:cubicBezTo>
                  <a:cubicBezTo>
                    <a:pt x="1691" y="8466"/>
                    <a:pt x="1714" y="8497"/>
                    <a:pt x="1736" y="8527"/>
                  </a:cubicBezTo>
                  <a:lnTo>
                    <a:pt x="1865" y="8436"/>
                  </a:lnTo>
                  <a:cubicBezTo>
                    <a:pt x="1883" y="8436"/>
                    <a:pt x="1900" y="8436"/>
                    <a:pt x="1917" y="8436"/>
                  </a:cubicBezTo>
                  <a:cubicBezTo>
                    <a:pt x="4040" y="8436"/>
                    <a:pt x="6170" y="7975"/>
                    <a:pt x="8195" y="7336"/>
                  </a:cubicBezTo>
                  <a:cubicBezTo>
                    <a:pt x="10691" y="6546"/>
                    <a:pt x="13143" y="5552"/>
                    <a:pt x="15579" y="4588"/>
                  </a:cubicBezTo>
                  <a:cubicBezTo>
                    <a:pt x="17392" y="7677"/>
                    <a:pt x="19494" y="10606"/>
                    <a:pt x="21900" y="13225"/>
                  </a:cubicBezTo>
                  <a:cubicBezTo>
                    <a:pt x="23699" y="15152"/>
                    <a:pt x="25694" y="16882"/>
                    <a:pt x="27850" y="18393"/>
                  </a:cubicBezTo>
                  <a:cubicBezTo>
                    <a:pt x="30126" y="19986"/>
                    <a:pt x="32464" y="21481"/>
                    <a:pt x="34384" y="23515"/>
                  </a:cubicBezTo>
                  <a:cubicBezTo>
                    <a:pt x="37700" y="27013"/>
                    <a:pt x="39764" y="31445"/>
                    <a:pt x="41714" y="35794"/>
                  </a:cubicBezTo>
                  <a:cubicBezTo>
                    <a:pt x="42709" y="38010"/>
                    <a:pt x="43688" y="40226"/>
                    <a:pt x="44796" y="42381"/>
                  </a:cubicBezTo>
                  <a:cubicBezTo>
                    <a:pt x="45964" y="44665"/>
                    <a:pt x="47345" y="46843"/>
                    <a:pt x="48909" y="48884"/>
                  </a:cubicBezTo>
                  <a:cubicBezTo>
                    <a:pt x="50867" y="51427"/>
                    <a:pt x="53022" y="53840"/>
                    <a:pt x="54653" y="56617"/>
                  </a:cubicBezTo>
                  <a:cubicBezTo>
                    <a:pt x="56224" y="59296"/>
                    <a:pt x="57226" y="62271"/>
                    <a:pt x="57089" y="65390"/>
                  </a:cubicBezTo>
                  <a:lnTo>
                    <a:pt x="57226" y="65398"/>
                  </a:lnTo>
                  <a:cubicBezTo>
                    <a:pt x="57439" y="63645"/>
                    <a:pt x="57203" y="61952"/>
                    <a:pt x="56672" y="60328"/>
                  </a:cubicBezTo>
                  <a:cubicBezTo>
                    <a:pt x="55564" y="56883"/>
                    <a:pt x="53158" y="53741"/>
                    <a:pt x="50980" y="51009"/>
                  </a:cubicBezTo>
                  <a:cubicBezTo>
                    <a:pt x="49235" y="48824"/>
                    <a:pt x="47528" y="46631"/>
                    <a:pt x="46131" y="44202"/>
                  </a:cubicBezTo>
                  <a:cubicBezTo>
                    <a:pt x="44917" y="42077"/>
                    <a:pt x="43885" y="39861"/>
                    <a:pt x="42883" y="37638"/>
                  </a:cubicBezTo>
                  <a:cubicBezTo>
                    <a:pt x="40933" y="33297"/>
                    <a:pt x="39074" y="28835"/>
                    <a:pt x="36137" y="25056"/>
                  </a:cubicBezTo>
                  <a:cubicBezTo>
                    <a:pt x="34551" y="23022"/>
                    <a:pt x="32653" y="21352"/>
                    <a:pt x="30559" y="19865"/>
                  </a:cubicBezTo>
                  <a:cubicBezTo>
                    <a:pt x="28252" y="18226"/>
                    <a:pt x="25922" y="16670"/>
                    <a:pt x="23866" y="14712"/>
                  </a:cubicBezTo>
                  <a:cubicBezTo>
                    <a:pt x="20701" y="11714"/>
                    <a:pt x="18121" y="8201"/>
                    <a:pt x="15890" y="4467"/>
                  </a:cubicBezTo>
                  <a:lnTo>
                    <a:pt x="16299" y="4308"/>
                  </a:lnTo>
                  <a:cubicBezTo>
                    <a:pt x="16541" y="4211"/>
                    <a:pt x="16475" y="3864"/>
                    <a:pt x="16256" y="3864"/>
                  </a:cubicBezTo>
                  <a:cubicBezTo>
                    <a:pt x="16234" y="3864"/>
                    <a:pt x="16211" y="3867"/>
                    <a:pt x="16186" y="3875"/>
                  </a:cubicBezTo>
                  <a:cubicBezTo>
                    <a:pt x="16003" y="3928"/>
                    <a:pt x="15821" y="3989"/>
                    <a:pt x="15639" y="4050"/>
                  </a:cubicBezTo>
                  <a:cubicBezTo>
                    <a:pt x="15207" y="3314"/>
                    <a:pt x="14782" y="2562"/>
                    <a:pt x="14372" y="1803"/>
                  </a:cubicBezTo>
                  <a:cubicBezTo>
                    <a:pt x="14053" y="1227"/>
                    <a:pt x="13742" y="642"/>
                    <a:pt x="13431" y="66"/>
                  </a:cubicBezTo>
                  <a:cubicBezTo>
                    <a:pt x="13407" y="20"/>
                    <a:pt x="13370" y="1"/>
                    <a:pt x="13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-2158061" y="-526068"/>
              <a:ext cx="6963872" cy="5502072"/>
            </a:xfrm>
            <a:custGeom>
              <a:avLst/>
              <a:gdLst/>
              <a:ahLst/>
              <a:cxnLst/>
              <a:rect l="l" t="t" r="r" b="b"/>
              <a:pathLst>
                <a:path w="82325" h="65044" extrusionOk="0">
                  <a:moveTo>
                    <a:pt x="46204" y="40869"/>
                  </a:moveTo>
                  <a:cubicBezTo>
                    <a:pt x="46281" y="40869"/>
                    <a:pt x="46364" y="40878"/>
                    <a:pt x="46452" y="40897"/>
                  </a:cubicBezTo>
                  <a:cubicBezTo>
                    <a:pt x="47461" y="41110"/>
                    <a:pt x="48160" y="42149"/>
                    <a:pt x="48539" y="43037"/>
                  </a:cubicBezTo>
                  <a:cubicBezTo>
                    <a:pt x="48987" y="44069"/>
                    <a:pt x="49123" y="45185"/>
                    <a:pt x="49313" y="46285"/>
                  </a:cubicBezTo>
                  <a:cubicBezTo>
                    <a:pt x="49427" y="46953"/>
                    <a:pt x="49495" y="48273"/>
                    <a:pt x="50292" y="48547"/>
                  </a:cubicBezTo>
                  <a:cubicBezTo>
                    <a:pt x="50374" y="48578"/>
                    <a:pt x="50458" y="48593"/>
                    <a:pt x="50542" y="48593"/>
                  </a:cubicBezTo>
                  <a:cubicBezTo>
                    <a:pt x="50761" y="48593"/>
                    <a:pt x="50972" y="48488"/>
                    <a:pt x="51104" y="48296"/>
                  </a:cubicBezTo>
                  <a:cubicBezTo>
                    <a:pt x="51210" y="48122"/>
                    <a:pt x="51203" y="47902"/>
                    <a:pt x="51286" y="47719"/>
                  </a:cubicBezTo>
                  <a:cubicBezTo>
                    <a:pt x="51375" y="47548"/>
                    <a:pt x="51483" y="47482"/>
                    <a:pt x="51598" y="47482"/>
                  </a:cubicBezTo>
                  <a:cubicBezTo>
                    <a:pt x="51847" y="47482"/>
                    <a:pt x="52124" y="47793"/>
                    <a:pt x="52280" y="47985"/>
                  </a:cubicBezTo>
                  <a:cubicBezTo>
                    <a:pt x="52827" y="48660"/>
                    <a:pt x="53312" y="49639"/>
                    <a:pt x="54246" y="49761"/>
                  </a:cubicBezTo>
                  <a:cubicBezTo>
                    <a:pt x="54307" y="50080"/>
                    <a:pt x="54360" y="50406"/>
                    <a:pt x="54413" y="50740"/>
                  </a:cubicBezTo>
                  <a:cubicBezTo>
                    <a:pt x="54519" y="51438"/>
                    <a:pt x="54610" y="52144"/>
                    <a:pt x="54671" y="52849"/>
                  </a:cubicBezTo>
                  <a:cubicBezTo>
                    <a:pt x="54716" y="53305"/>
                    <a:pt x="54883" y="54064"/>
                    <a:pt x="54625" y="54511"/>
                  </a:cubicBezTo>
                  <a:cubicBezTo>
                    <a:pt x="54504" y="54360"/>
                    <a:pt x="54390" y="54208"/>
                    <a:pt x="54284" y="54048"/>
                  </a:cubicBezTo>
                  <a:cubicBezTo>
                    <a:pt x="53722" y="53229"/>
                    <a:pt x="53168" y="52356"/>
                    <a:pt x="52296" y="51833"/>
                  </a:cubicBezTo>
                  <a:cubicBezTo>
                    <a:pt x="51862" y="51565"/>
                    <a:pt x="51395" y="51421"/>
                    <a:pt x="50925" y="51421"/>
                  </a:cubicBezTo>
                  <a:cubicBezTo>
                    <a:pt x="50556" y="51421"/>
                    <a:pt x="50186" y="51509"/>
                    <a:pt x="49829" y="51696"/>
                  </a:cubicBezTo>
                  <a:cubicBezTo>
                    <a:pt x="49025" y="52119"/>
                    <a:pt x="48226" y="53062"/>
                    <a:pt x="47258" y="53062"/>
                  </a:cubicBezTo>
                  <a:cubicBezTo>
                    <a:pt x="47148" y="53062"/>
                    <a:pt x="47037" y="53050"/>
                    <a:pt x="46923" y="53024"/>
                  </a:cubicBezTo>
                  <a:cubicBezTo>
                    <a:pt x="46096" y="52834"/>
                    <a:pt x="45875" y="51908"/>
                    <a:pt x="45708" y="51195"/>
                  </a:cubicBezTo>
                  <a:cubicBezTo>
                    <a:pt x="45633" y="50892"/>
                    <a:pt x="45572" y="50573"/>
                    <a:pt x="45466" y="50262"/>
                  </a:cubicBezTo>
                  <a:cubicBezTo>
                    <a:pt x="45663" y="50087"/>
                    <a:pt x="45686" y="49844"/>
                    <a:pt x="45724" y="49586"/>
                  </a:cubicBezTo>
                  <a:cubicBezTo>
                    <a:pt x="45785" y="49191"/>
                    <a:pt x="45951" y="49060"/>
                    <a:pt x="46159" y="49060"/>
                  </a:cubicBezTo>
                  <a:cubicBezTo>
                    <a:pt x="46492" y="49060"/>
                    <a:pt x="46934" y="49392"/>
                    <a:pt x="47241" y="49518"/>
                  </a:cubicBezTo>
                  <a:cubicBezTo>
                    <a:pt x="47383" y="49574"/>
                    <a:pt x="47517" y="49601"/>
                    <a:pt x="47643" y="49601"/>
                  </a:cubicBezTo>
                  <a:cubicBezTo>
                    <a:pt x="48093" y="49601"/>
                    <a:pt x="48433" y="49266"/>
                    <a:pt x="48569" y="48774"/>
                  </a:cubicBezTo>
                  <a:cubicBezTo>
                    <a:pt x="48797" y="47955"/>
                    <a:pt x="48501" y="46998"/>
                    <a:pt x="48160" y="46255"/>
                  </a:cubicBezTo>
                  <a:cubicBezTo>
                    <a:pt x="47682" y="45200"/>
                    <a:pt x="46923" y="44312"/>
                    <a:pt x="46262" y="43371"/>
                  </a:cubicBezTo>
                  <a:cubicBezTo>
                    <a:pt x="45966" y="42969"/>
                    <a:pt x="45648" y="42536"/>
                    <a:pt x="45496" y="42058"/>
                  </a:cubicBezTo>
                  <a:cubicBezTo>
                    <a:pt x="45294" y="41425"/>
                    <a:pt x="45588" y="40869"/>
                    <a:pt x="46204" y="40869"/>
                  </a:cubicBezTo>
                  <a:close/>
                  <a:moveTo>
                    <a:pt x="32601" y="41753"/>
                  </a:moveTo>
                  <a:cubicBezTo>
                    <a:pt x="32619" y="41753"/>
                    <a:pt x="32637" y="41754"/>
                    <a:pt x="32656" y="41755"/>
                  </a:cubicBezTo>
                  <a:cubicBezTo>
                    <a:pt x="33248" y="41785"/>
                    <a:pt x="33756" y="42286"/>
                    <a:pt x="34052" y="42756"/>
                  </a:cubicBezTo>
                  <a:cubicBezTo>
                    <a:pt x="34568" y="43583"/>
                    <a:pt x="34652" y="44600"/>
                    <a:pt x="35274" y="45367"/>
                  </a:cubicBezTo>
                  <a:cubicBezTo>
                    <a:pt x="35729" y="45921"/>
                    <a:pt x="36382" y="46217"/>
                    <a:pt x="37057" y="46399"/>
                  </a:cubicBezTo>
                  <a:cubicBezTo>
                    <a:pt x="38476" y="46778"/>
                    <a:pt x="40449" y="46619"/>
                    <a:pt x="41337" y="48023"/>
                  </a:cubicBezTo>
                  <a:cubicBezTo>
                    <a:pt x="41557" y="48364"/>
                    <a:pt x="41702" y="48759"/>
                    <a:pt x="42043" y="49002"/>
                  </a:cubicBezTo>
                  <a:cubicBezTo>
                    <a:pt x="42317" y="49198"/>
                    <a:pt x="42636" y="49246"/>
                    <a:pt x="42964" y="49246"/>
                  </a:cubicBezTo>
                  <a:cubicBezTo>
                    <a:pt x="42991" y="49246"/>
                    <a:pt x="43018" y="49245"/>
                    <a:pt x="43045" y="49245"/>
                  </a:cubicBezTo>
                  <a:cubicBezTo>
                    <a:pt x="43284" y="49241"/>
                    <a:pt x="43537" y="49211"/>
                    <a:pt x="43784" y="49211"/>
                  </a:cubicBezTo>
                  <a:cubicBezTo>
                    <a:pt x="44046" y="49211"/>
                    <a:pt x="44302" y="49245"/>
                    <a:pt x="44532" y="49381"/>
                  </a:cubicBezTo>
                  <a:cubicBezTo>
                    <a:pt x="44874" y="49571"/>
                    <a:pt x="45056" y="49928"/>
                    <a:pt x="45185" y="50284"/>
                  </a:cubicBezTo>
                  <a:cubicBezTo>
                    <a:pt x="45572" y="51332"/>
                    <a:pt x="45564" y="53153"/>
                    <a:pt x="47029" y="53320"/>
                  </a:cubicBezTo>
                  <a:cubicBezTo>
                    <a:pt x="47096" y="53327"/>
                    <a:pt x="47162" y="53331"/>
                    <a:pt x="47227" y="53331"/>
                  </a:cubicBezTo>
                  <a:cubicBezTo>
                    <a:pt x="48085" y="53331"/>
                    <a:pt x="48795" y="52708"/>
                    <a:pt x="49473" y="52250"/>
                  </a:cubicBezTo>
                  <a:cubicBezTo>
                    <a:pt x="49906" y="51952"/>
                    <a:pt x="50379" y="51700"/>
                    <a:pt x="50917" y="51700"/>
                  </a:cubicBezTo>
                  <a:cubicBezTo>
                    <a:pt x="50954" y="51700"/>
                    <a:pt x="50991" y="51701"/>
                    <a:pt x="51028" y="51704"/>
                  </a:cubicBezTo>
                  <a:cubicBezTo>
                    <a:pt x="51651" y="51741"/>
                    <a:pt x="52212" y="52091"/>
                    <a:pt x="52660" y="52500"/>
                  </a:cubicBezTo>
                  <a:cubicBezTo>
                    <a:pt x="53366" y="53145"/>
                    <a:pt x="53798" y="54018"/>
                    <a:pt x="54367" y="54777"/>
                  </a:cubicBezTo>
                  <a:cubicBezTo>
                    <a:pt x="54352" y="54792"/>
                    <a:pt x="54337" y="54807"/>
                    <a:pt x="54337" y="54830"/>
                  </a:cubicBezTo>
                  <a:lnTo>
                    <a:pt x="54527" y="55020"/>
                  </a:lnTo>
                  <a:lnTo>
                    <a:pt x="54542" y="55012"/>
                  </a:lnTo>
                  <a:lnTo>
                    <a:pt x="54549" y="55012"/>
                  </a:lnTo>
                  <a:cubicBezTo>
                    <a:pt x="54572" y="55043"/>
                    <a:pt x="54595" y="55073"/>
                    <a:pt x="54618" y="55096"/>
                  </a:cubicBezTo>
                  <a:cubicBezTo>
                    <a:pt x="54663" y="55149"/>
                    <a:pt x="54709" y="55202"/>
                    <a:pt x="54754" y="55255"/>
                  </a:cubicBezTo>
                  <a:lnTo>
                    <a:pt x="54815" y="55316"/>
                  </a:lnTo>
                  <a:cubicBezTo>
                    <a:pt x="54823" y="55323"/>
                    <a:pt x="54830" y="55339"/>
                    <a:pt x="54838" y="55346"/>
                  </a:cubicBezTo>
                  <a:cubicBezTo>
                    <a:pt x="55415" y="55976"/>
                    <a:pt x="56098" y="56500"/>
                    <a:pt x="56849" y="56909"/>
                  </a:cubicBezTo>
                  <a:cubicBezTo>
                    <a:pt x="58109" y="57589"/>
                    <a:pt x="59516" y="57944"/>
                    <a:pt x="60937" y="57944"/>
                  </a:cubicBezTo>
                  <a:cubicBezTo>
                    <a:pt x="61373" y="57944"/>
                    <a:pt x="61810" y="57911"/>
                    <a:pt x="62245" y="57843"/>
                  </a:cubicBezTo>
                  <a:cubicBezTo>
                    <a:pt x="64142" y="57555"/>
                    <a:pt x="65918" y="56621"/>
                    <a:pt x="67314" y="55316"/>
                  </a:cubicBezTo>
                  <a:cubicBezTo>
                    <a:pt x="67974" y="54693"/>
                    <a:pt x="68756" y="53318"/>
                    <a:pt x="69768" y="53318"/>
                  </a:cubicBezTo>
                  <a:cubicBezTo>
                    <a:pt x="69792" y="53318"/>
                    <a:pt x="69817" y="53318"/>
                    <a:pt x="69841" y="53320"/>
                  </a:cubicBezTo>
                  <a:cubicBezTo>
                    <a:pt x="70296" y="53350"/>
                    <a:pt x="70676" y="53692"/>
                    <a:pt x="71131" y="53768"/>
                  </a:cubicBezTo>
                  <a:cubicBezTo>
                    <a:pt x="71229" y="53781"/>
                    <a:pt x="71326" y="53787"/>
                    <a:pt x="71424" y="53787"/>
                  </a:cubicBezTo>
                  <a:cubicBezTo>
                    <a:pt x="71782" y="53787"/>
                    <a:pt x="72137" y="53701"/>
                    <a:pt x="72459" y="53540"/>
                  </a:cubicBezTo>
                  <a:cubicBezTo>
                    <a:pt x="74296" y="52682"/>
                    <a:pt x="75161" y="50482"/>
                    <a:pt x="76094" y="48827"/>
                  </a:cubicBezTo>
                  <a:cubicBezTo>
                    <a:pt x="76918" y="47343"/>
                    <a:pt x="78327" y="45299"/>
                    <a:pt x="80228" y="45299"/>
                  </a:cubicBezTo>
                  <a:cubicBezTo>
                    <a:pt x="80358" y="45299"/>
                    <a:pt x="80490" y="45309"/>
                    <a:pt x="80625" y="45329"/>
                  </a:cubicBezTo>
                  <a:cubicBezTo>
                    <a:pt x="81050" y="45397"/>
                    <a:pt x="81497" y="45579"/>
                    <a:pt x="81733" y="45959"/>
                  </a:cubicBezTo>
                  <a:cubicBezTo>
                    <a:pt x="82089" y="46536"/>
                    <a:pt x="81809" y="47226"/>
                    <a:pt x="81384" y="47681"/>
                  </a:cubicBezTo>
                  <a:cubicBezTo>
                    <a:pt x="80663" y="48448"/>
                    <a:pt x="79517" y="48622"/>
                    <a:pt x="78621" y="49116"/>
                  </a:cubicBezTo>
                  <a:cubicBezTo>
                    <a:pt x="77847" y="49548"/>
                    <a:pt x="77141" y="50163"/>
                    <a:pt x="76762" y="50983"/>
                  </a:cubicBezTo>
                  <a:cubicBezTo>
                    <a:pt x="76314" y="51954"/>
                    <a:pt x="76443" y="53039"/>
                    <a:pt x="76193" y="54048"/>
                  </a:cubicBezTo>
                  <a:cubicBezTo>
                    <a:pt x="75730" y="55870"/>
                    <a:pt x="73962" y="56940"/>
                    <a:pt x="72968" y="58450"/>
                  </a:cubicBezTo>
                  <a:cubicBezTo>
                    <a:pt x="72080" y="59808"/>
                    <a:pt x="72019" y="61546"/>
                    <a:pt x="72816" y="62965"/>
                  </a:cubicBezTo>
                  <a:cubicBezTo>
                    <a:pt x="73119" y="63512"/>
                    <a:pt x="73544" y="63975"/>
                    <a:pt x="74060" y="64324"/>
                  </a:cubicBezTo>
                  <a:cubicBezTo>
                    <a:pt x="73993" y="64323"/>
                    <a:pt x="73926" y="64323"/>
                    <a:pt x="73858" y="64323"/>
                  </a:cubicBezTo>
                  <a:cubicBezTo>
                    <a:pt x="71957" y="64323"/>
                    <a:pt x="70018" y="64623"/>
                    <a:pt x="68164" y="64726"/>
                  </a:cubicBezTo>
                  <a:cubicBezTo>
                    <a:pt x="67506" y="64764"/>
                    <a:pt x="66849" y="64780"/>
                    <a:pt x="66192" y="64780"/>
                  </a:cubicBezTo>
                  <a:cubicBezTo>
                    <a:pt x="65287" y="64780"/>
                    <a:pt x="64383" y="64750"/>
                    <a:pt x="63482" y="64711"/>
                  </a:cubicBezTo>
                  <a:cubicBezTo>
                    <a:pt x="61964" y="64642"/>
                    <a:pt x="60446" y="64589"/>
                    <a:pt x="58936" y="64438"/>
                  </a:cubicBezTo>
                  <a:cubicBezTo>
                    <a:pt x="57388" y="64278"/>
                    <a:pt x="55938" y="63884"/>
                    <a:pt x="54443" y="63481"/>
                  </a:cubicBezTo>
                  <a:cubicBezTo>
                    <a:pt x="53986" y="63355"/>
                    <a:pt x="53515" y="63291"/>
                    <a:pt x="53042" y="63291"/>
                  </a:cubicBezTo>
                  <a:cubicBezTo>
                    <a:pt x="52831" y="63291"/>
                    <a:pt x="52620" y="63304"/>
                    <a:pt x="52409" y="63330"/>
                  </a:cubicBezTo>
                  <a:cubicBezTo>
                    <a:pt x="51658" y="63428"/>
                    <a:pt x="50914" y="63603"/>
                    <a:pt x="50156" y="63679"/>
                  </a:cubicBezTo>
                  <a:cubicBezTo>
                    <a:pt x="49823" y="63710"/>
                    <a:pt x="49493" y="63724"/>
                    <a:pt x="49164" y="63724"/>
                  </a:cubicBezTo>
                  <a:cubicBezTo>
                    <a:pt x="47957" y="63724"/>
                    <a:pt x="46774" y="63528"/>
                    <a:pt x="45587" y="63223"/>
                  </a:cubicBezTo>
                  <a:cubicBezTo>
                    <a:pt x="45068" y="63089"/>
                    <a:pt x="44529" y="62964"/>
                    <a:pt x="43991" y="62964"/>
                  </a:cubicBezTo>
                  <a:cubicBezTo>
                    <a:pt x="43860" y="62964"/>
                    <a:pt x="43729" y="62972"/>
                    <a:pt x="43599" y="62988"/>
                  </a:cubicBezTo>
                  <a:cubicBezTo>
                    <a:pt x="43007" y="63064"/>
                    <a:pt x="42460" y="63299"/>
                    <a:pt x="41914" y="63535"/>
                  </a:cubicBezTo>
                  <a:cubicBezTo>
                    <a:pt x="41026" y="63906"/>
                    <a:pt x="40093" y="64195"/>
                    <a:pt x="39144" y="64377"/>
                  </a:cubicBezTo>
                  <a:cubicBezTo>
                    <a:pt x="40495" y="63762"/>
                    <a:pt x="40146" y="61865"/>
                    <a:pt x="39524" y="60818"/>
                  </a:cubicBezTo>
                  <a:cubicBezTo>
                    <a:pt x="38962" y="59869"/>
                    <a:pt x="38249" y="59065"/>
                    <a:pt x="37975" y="57972"/>
                  </a:cubicBezTo>
                  <a:cubicBezTo>
                    <a:pt x="37733" y="56985"/>
                    <a:pt x="37755" y="55968"/>
                    <a:pt x="37619" y="54967"/>
                  </a:cubicBezTo>
                  <a:cubicBezTo>
                    <a:pt x="37497" y="54056"/>
                    <a:pt x="37209" y="53244"/>
                    <a:pt x="36632" y="52523"/>
                  </a:cubicBezTo>
                  <a:cubicBezTo>
                    <a:pt x="35957" y="51673"/>
                    <a:pt x="35175" y="50960"/>
                    <a:pt x="35213" y="49784"/>
                  </a:cubicBezTo>
                  <a:cubicBezTo>
                    <a:pt x="35243" y="48835"/>
                    <a:pt x="35623" y="47864"/>
                    <a:pt x="35160" y="46953"/>
                  </a:cubicBezTo>
                  <a:cubicBezTo>
                    <a:pt x="34773" y="46194"/>
                    <a:pt x="34014" y="45724"/>
                    <a:pt x="33331" y="45276"/>
                  </a:cubicBezTo>
                  <a:cubicBezTo>
                    <a:pt x="32466" y="44714"/>
                    <a:pt x="31366" y="43925"/>
                    <a:pt x="31563" y="42741"/>
                  </a:cubicBezTo>
                  <a:cubicBezTo>
                    <a:pt x="31651" y="42204"/>
                    <a:pt x="32039" y="41753"/>
                    <a:pt x="32601" y="41753"/>
                  </a:cubicBezTo>
                  <a:close/>
                  <a:moveTo>
                    <a:pt x="8720" y="1"/>
                  </a:moveTo>
                  <a:lnTo>
                    <a:pt x="8591" y="99"/>
                  </a:lnTo>
                  <a:cubicBezTo>
                    <a:pt x="9806" y="1739"/>
                    <a:pt x="11612" y="2885"/>
                    <a:pt x="13365" y="3894"/>
                  </a:cubicBezTo>
                  <a:cubicBezTo>
                    <a:pt x="15566" y="5154"/>
                    <a:pt x="17766" y="6391"/>
                    <a:pt x="19861" y="7832"/>
                  </a:cubicBezTo>
                  <a:cubicBezTo>
                    <a:pt x="22069" y="9343"/>
                    <a:pt x="24171" y="11005"/>
                    <a:pt x="26160" y="12811"/>
                  </a:cubicBezTo>
                  <a:cubicBezTo>
                    <a:pt x="27146" y="13691"/>
                    <a:pt x="28064" y="14632"/>
                    <a:pt x="28907" y="15649"/>
                  </a:cubicBezTo>
                  <a:cubicBezTo>
                    <a:pt x="29780" y="16704"/>
                    <a:pt x="30485" y="17880"/>
                    <a:pt x="31206" y="19041"/>
                  </a:cubicBezTo>
                  <a:cubicBezTo>
                    <a:pt x="32428" y="21052"/>
                    <a:pt x="33938" y="22881"/>
                    <a:pt x="35676" y="24475"/>
                  </a:cubicBezTo>
                  <a:cubicBezTo>
                    <a:pt x="37368" y="26008"/>
                    <a:pt x="39212" y="27374"/>
                    <a:pt x="41026" y="28762"/>
                  </a:cubicBezTo>
                  <a:cubicBezTo>
                    <a:pt x="42901" y="30197"/>
                    <a:pt x="44767" y="31677"/>
                    <a:pt x="46391" y="33399"/>
                  </a:cubicBezTo>
                  <a:cubicBezTo>
                    <a:pt x="48038" y="35152"/>
                    <a:pt x="49450" y="37110"/>
                    <a:pt x="50596" y="39212"/>
                  </a:cubicBezTo>
                  <a:cubicBezTo>
                    <a:pt x="51901" y="41610"/>
                    <a:pt x="52910" y="44153"/>
                    <a:pt x="53601" y="46786"/>
                  </a:cubicBezTo>
                  <a:cubicBezTo>
                    <a:pt x="53844" y="47704"/>
                    <a:pt x="54049" y="48630"/>
                    <a:pt x="54223" y="49563"/>
                  </a:cubicBezTo>
                  <a:cubicBezTo>
                    <a:pt x="53221" y="49230"/>
                    <a:pt x="52948" y="48114"/>
                    <a:pt x="52167" y="47461"/>
                  </a:cubicBezTo>
                  <a:cubicBezTo>
                    <a:pt x="52006" y="47325"/>
                    <a:pt x="51795" y="47203"/>
                    <a:pt x="51581" y="47203"/>
                  </a:cubicBezTo>
                  <a:cubicBezTo>
                    <a:pt x="51520" y="47203"/>
                    <a:pt x="51460" y="47212"/>
                    <a:pt x="51400" y="47234"/>
                  </a:cubicBezTo>
                  <a:cubicBezTo>
                    <a:pt x="51066" y="47348"/>
                    <a:pt x="51036" y="47689"/>
                    <a:pt x="50945" y="47977"/>
                  </a:cubicBezTo>
                  <a:cubicBezTo>
                    <a:pt x="50864" y="48222"/>
                    <a:pt x="50733" y="48315"/>
                    <a:pt x="50591" y="48315"/>
                  </a:cubicBezTo>
                  <a:cubicBezTo>
                    <a:pt x="50330" y="48315"/>
                    <a:pt x="50031" y="48004"/>
                    <a:pt x="49928" y="47735"/>
                  </a:cubicBezTo>
                  <a:cubicBezTo>
                    <a:pt x="49837" y="47461"/>
                    <a:pt x="49769" y="47188"/>
                    <a:pt x="49715" y="46915"/>
                  </a:cubicBezTo>
                  <a:cubicBezTo>
                    <a:pt x="49586" y="46293"/>
                    <a:pt x="49495" y="45670"/>
                    <a:pt x="49389" y="45048"/>
                  </a:cubicBezTo>
                  <a:cubicBezTo>
                    <a:pt x="49207" y="44054"/>
                    <a:pt x="48964" y="43060"/>
                    <a:pt x="48433" y="42195"/>
                  </a:cubicBezTo>
                  <a:cubicBezTo>
                    <a:pt x="48015" y="41519"/>
                    <a:pt x="47386" y="40844"/>
                    <a:pt x="46589" y="40647"/>
                  </a:cubicBezTo>
                  <a:cubicBezTo>
                    <a:pt x="46461" y="40613"/>
                    <a:pt x="46329" y="40595"/>
                    <a:pt x="46201" y="40595"/>
                  </a:cubicBezTo>
                  <a:cubicBezTo>
                    <a:pt x="45699" y="40595"/>
                    <a:pt x="45239" y="40860"/>
                    <a:pt x="45154" y="41428"/>
                  </a:cubicBezTo>
                  <a:cubicBezTo>
                    <a:pt x="45018" y="42316"/>
                    <a:pt x="45807" y="43204"/>
                    <a:pt x="46285" y="43864"/>
                  </a:cubicBezTo>
                  <a:cubicBezTo>
                    <a:pt x="46999" y="44836"/>
                    <a:pt x="47773" y="45815"/>
                    <a:pt x="48152" y="46976"/>
                  </a:cubicBezTo>
                  <a:cubicBezTo>
                    <a:pt x="48334" y="47545"/>
                    <a:pt x="48486" y="48243"/>
                    <a:pt x="48266" y="48820"/>
                  </a:cubicBezTo>
                  <a:cubicBezTo>
                    <a:pt x="48142" y="49146"/>
                    <a:pt x="47919" y="49305"/>
                    <a:pt x="47647" y="49305"/>
                  </a:cubicBezTo>
                  <a:cubicBezTo>
                    <a:pt x="47500" y="49305"/>
                    <a:pt x="47340" y="49259"/>
                    <a:pt x="47173" y="49169"/>
                  </a:cubicBezTo>
                  <a:cubicBezTo>
                    <a:pt x="46976" y="49063"/>
                    <a:pt x="46794" y="48918"/>
                    <a:pt x="46574" y="48843"/>
                  </a:cubicBezTo>
                  <a:cubicBezTo>
                    <a:pt x="46451" y="48799"/>
                    <a:pt x="46316" y="48770"/>
                    <a:pt x="46183" y="48770"/>
                  </a:cubicBezTo>
                  <a:cubicBezTo>
                    <a:pt x="45994" y="48770"/>
                    <a:pt x="45809" y="48828"/>
                    <a:pt x="45671" y="48979"/>
                  </a:cubicBezTo>
                  <a:cubicBezTo>
                    <a:pt x="45428" y="49245"/>
                    <a:pt x="45534" y="49685"/>
                    <a:pt x="45367" y="49973"/>
                  </a:cubicBezTo>
                  <a:cubicBezTo>
                    <a:pt x="45284" y="49784"/>
                    <a:pt x="45177" y="49601"/>
                    <a:pt x="45041" y="49450"/>
                  </a:cubicBezTo>
                  <a:cubicBezTo>
                    <a:pt x="44674" y="49025"/>
                    <a:pt x="44196" y="48957"/>
                    <a:pt x="43695" y="48957"/>
                  </a:cubicBezTo>
                  <a:cubicBezTo>
                    <a:pt x="43480" y="48957"/>
                    <a:pt x="43261" y="48969"/>
                    <a:pt x="43045" y="48972"/>
                  </a:cubicBezTo>
                  <a:cubicBezTo>
                    <a:pt x="43028" y="48972"/>
                    <a:pt x="43011" y="48972"/>
                    <a:pt x="42995" y="48972"/>
                  </a:cubicBezTo>
                  <a:cubicBezTo>
                    <a:pt x="42338" y="48972"/>
                    <a:pt x="42020" y="48677"/>
                    <a:pt x="41702" y="48122"/>
                  </a:cubicBezTo>
                  <a:cubicBezTo>
                    <a:pt x="41535" y="47795"/>
                    <a:pt x="41307" y="47507"/>
                    <a:pt x="41026" y="47272"/>
                  </a:cubicBezTo>
                  <a:cubicBezTo>
                    <a:pt x="40472" y="46831"/>
                    <a:pt x="39759" y="46642"/>
                    <a:pt x="39068" y="46505"/>
                  </a:cubicBezTo>
                  <a:cubicBezTo>
                    <a:pt x="38317" y="46369"/>
                    <a:pt x="37535" y="46300"/>
                    <a:pt x="36799" y="46057"/>
                  </a:cubicBezTo>
                  <a:cubicBezTo>
                    <a:pt x="35790" y="45724"/>
                    <a:pt x="35236" y="45025"/>
                    <a:pt x="34872" y="44046"/>
                  </a:cubicBezTo>
                  <a:cubicBezTo>
                    <a:pt x="34568" y="43227"/>
                    <a:pt x="34310" y="42377"/>
                    <a:pt x="33574" y="41838"/>
                  </a:cubicBezTo>
                  <a:cubicBezTo>
                    <a:pt x="33281" y="41623"/>
                    <a:pt x="32927" y="41492"/>
                    <a:pt x="32581" y="41492"/>
                  </a:cubicBezTo>
                  <a:cubicBezTo>
                    <a:pt x="32256" y="41492"/>
                    <a:pt x="31938" y="41608"/>
                    <a:pt x="31684" y="41876"/>
                  </a:cubicBezTo>
                  <a:cubicBezTo>
                    <a:pt x="31214" y="42384"/>
                    <a:pt x="31176" y="43204"/>
                    <a:pt x="31449" y="43811"/>
                  </a:cubicBezTo>
                  <a:cubicBezTo>
                    <a:pt x="31828" y="44661"/>
                    <a:pt x="32671" y="45162"/>
                    <a:pt x="33430" y="45648"/>
                  </a:cubicBezTo>
                  <a:cubicBezTo>
                    <a:pt x="34356" y="46240"/>
                    <a:pt x="35206" y="46930"/>
                    <a:pt x="35183" y="48137"/>
                  </a:cubicBezTo>
                  <a:cubicBezTo>
                    <a:pt x="35168" y="49123"/>
                    <a:pt x="34788" y="50080"/>
                    <a:pt x="35236" y="51028"/>
                  </a:cubicBezTo>
                  <a:cubicBezTo>
                    <a:pt x="35615" y="51863"/>
                    <a:pt x="36367" y="52447"/>
                    <a:pt x="36822" y="53229"/>
                  </a:cubicBezTo>
                  <a:cubicBezTo>
                    <a:pt x="37376" y="54162"/>
                    <a:pt x="37452" y="55285"/>
                    <a:pt x="37543" y="56348"/>
                  </a:cubicBezTo>
                  <a:cubicBezTo>
                    <a:pt x="37634" y="57327"/>
                    <a:pt x="37763" y="58298"/>
                    <a:pt x="38233" y="59179"/>
                  </a:cubicBezTo>
                  <a:cubicBezTo>
                    <a:pt x="38734" y="60089"/>
                    <a:pt x="39546" y="60886"/>
                    <a:pt x="39812" y="61911"/>
                  </a:cubicBezTo>
                  <a:cubicBezTo>
                    <a:pt x="40040" y="62783"/>
                    <a:pt x="39850" y="63952"/>
                    <a:pt x="38916" y="64309"/>
                  </a:cubicBezTo>
                  <a:cubicBezTo>
                    <a:pt x="38871" y="64324"/>
                    <a:pt x="38856" y="64369"/>
                    <a:pt x="38879" y="64415"/>
                  </a:cubicBezTo>
                  <a:cubicBezTo>
                    <a:pt x="38256" y="64521"/>
                    <a:pt x="37634" y="64589"/>
                    <a:pt x="37012" y="64627"/>
                  </a:cubicBezTo>
                  <a:cubicBezTo>
                    <a:pt x="36679" y="64646"/>
                    <a:pt x="36347" y="64653"/>
                    <a:pt x="36015" y="64653"/>
                  </a:cubicBezTo>
                  <a:cubicBezTo>
                    <a:pt x="34827" y="64653"/>
                    <a:pt x="33645" y="64558"/>
                    <a:pt x="32458" y="64529"/>
                  </a:cubicBezTo>
                  <a:cubicBezTo>
                    <a:pt x="30576" y="63975"/>
                    <a:pt x="28611" y="63861"/>
                    <a:pt x="26660" y="63793"/>
                  </a:cubicBezTo>
                  <a:cubicBezTo>
                    <a:pt x="25613" y="63755"/>
                    <a:pt x="24551" y="63732"/>
                    <a:pt x="23519" y="63664"/>
                  </a:cubicBezTo>
                  <a:cubicBezTo>
                    <a:pt x="22479" y="63588"/>
                    <a:pt x="21462" y="63390"/>
                    <a:pt x="20422" y="63299"/>
                  </a:cubicBezTo>
                  <a:cubicBezTo>
                    <a:pt x="20271" y="63287"/>
                    <a:pt x="20119" y="63281"/>
                    <a:pt x="19968" y="63281"/>
                  </a:cubicBezTo>
                  <a:cubicBezTo>
                    <a:pt x="19116" y="63281"/>
                    <a:pt x="18277" y="63462"/>
                    <a:pt x="17432" y="63610"/>
                  </a:cubicBezTo>
                  <a:cubicBezTo>
                    <a:pt x="16279" y="63800"/>
                    <a:pt x="15133" y="63967"/>
                    <a:pt x="13980" y="64104"/>
                  </a:cubicBezTo>
                  <a:cubicBezTo>
                    <a:pt x="11771" y="64369"/>
                    <a:pt x="9563" y="64521"/>
                    <a:pt x="7339" y="64559"/>
                  </a:cubicBezTo>
                  <a:cubicBezTo>
                    <a:pt x="6995" y="64564"/>
                    <a:pt x="6650" y="64567"/>
                    <a:pt x="6305" y="64567"/>
                  </a:cubicBezTo>
                  <a:cubicBezTo>
                    <a:pt x="4206" y="64567"/>
                    <a:pt x="2107" y="64469"/>
                    <a:pt x="9" y="64293"/>
                  </a:cubicBezTo>
                  <a:lnTo>
                    <a:pt x="1" y="64377"/>
                  </a:lnTo>
                  <a:cubicBezTo>
                    <a:pt x="2115" y="64597"/>
                    <a:pt x="4243" y="64701"/>
                    <a:pt x="6372" y="64701"/>
                  </a:cubicBezTo>
                  <a:cubicBezTo>
                    <a:pt x="8576" y="64701"/>
                    <a:pt x="10781" y="64589"/>
                    <a:pt x="12970" y="64377"/>
                  </a:cubicBezTo>
                  <a:cubicBezTo>
                    <a:pt x="13987" y="64278"/>
                    <a:pt x="15004" y="64157"/>
                    <a:pt x="16013" y="64013"/>
                  </a:cubicBezTo>
                  <a:cubicBezTo>
                    <a:pt x="17137" y="63846"/>
                    <a:pt x="18260" y="63580"/>
                    <a:pt x="19390" y="63481"/>
                  </a:cubicBezTo>
                  <a:cubicBezTo>
                    <a:pt x="19544" y="63468"/>
                    <a:pt x="19698" y="63462"/>
                    <a:pt x="19852" y="63462"/>
                  </a:cubicBezTo>
                  <a:cubicBezTo>
                    <a:pt x="20728" y="63462"/>
                    <a:pt x="21600" y="63657"/>
                    <a:pt x="22471" y="63747"/>
                  </a:cubicBezTo>
                  <a:cubicBezTo>
                    <a:pt x="23488" y="63861"/>
                    <a:pt x="24505" y="63899"/>
                    <a:pt x="25522" y="63937"/>
                  </a:cubicBezTo>
                  <a:cubicBezTo>
                    <a:pt x="27723" y="64005"/>
                    <a:pt x="29939" y="64051"/>
                    <a:pt x="32071" y="64620"/>
                  </a:cubicBezTo>
                  <a:cubicBezTo>
                    <a:pt x="32079" y="64650"/>
                    <a:pt x="32102" y="64673"/>
                    <a:pt x="32140" y="64680"/>
                  </a:cubicBezTo>
                  <a:cubicBezTo>
                    <a:pt x="32223" y="64688"/>
                    <a:pt x="32314" y="64688"/>
                    <a:pt x="32398" y="64711"/>
                  </a:cubicBezTo>
                  <a:cubicBezTo>
                    <a:pt x="32474" y="64734"/>
                    <a:pt x="32557" y="64756"/>
                    <a:pt x="32633" y="64779"/>
                  </a:cubicBezTo>
                  <a:cubicBezTo>
                    <a:pt x="32643" y="64783"/>
                    <a:pt x="32653" y="64785"/>
                    <a:pt x="32662" y="64785"/>
                  </a:cubicBezTo>
                  <a:cubicBezTo>
                    <a:pt x="32689" y="64785"/>
                    <a:pt x="32713" y="64769"/>
                    <a:pt x="32724" y="64741"/>
                  </a:cubicBezTo>
                  <a:cubicBezTo>
                    <a:pt x="33705" y="64832"/>
                    <a:pt x="34686" y="64879"/>
                    <a:pt x="35667" y="64879"/>
                  </a:cubicBezTo>
                  <a:cubicBezTo>
                    <a:pt x="35915" y="64879"/>
                    <a:pt x="36164" y="64876"/>
                    <a:pt x="36412" y="64870"/>
                  </a:cubicBezTo>
                  <a:cubicBezTo>
                    <a:pt x="37771" y="64855"/>
                    <a:pt x="39144" y="64711"/>
                    <a:pt x="40457" y="64339"/>
                  </a:cubicBezTo>
                  <a:cubicBezTo>
                    <a:pt x="41700" y="63985"/>
                    <a:pt x="42838" y="63224"/>
                    <a:pt x="44138" y="63224"/>
                  </a:cubicBezTo>
                  <a:cubicBezTo>
                    <a:pt x="44315" y="63224"/>
                    <a:pt x="44494" y="63238"/>
                    <a:pt x="44676" y="63269"/>
                  </a:cubicBezTo>
                  <a:cubicBezTo>
                    <a:pt x="45367" y="63383"/>
                    <a:pt x="46035" y="63618"/>
                    <a:pt x="46725" y="63747"/>
                  </a:cubicBezTo>
                  <a:cubicBezTo>
                    <a:pt x="47446" y="63891"/>
                    <a:pt x="48175" y="63975"/>
                    <a:pt x="48903" y="63982"/>
                  </a:cubicBezTo>
                  <a:cubicBezTo>
                    <a:pt x="48998" y="63984"/>
                    <a:pt x="49093" y="63985"/>
                    <a:pt x="49187" y="63985"/>
                  </a:cubicBezTo>
                  <a:cubicBezTo>
                    <a:pt x="49768" y="63985"/>
                    <a:pt x="50347" y="63945"/>
                    <a:pt x="50914" y="63853"/>
                  </a:cubicBezTo>
                  <a:cubicBezTo>
                    <a:pt x="51640" y="63750"/>
                    <a:pt x="52360" y="63551"/>
                    <a:pt x="53091" y="63551"/>
                  </a:cubicBezTo>
                  <a:cubicBezTo>
                    <a:pt x="53162" y="63551"/>
                    <a:pt x="53233" y="63553"/>
                    <a:pt x="53305" y="63557"/>
                  </a:cubicBezTo>
                  <a:cubicBezTo>
                    <a:pt x="54049" y="63595"/>
                    <a:pt x="54754" y="63861"/>
                    <a:pt x="55468" y="64058"/>
                  </a:cubicBezTo>
                  <a:cubicBezTo>
                    <a:pt x="56211" y="64271"/>
                    <a:pt x="56970" y="64430"/>
                    <a:pt x="57744" y="64544"/>
                  </a:cubicBezTo>
                  <a:cubicBezTo>
                    <a:pt x="59179" y="64749"/>
                    <a:pt x="60628" y="64832"/>
                    <a:pt x="62078" y="64908"/>
                  </a:cubicBezTo>
                  <a:cubicBezTo>
                    <a:pt x="63415" y="64973"/>
                    <a:pt x="64758" y="65044"/>
                    <a:pt x="66097" y="65044"/>
                  </a:cubicBezTo>
                  <a:cubicBezTo>
                    <a:pt x="66323" y="65044"/>
                    <a:pt x="66549" y="65041"/>
                    <a:pt x="66775" y="65037"/>
                  </a:cubicBezTo>
                  <a:cubicBezTo>
                    <a:pt x="68483" y="65014"/>
                    <a:pt x="70175" y="64809"/>
                    <a:pt x="71875" y="64688"/>
                  </a:cubicBezTo>
                  <a:cubicBezTo>
                    <a:pt x="72443" y="64644"/>
                    <a:pt x="73013" y="64622"/>
                    <a:pt x="73582" y="64622"/>
                  </a:cubicBezTo>
                  <a:cubicBezTo>
                    <a:pt x="74578" y="64622"/>
                    <a:pt x="75572" y="64689"/>
                    <a:pt x="76557" y="64825"/>
                  </a:cubicBezTo>
                  <a:cubicBezTo>
                    <a:pt x="76550" y="64863"/>
                    <a:pt x="76580" y="64908"/>
                    <a:pt x="76625" y="64908"/>
                  </a:cubicBezTo>
                  <a:lnTo>
                    <a:pt x="77157" y="64908"/>
                  </a:lnTo>
                  <a:lnTo>
                    <a:pt x="77157" y="64764"/>
                  </a:lnTo>
                  <a:cubicBezTo>
                    <a:pt x="77149" y="64734"/>
                    <a:pt x="77119" y="64711"/>
                    <a:pt x="77088" y="64703"/>
                  </a:cubicBezTo>
                  <a:cubicBezTo>
                    <a:pt x="76276" y="64483"/>
                    <a:pt x="75449" y="64362"/>
                    <a:pt x="74614" y="64331"/>
                  </a:cubicBezTo>
                  <a:cubicBezTo>
                    <a:pt x="72960" y="63413"/>
                    <a:pt x="72087" y="61265"/>
                    <a:pt x="72770" y="59474"/>
                  </a:cubicBezTo>
                  <a:cubicBezTo>
                    <a:pt x="73430" y="57744"/>
                    <a:pt x="75176" y="56727"/>
                    <a:pt x="76071" y="55134"/>
                  </a:cubicBezTo>
                  <a:cubicBezTo>
                    <a:pt x="76542" y="54291"/>
                    <a:pt x="76610" y="53396"/>
                    <a:pt x="76716" y="52455"/>
                  </a:cubicBezTo>
                  <a:cubicBezTo>
                    <a:pt x="76861" y="51233"/>
                    <a:pt x="77369" y="50292"/>
                    <a:pt x="78401" y="49609"/>
                  </a:cubicBezTo>
                  <a:cubicBezTo>
                    <a:pt x="79297" y="49009"/>
                    <a:pt x="80405" y="48827"/>
                    <a:pt x="81262" y="48182"/>
                  </a:cubicBezTo>
                  <a:cubicBezTo>
                    <a:pt x="81847" y="47750"/>
                    <a:pt x="82325" y="47021"/>
                    <a:pt x="82180" y="46262"/>
                  </a:cubicBezTo>
                  <a:cubicBezTo>
                    <a:pt x="82002" y="45335"/>
                    <a:pt x="81238" y="45007"/>
                    <a:pt x="80406" y="45007"/>
                  </a:cubicBezTo>
                  <a:cubicBezTo>
                    <a:pt x="79720" y="45007"/>
                    <a:pt x="78987" y="45231"/>
                    <a:pt x="78500" y="45526"/>
                  </a:cubicBezTo>
                  <a:cubicBezTo>
                    <a:pt x="76792" y="46558"/>
                    <a:pt x="75942" y="48456"/>
                    <a:pt x="75024" y="50140"/>
                  </a:cubicBezTo>
                  <a:cubicBezTo>
                    <a:pt x="74493" y="51104"/>
                    <a:pt x="73901" y="52106"/>
                    <a:pt x="73036" y="52819"/>
                  </a:cubicBezTo>
                  <a:cubicBezTo>
                    <a:pt x="72603" y="53176"/>
                    <a:pt x="72057" y="53472"/>
                    <a:pt x="71488" y="53494"/>
                  </a:cubicBezTo>
                  <a:cubicBezTo>
                    <a:pt x="71465" y="53496"/>
                    <a:pt x="71443" y="53496"/>
                    <a:pt x="71421" y="53496"/>
                  </a:cubicBezTo>
                  <a:cubicBezTo>
                    <a:pt x="70894" y="53496"/>
                    <a:pt x="70503" y="53157"/>
                    <a:pt x="69993" y="53077"/>
                  </a:cubicBezTo>
                  <a:cubicBezTo>
                    <a:pt x="69923" y="53067"/>
                    <a:pt x="69852" y="53061"/>
                    <a:pt x="69781" y="53061"/>
                  </a:cubicBezTo>
                  <a:cubicBezTo>
                    <a:pt x="69493" y="53061"/>
                    <a:pt x="69205" y="53148"/>
                    <a:pt x="68961" y="53312"/>
                  </a:cubicBezTo>
                  <a:cubicBezTo>
                    <a:pt x="68938" y="53315"/>
                    <a:pt x="68916" y="53316"/>
                    <a:pt x="68892" y="53316"/>
                  </a:cubicBezTo>
                  <a:cubicBezTo>
                    <a:pt x="68837" y="53316"/>
                    <a:pt x="68779" y="53310"/>
                    <a:pt x="68725" y="53305"/>
                  </a:cubicBezTo>
                  <a:lnTo>
                    <a:pt x="68703" y="53494"/>
                  </a:lnTo>
                  <a:cubicBezTo>
                    <a:pt x="68414" y="53737"/>
                    <a:pt x="68141" y="54011"/>
                    <a:pt x="67898" y="54299"/>
                  </a:cubicBezTo>
                  <a:cubicBezTo>
                    <a:pt x="67192" y="55088"/>
                    <a:pt x="66373" y="55771"/>
                    <a:pt x="65462" y="56310"/>
                  </a:cubicBezTo>
                  <a:cubicBezTo>
                    <a:pt x="65022" y="56568"/>
                    <a:pt x="64567" y="56788"/>
                    <a:pt x="64089" y="56970"/>
                  </a:cubicBezTo>
                  <a:lnTo>
                    <a:pt x="63944" y="56970"/>
                  </a:lnTo>
                  <a:lnTo>
                    <a:pt x="63944" y="57031"/>
                  </a:lnTo>
                  <a:cubicBezTo>
                    <a:pt x="62978" y="57395"/>
                    <a:pt x="61954" y="57581"/>
                    <a:pt x="60927" y="57581"/>
                  </a:cubicBezTo>
                  <a:cubicBezTo>
                    <a:pt x="60414" y="57581"/>
                    <a:pt x="59900" y="57534"/>
                    <a:pt x="59391" y="57441"/>
                  </a:cubicBezTo>
                  <a:cubicBezTo>
                    <a:pt x="57600" y="57092"/>
                    <a:pt x="55991" y="56143"/>
                    <a:pt x="54823" y="54747"/>
                  </a:cubicBezTo>
                  <a:cubicBezTo>
                    <a:pt x="55263" y="54140"/>
                    <a:pt x="54997" y="53047"/>
                    <a:pt x="54929" y="52394"/>
                  </a:cubicBezTo>
                  <a:cubicBezTo>
                    <a:pt x="54830" y="51499"/>
                    <a:pt x="54709" y="50618"/>
                    <a:pt x="54557" y="49738"/>
                  </a:cubicBezTo>
                  <a:cubicBezTo>
                    <a:pt x="54580" y="49708"/>
                    <a:pt x="54572" y="49662"/>
                    <a:pt x="54542" y="49639"/>
                  </a:cubicBezTo>
                  <a:cubicBezTo>
                    <a:pt x="54489" y="49366"/>
                    <a:pt x="54443" y="49093"/>
                    <a:pt x="54383" y="48820"/>
                  </a:cubicBezTo>
                  <a:cubicBezTo>
                    <a:pt x="53920" y="46475"/>
                    <a:pt x="53214" y="44175"/>
                    <a:pt x="52280" y="41975"/>
                  </a:cubicBezTo>
                  <a:cubicBezTo>
                    <a:pt x="50383" y="37512"/>
                    <a:pt x="47446" y="33581"/>
                    <a:pt x="43713" y="30493"/>
                  </a:cubicBezTo>
                  <a:cubicBezTo>
                    <a:pt x="40062" y="27457"/>
                    <a:pt x="35881" y="24930"/>
                    <a:pt x="32959" y="21113"/>
                  </a:cubicBezTo>
                  <a:cubicBezTo>
                    <a:pt x="31358" y="19011"/>
                    <a:pt x="30235" y="16620"/>
                    <a:pt x="28451" y="14647"/>
                  </a:cubicBezTo>
                  <a:cubicBezTo>
                    <a:pt x="26645" y="12651"/>
                    <a:pt x="24520" y="10906"/>
                    <a:pt x="22380" y="9274"/>
                  </a:cubicBezTo>
                  <a:cubicBezTo>
                    <a:pt x="19982" y="7468"/>
                    <a:pt x="17463" y="5837"/>
                    <a:pt x="14837" y="4395"/>
                  </a:cubicBezTo>
                  <a:cubicBezTo>
                    <a:pt x="12606" y="3158"/>
                    <a:pt x="10420" y="1906"/>
                    <a:pt x="87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5" name="Google Shape;1655;p50"/>
            <p:cNvGrpSpPr/>
            <p:nvPr/>
          </p:nvGrpSpPr>
          <p:grpSpPr>
            <a:xfrm>
              <a:off x="434190" y="4021761"/>
              <a:ext cx="436654" cy="517522"/>
              <a:chOff x="586590" y="3983661"/>
              <a:chExt cx="436654" cy="517522"/>
            </a:xfrm>
          </p:grpSpPr>
          <p:sp>
            <p:nvSpPr>
              <p:cNvPr id="1656" name="Google Shape;1656;p50"/>
              <p:cNvSpPr/>
              <p:nvPr/>
            </p:nvSpPr>
            <p:spPr>
              <a:xfrm>
                <a:off x="586590" y="4218482"/>
                <a:ext cx="436654" cy="2827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3342" extrusionOk="0">
                    <a:moveTo>
                      <a:pt x="1348" y="0"/>
                    </a:moveTo>
                    <a:cubicBezTo>
                      <a:pt x="1234" y="0"/>
                      <a:pt x="1117" y="13"/>
                      <a:pt x="995" y="40"/>
                    </a:cubicBezTo>
                    <a:cubicBezTo>
                      <a:pt x="1" y="268"/>
                      <a:pt x="259" y="1270"/>
                      <a:pt x="744" y="1869"/>
                    </a:cubicBezTo>
                    <a:cubicBezTo>
                      <a:pt x="1040" y="2218"/>
                      <a:pt x="1397" y="2507"/>
                      <a:pt x="1799" y="2712"/>
                    </a:cubicBezTo>
                    <a:cubicBezTo>
                      <a:pt x="2604" y="3137"/>
                      <a:pt x="3514" y="3266"/>
                      <a:pt x="4417" y="3342"/>
                    </a:cubicBezTo>
                    <a:cubicBezTo>
                      <a:pt x="4425" y="3319"/>
                      <a:pt x="4448" y="3304"/>
                      <a:pt x="4478" y="3304"/>
                    </a:cubicBezTo>
                    <a:cubicBezTo>
                      <a:pt x="4895" y="3296"/>
                      <a:pt x="5161" y="2856"/>
                      <a:pt x="4979" y="2476"/>
                    </a:cubicBezTo>
                    <a:cubicBezTo>
                      <a:pt x="4873" y="2249"/>
                      <a:pt x="4637" y="2211"/>
                      <a:pt x="4425" y="2120"/>
                    </a:cubicBezTo>
                    <a:cubicBezTo>
                      <a:pt x="4303" y="2074"/>
                      <a:pt x="4190" y="2013"/>
                      <a:pt x="4076" y="1945"/>
                    </a:cubicBezTo>
                    <a:cubicBezTo>
                      <a:pt x="3795" y="1755"/>
                      <a:pt x="3537" y="1528"/>
                      <a:pt x="3317" y="1262"/>
                    </a:cubicBezTo>
                    <a:cubicBezTo>
                      <a:pt x="2783" y="675"/>
                      <a:pt x="2173" y="0"/>
                      <a:pt x="1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612305" y="3996265"/>
                <a:ext cx="130945" cy="11250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330" extrusionOk="0">
                    <a:moveTo>
                      <a:pt x="665" y="1"/>
                    </a:moveTo>
                    <a:cubicBezTo>
                      <a:pt x="387" y="1"/>
                      <a:pt x="138" y="183"/>
                      <a:pt x="61" y="451"/>
                    </a:cubicBezTo>
                    <a:cubicBezTo>
                      <a:pt x="61" y="459"/>
                      <a:pt x="61" y="467"/>
                      <a:pt x="61" y="474"/>
                    </a:cubicBezTo>
                    <a:cubicBezTo>
                      <a:pt x="53" y="482"/>
                      <a:pt x="53" y="489"/>
                      <a:pt x="53" y="497"/>
                    </a:cubicBezTo>
                    <a:cubicBezTo>
                      <a:pt x="38" y="558"/>
                      <a:pt x="38" y="634"/>
                      <a:pt x="53" y="702"/>
                    </a:cubicBezTo>
                    <a:cubicBezTo>
                      <a:pt x="61" y="732"/>
                      <a:pt x="38" y="770"/>
                      <a:pt x="0" y="778"/>
                    </a:cubicBezTo>
                    <a:cubicBezTo>
                      <a:pt x="59" y="1109"/>
                      <a:pt x="510" y="1330"/>
                      <a:pt x="895" y="1330"/>
                    </a:cubicBezTo>
                    <a:cubicBezTo>
                      <a:pt x="1249" y="1330"/>
                      <a:pt x="1547" y="1142"/>
                      <a:pt x="1427" y="679"/>
                    </a:cubicBezTo>
                    <a:cubicBezTo>
                      <a:pt x="1343" y="353"/>
                      <a:pt x="1085" y="42"/>
                      <a:pt x="729" y="4"/>
                    </a:cubicBezTo>
                    <a:cubicBezTo>
                      <a:pt x="707" y="2"/>
                      <a:pt x="686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0"/>
              <p:cNvSpPr/>
              <p:nvPr/>
            </p:nvSpPr>
            <p:spPr>
              <a:xfrm>
                <a:off x="599447" y="3983661"/>
                <a:ext cx="150824" cy="136867"/>
              </a:xfrm>
              <a:custGeom>
                <a:avLst/>
                <a:gdLst/>
                <a:ahLst/>
                <a:cxnLst/>
                <a:rect l="l" t="t" r="r" b="b"/>
                <a:pathLst>
                  <a:path w="1783" h="1618" extrusionOk="0">
                    <a:moveTo>
                      <a:pt x="825" y="150"/>
                    </a:moveTo>
                    <a:cubicBezTo>
                      <a:pt x="846" y="150"/>
                      <a:pt x="867" y="151"/>
                      <a:pt x="888" y="153"/>
                    </a:cubicBezTo>
                    <a:cubicBezTo>
                      <a:pt x="1237" y="191"/>
                      <a:pt x="1495" y="502"/>
                      <a:pt x="1579" y="821"/>
                    </a:cubicBezTo>
                    <a:cubicBezTo>
                      <a:pt x="1699" y="1288"/>
                      <a:pt x="1400" y="1478"/>
                      <a:pt x="1045" y="1478"/>
                    </a:cubicBezTo>
                    <a:cubicBezTo>
                      <a:pt x="662" y="1478"/>
                      <a:pt x="215" y="1257"/>
                      <a:pt x="160" y="927"/>
                    </a:cubicBezTo>
                    <a:cubicBezTo>
                      <a:pt x="198" y="919"/>
                      <a:pt x="220" y="881"/>
                      <a:pt x="213" y="851"/>
                    </a:cubicBezTo>
                    <a:cubicBezTo>
                      <a:pt x="198" y="783"/>
                      <a:pt x="198" y="707"/>
                      <a:pt x="213" y="646"/>
                    </a:cubicBezTo>
                    <a:cubicBezTo>
                      <a:pt x="220" y="638"/>
                      <a:pt x="220" y="631"/>
                      <a:pt x="220" y="623"/>
                    </a:cubicBezTo>
                    <a:cubicBezTo>
                      <a:pt x="220" y="616"/>
                      <a:pt x="220" y="608"/>
                      <a:pt x="220" y="600"/>
                    </a:cubicBezTo>
                    <a:cubicBezTo>
                      <a:pt x="305" y="332"/>
                      <a:pt x="547" y="150"/>
                      <a:pt x="825" y="150"/>
                    </a:cubicBezTo>
                    <a:close/>
                    <a:moveTo>
                      <a:pt x="824" y="1"/>
                    </a:moveTo>
                    <a:cubicBezTo>
                      <a:pt x="820" y="1"/>
                      <a:pt x="816" y="1"/>
                      <a:pt x="812" y="1"/>
                    </a:cubicBezTo>
                    <a:cubicBezTo>
                      <a:pt x="372" y="9"/>
                      <a:pt x="23" y="388"/>
                      <a:pt x="61" y="836"/>
                    </a:cubicBezTo>
                    <a:cubicBezTo>
                      <a:pt x="0" y="1284"/>
                      <a:pt x="588" y="1617"/>
                      <a:pt x="1087" y="1617"/>
                    </a:cubicBezTo>
                    <a:cubicBezTo>
                      <a:pt x="1459" y="1617"/>
                      <a:pt x="1783" y="1432"/>
                      <a:pt x="1753" y="972"/>
                    </a:cubicBezTo>
                    <a:cubicBezTo>
                      <a:pt x="1723" y="498"/>
                      <a:pt x="1334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9" name="Google Shape;1659;p50"/>
          <p:cNvSpPr txBox="1">
            <a:spLocks noGrp="1"/>
          </p:cNvSpPr>
          <p:nvPr>
            <p:ph type="title"/>
          </p:nvPr>
        </p:nvSpPr>
        <p:spPr>
          <a:xfrm>
            <a:off x="3597250" y="1064825"/>
            <a:ext cx="4683000" cy="1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AWESOME </a:t>
            </a:r>
            <a:r>
              <a:rPr lang="en"/>
              <a:t>YOGURT!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3C6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MODELS OF </a:t>
            </a:r>
            <a:r>
              <a:rPr lang="en">
                <a:solidFill>
                  <a:schemeClr val="lt1"/>
                </a:solidFill>
              </a:rPr>
              <a:t>FORECASTING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00" name="Google Shape;1800;p55"/>
          <p:cNvGrpSpPr/>
          <p:nvPr/>
        </p:nvGrpSpPr>
        <p:grpSpPr>
          <a:xfrm>
            <a:off x="3086065" y="2014860"/>
            <a:ext cx="2971870" cy="1943888"/>
            <a:chOff x="3270375" y="2036550"/>
            <a:chExt cx="2603250" cy="1702775"/>
          </a:xfrm>
        </p:grpSpPr>
        <p:sp>
          <p:nvSpPr>
            <p:cNvPr id="1801" name="Google Shape;1801;p55"/>
            <p:cNvSpPr/>
            <p:nvPr/>
          </p:nvSpPr>
          <p:spPr>
            <a:xfrm>
              <a:off x="5243128" y="2039254"/>
              <a:ext cx="325625" cy="673600"/>
            </a:xfrm>
            <a:custGeom>
              <a:avLst/>
              <a:gdLst/>
              <a:ahLst/>
              <a:cxnLst/>
              <a:rect l="l" t="t" r="r" b="b"/>
              <a:pathLst>
                <a:path w="13025" h="26944" extrusionOk="0">
                  <a:moveTo>
                    <a:pt x="3159" y="726"/>
                  </a:moveTo>
                  <a:cubicBezTo>
                    <a:pt x="2889" y="1091"/>
                    <a:pt x="3651" y="1822"/>
                    <a:pt x="3445" y="2346"/>
                  </a:cubicBezTo>
                  <a:cubicBezTo>
                    <a:pt x="3239" y="2870"/>
                    <a:pt x="2366" y="3410"/>
                    <a:pt x="1921" y="3870"/>
                  </a:cubicBezTo>
                  <a:cubicBezTo>
                    <a:pt x="1477" y="4330"/>
                    <a:pt x="1096" y="4584"/>
                    <a:pt x="778" y="5108"/>
                  </a:cubicBezTo>
                  <a:cubicBezTo>
                    <a:pt x="461" y="5632"/>
                    <a:pt x="-47" y="6219"/>
                    <a:pt x="16" y="7013"/>
                  </a:cubicBezTo>
                  <a:cubicBezTo>
                    <a:pt x="80" y="7807"/>
                    <a:pt x="588" y="8981"/>
                    <a:pt x="1159" y="9870"/>
                  </a:cubicBezTo>
                  <a:cubicBezTo>
                    <a:pt x="1731" y="10759"/>
                    <a:pt x="3144" y="11410"/>
                    <a:pt x="3445" y="12347"/>
                  </a:cubicBezTo>
                  <a:cubicBezTo>
                    <a:pt x="3747" y="13284"/>
                    <a:pt x="3333" y="14506"/>
                    <a:pt x="2968" y="15490"/>
                  </a:cubicBezTo>
                  <a:cubicBezTo>
                    <a:pt x="2603" y="16474"/>
                    <a:pt x="1492" y="16871"/>
                    <a:pt x="1254" y="18252"/>
                  </a:cubicBezTo>
                  <a:cubicBezTo>
                    <a:pt x="1016" y="19633"/>
                    <a:pt x="1413" y="22348"/>
                    <a:pt x="1540" y="23777"/>
                  </a:cubicBezTo>
                  <a:cubicBezTo>
                    <a:pt x="1667" y="25206"/>
                    <a:pt x="1270" y="26460"/>
                    <a:pt x="2016" y="26825"/>
                  </a:cubicBezTo>
                  <a:cubicBezTo>
                    <a:pt x="2762" y="27190"/>
                    <a:pt x="5413" y="26540"/>
                    <a:pt x="6016" y="25968"/>
                  </a:cubicBezTo>
                  <a:cubicBezTo>
                    <a:pt x="6619" y="25397"/>
                    <a:pt x="5349" y="23841"/>
                    <a:pt x="5635" y="23396"/>
                  </a:cubicBezTo>
                  <a:cubicBezTo>
                    <a:pt x="5921" y="22952"/>
                    <a:pt x="7366" y="22841"/>
                    <a:pt x="7731" y="23301"/>
                  </a:cubicBezTo>
                  <a:cubicBezTo>
                    <a:pt x="8096" y="23761"/>
                    <a:pt x="7350" y="25634"/>
                    <a:pt x="7826" y="26158"/>
                  </a:cubicBezTo>
                  <a:cubicBezTo>
                    <a:pt x="8302" y="26682"/>
                    <a:pt x="10001" y="26539"/>
                    <a:pt x="10588" y="26444"/>
                  </a:cubicBezTo>
                  <a:cubicBezTo>
                    <a:pt x="11175" y="26349"/>
                    <a:pt x="11271" y="26079"/>
                    <a:pt x="11350" y="25587"/>
                  </a:cubicBezTo>
                  <a:cubicBezTo>
                    <a:pt x="11430" y="25095"/>
                    <a:pt x="11097" y="24221"/>
                    <a:pt x="11065" y="23491"/>
                  </a:cubicBezTo>
                  <a:cubicBezTo>
                    <a:pt x="11033" y="22761"/>
                    <a:pt x="11097" y="22046"/>
                    <a:pt x="11160" y="21205"/>
                  </a:cubicBezTo>
                  <a:cubicBezTo>
                    <a:pt x="11224" y="20364"/>
                    <a:pt x="11589" y="19491"/>
                    <a:pt x="11446" y="18443"/>
                  </a:cubicBezTo>
                  <a:cubicBezTo>
                    <a:pt x="11303" y="17395"/>
                    <a:pt x="10351" y="16126"/>
                    <a:pt x="10303" y="14919"/>
                  </a:cubicBezTo>
                  <a:cubicBezTo>
                    <a:pt x="10255" y="13713"/>
                    <a:pt x="10747" y="12315"/>
                    <a:pt x="11160" y="11204"/>
                  </a:cubicBezTo>
                  <a:cubicBezTo>
                    <a:pt x="11573" y="10093"/>
                    <a:pt x="12493" y="9124"/>
                    <a:pt x="12779" y="8251"/>
                  </a:cubicBezTo>
                  <a:cubicBezTo>
                    <a:pt x="13065" y="7378"/>
                    <a:pt x="13080" y="6711"/>
                    <a:pt x="12874" y="5965"/>
                  </a:cubicBezTo>
                  <a:cubicBezTo>
                    <a:pt x="12668" y="5219"/>
                    <a:pt x="11986" y="4631"/>
                    <a:pt x="11541" y="3774"/>
                  </a:cubicBezTo>
                  <a:cubicBezTo>
                    <a:pt x="11097" y="2917"/>
                    <a:pt x="10667" y="1441"/>
                    <a:pt x="10207" y="822"/>
                  </a:cubicBezTo>
                  <a:cubicBezTo>
                    <a:pt x="9747" y="203"/>
                    <a:pt x="9636" y="171"/>
                    <a:pt x="8779" y="60"/>
                  </a:cubicBezTo>
                  <a:cubicBezTo>
                    <a:pt x="7922" y="-51"/>
                    <a:pt x="6001" y="44"/>
                    <a:pt x="5064" y="155"/>
                  </a:cubicBezTo>
                  <a:cubicBezTo>
                    <a:pt x="4127" y="266"/>
                    <a:pt x="3429" y="361"/>
                    <a:pt x="3159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02" name="Google Shape;1802;p55"/>
            <p:cNvSpPr/>
            <p:nvPr/>
          </p:nvSpPr>
          <p:spPr>
            <a:xfrm>
              <a:off x="3270375" y="2036550"/>
              <a:ext cx="2603250" cy="1702775"/>
            </a:xfrm>
            <a:custGeom>
              <a:avLst/>
              <a:gdLst/>
              <a:ahLst/>
              <a:cxnLst/>
              <a:rect l="l" t="t" r="r" b="b"/>
              <a:pathLst>
                <a:path w="104130" h="68111" extrusionOk="0">
                  <a:moveTo>
                    <a:pt x="95091" y="0"/>
                  </a:moveTo>
                  <a:cubicBezTo>
                    <a:pt x="94871" y="0"/>
                    <a:pt x="94582" y="146"/>
                    <a:pt x="94234" y="495"/>
                  </a:cubicBezTo>
                  <a:cubicBezTo>
                    <a:pt x="93429" y="1299"/>
                    <a:pt x="92357" y="1762"/>
                    <a:pt x="91235" y="1836"/>
                  </a:cubicBezTo>
                  <a:cubicBezTo>
                    <a:pt x="90626" y="1153"/>
                    <a:pt x="89724" y="763"/>
                    <a:pt x="88700" y="495"/>
                  </a:cubicBezTo>
                  <a:cubicBezTo>
                    <a:pt x="87604" y="1714"/>
                    <a:pt x="87214" y="2542"/>
                    <a:pt x="88384" y="3883"/>
                  </a:cubicBezTo>
                  <a:cubicBezTo>
                    <a:pt x="89944" y="5687"/>
                    <a:pt x="92210" y="5809"/>
                    <a:pt x="91138" y="8124"/>
                  </a:cubicBezTo>
                  <a:cubicBezTo>
                    <a:pt x="90041" y="10464"/>
                    <a:pt x="87311" y="11902"/>
                    <a:pt x="87677" y="13804"/>
                  </a:cubicBezTo>
                  <a:cubicBezTo>
                    <a:pt x="88042" y="15705"/>
                    <a:pt x="89870" y="17167"/>
                    <a:pt x="89944" y="18532"/>
                  </a:cubicBezTo>
                  <a:cubicBezTo>
                    <a:pt x="89992" y="19897"/>
                    <a:pt x="89480" y="22115"/>
                    <a:pt x="89529" y="23237"/>
                  </a:cubicBezTo>
                  <a:cubicBezTo>
                    <a:pt x="89575" y="24309"/>
                    <a:pt x="90474" y="26214"/>
                    <a:pt x="88911" y="26214"/>
                  </a:cubicBezTo>
                  <a:cubicBezTo>
                    <a:pt x="88804" y="26214"/>
                    <a:pt x="88685" y="26205"/>
                    <a:pt x="88554" y="26186"/>
                  </a:cubicBezTo>
                  <a:cubicBezTo>
                    <a:pt x="86531" y="25869"/>
                    <a:pt x="86775" y="25040"/>
                    <a:pt x="87652" y="24090"/>
                  </a:cubicBezTo>
                  <a:cubicBezTo>
                    <a:pt x="88530" y="23139"/>
                    <a:pt x="89237" y="22359"/>
                    <a:pt x="88042" y="22286"/>
                  </a:cubicBezTo>
                  <a:cubicBezTo>
                    <a:pt x="87950" y="22282"/>
                    <a:pt x="87863" y="22280"/>
                    <a:pt x="87779" y="22280"/>
                  </a:cubicBezTo>
                  <a:cubicBezTo>
                    <a:pt x="86774" y="22280"/>
                    <a:pt x="86315" y="22530"/>
                    <a:pt x="85483" y="22530"/>
                  </a:cubicBezTo>
                  <a:cubicBezTo>
                    <a:pt x="85449" y="22531"/>
                    <a:pt x="85417" y="22531"/>
                    <a:pt x="85384" y="22531"/>
                  </a:cubicBezTo>
                  <a:cubicBezTo>
                    <a:pt x="84608" y="22531"/>
                    <a:pt x="84146" y="22281"/>
                    <a:pt x="83169" y="22281"/>
                  </a:cubicBezTo>
                  <a:cubicBezTo>
                    <a:pt x="83091" y="22281"/>
                    <a:pt x="83009" y="22282"/>
                    <a:pt x="82924" y="22286"/>
                  </a:cubicBezTo>
                  <a:cubicBezTo>
                    <a:pt x="81729" y="22359"/>
                    <a:pt x="82461" y="23139"/>
                    <a:pt x="83314" y="24090"/>
                  </a:cubicBezTo>
                  <a:cubicBezTo>
                    <a:pt x="84191" y="25040"/>
                    <a:pt x="84411" y="25869"/>
                    <a:pt x="82412" y="26186"/>
                  </a:cubicBezTo>
                  <a:cubicBezTo>
                    <a:pt x="82282" y="26205"/>
                    <a:pt x="82165" y="26214"/>
                    <a:pt x="82059" y="26214"/>
                  </a:cubicBezTo>
                  <a:cubicBezTo>
                    <a:pt x="80513" y="26214"/>
                    <a:pt x="81391" y="24309"/>
                    <a:pt x="81437" y="23237"/>
                  </a:cubicBezTo>
                  <a:cubicBezTo>
                    <a:pt x="81486" y="22115"/>
                    <a:pt x="80974" y="19897"/>
                    <a:pt x="81022" y="18532"/>
                  </a:cubicBezTo>
                  <a:cubicBezTo>
                    <a:pt x="81096" y="17167"/>
                    <a:pt x="82948" y="15729"/>
                    <a:pt x="83289" y="13804"/>
                  </a:cubicBezTo>
                  <a:cubicBezTo>
                    <a:pt x="83655" y="11902"/>
                    <a:pt x="80901" y="10464"/>
                    <a:pt x="79828" y="8124"/>
                  </a:cubicBezTo>
                  <a:cubicBezTo>
                    <a:pt x="78756" y="5809"/>
                    <a:pt x="81022" y="5687"/>
                    <a:pt x="82582" y="3883"/>
                  </a:cubicBezTo>
                  <a:cubicBezTo>
                    <a:pt x="83752" y="2542"/>
                    <a:pt x="83362" y="1714"/>
                    <a:pt x="82266" y="519"/>
                  </a:cubicBezTo>
                  <a:cubicBezTo>
                    <a:pt x="81242" y="763"/>
                    <a:pt x="80340" y="1153"/>
                    <a:pt x="79731" y="1836"/>
                  </a:cubicBezTo>
                  <a:cubicBezTo>
                    <a:pt x="78585" y="1762"/>
                    <a:pt x="77537" y="1299"/>
                    <a:pt x="76732" y="519"/>
                  </a:cubicBezTo>
                  <a:cubicBezTo>
                    <a:pt x="76375" y="162"/>
                    <a:pt x="76080" y="12"/>
                    <a:pt x="75858" y="12"/>
                  </a:cubicBezTo>
                  <a:cubicBezTo>
                    <a:pt x="75126" y="12"/>
                    <a:pt x="75172" y="1638"/>
                    <a:pt x="76294" y="2835"/>
                  </a:cubicBezTo>
                  <a:cubicBezTo>
                    <a:pt x="76976" y="3517"/>
                    <a:pt x="77805" y="3981"/>
                    <a:pt x="78731" y="4224"/>
                  </a:cubicBezTo>
                  <a:cubicBezTo>
                    <a:pt x="78634" y="5419"/>
                    <a:pt x="79389" y="5126"/>
                    <a:pt x="78171" y="5589"/>
                  </a:cubicBezTo>
                  <a:cubicBezTo>
                    <a:pt x="78019" y="5642"/>
                    <a:pt x="77870" y="5666"/>
                    <a:pt x="77721" y="5666"/>
                  </a:cubicBezTo>
                  <a:cubicBezTo>
                    <a:pt x="76512" y="5666"/>
                    <a:pt x="75338" y="4117"/>
                    <a:pt x="73602" y="4117"/>
                  </a:cubicBezTo>
                  <a:cubicBezTo>
                    <a:pt x="73380" y="4117"/>
                    <a:pt x="73148" y="4142"/>
                    <a:pt x="72906" y="4200"/>
                  </a:cubicBezTo>
                  <a:cubicBezTo>
                    <a:pt x="72126" y="4371"/>
                    <a:pt x="71199" y="4517"/>
                    <a:pt x="70298" y="4663"/>
                  </a:cubicBezTo>
                  <a:cubicBezTo>
                    <a:pt x="70123" y="4692"/>
                    <a:pt x="69946" y="4706"/>
                    <a:pt x="69769" y="4706"/>
                  </a:cubicBezTo>
                  <a:cubicBezTo>
                    <a:pt x="69351" y="4706"/>
                    <a:pt x="68929" y="4629"/>
                    <a:pt x="68518" y="4492"/>
                  </a:cubicBezTo>
                  <a:cubicBezTo>
                    <a:pt x="67811" y="4234"/>
                    <a:pt x="66982" y="4048"/>
                    <a:pt x="66246" y="4048"/>
                  </a:cubicBezTo>
                  <a:cubicBezTo>
                    <a:pt x="65943" y="4048"/>
                    <a:pt x="65655" y="4080"/>
                    <a:pt x="65398" y="4151"/>
                  </a:cubicBezTo>
                  <a:cubicBezTo>
                    <a:pt x="61742" y="5126"/>
                    <a:pt x="50164" y="6442"/>
                    <a:pt x="46069" y="6784"/>
                  </a:cubicBezTo>
                  <a:cubicBezTo>
                    <a:pt x="45443" y="6834"/>
                    <a:pt x="44799" y="6857"/>
                    <a:pt x="44139" y="6857"/>
                  </a:cubicBezTo>
                  <a:cubicBezTo>
                    <a:pt x="36614" y="6857"/>
                    <a:pt x="26994" y="3846"/>
                    <a:pt x="18532" y="3846"/>
                  </a:cubicBezTo>
                  <a:cubicBezTo>
                    <a:pt x="15533" y="3846"/>
                    <a:pt x="12680" y="4224"/>
                    <a:pt x="10116" y="5248"/>
                  </a:cubicBezTo>
                  <a:cubicBezTo>
                    <a:pt x="9897" y="5345"/>
                    <a:pt x="9677" y="5443"/>
                    <a:pt x="9458" y="5565"/>
                  </a:cubicBezTo>
                  <a:cubicBezTo>
                    <a:pt x="6265" y="6247"/>
                    <a:pt x="4047" y="8831"/>
                    <a:pt x="4047" y="11707"/>
                  </a:cubicBezTo>
                  <a:cubicBezTo>
                    <a:pt x="4047" y="13730"/>
                    <a:pt x="3706" y="27892"/>
                    <a:pt x="3584" y="32987"/>
                  </a:cubicBezTo>
                  <a:cubicBezTo>
                    <a:pt x="3218" y="33230"/>
                    <a:pt x="2828" y="33815"/>
                    <a:pt x="2365" y="34815"/>
                  </a:cubicBezTo>
                  <a:cubicBezTo>
                    <a:pt x="1" y="40104"/>
                    <a:pt x="5461" y="48879"/>
                    <a:pt x="5461" y="48879"/>
                  </a:cubicBezTo>
                  <a:cubicBezTo>
                    <a:pt x="5461" y="48879"/>
                    <a:pt x="5924" y="41981"/>
                    <a:pt x="5899" y="39056"/>
                  </a:cubicBezTo>
                  <a:cubicBezTo>
                    <a:pt x="5899" y="37301"/>
                    <a:pt x="5461" y="34205"/>
                    <a:pt x="4632" y="33157"/>
                  </a:cubicBezTo>
                  <a:cubicBezTo>
                    <a:pt x="4729" y="29769"/>
                    <a:pt x="4973" y="21896"/>
                    <a:pt x="5241" y="18215"/>
                  </a:cubicBezTo>
                  <a:cubicBezTo>
                    <a:pt x="5461" y="20019"/>
                    <a:pt x="5680" y="22603"/>
                    <a:pt x="5412" y="24358"/>
                  </a:cubicBezTo>
                  <a:cubicBezTo>
                    <a:pt x="4973" y="27185"/>
                    <a:pt x="11116" y="36180"/>
                    <a:pt x="11579" y="38666"/>
                  </a:cubicBezTo>
                  <a:cubicBezTo>
                    <a:pt x="12042" y="41152"/>
                    <a:pt x="9580" y="47441"/>
                    <a:pt x="9580" y="47441"/>
                  </a:cubicBezTo>
                  <a:cubicBezTo>
                    <a:pt x="9580" y="47441"/>
                    <a:pt x="11432" y="62066"/>
                    <a:pt x="11432" y="62407"/>
                  </a:cubicBezTo>
                  <a:cubicBezTo>
                    <a:pt x="11432" y="62748"/>
                    <a:pt x="10360" y="65405"/>
                    <a:pt x="10360" y="65405"/>
                  </a:cubicBezTo>
                  <a:cubicBezTo>
                    <a:pt x="10360" y="65405"/>
                    <a:pt x="11725" y="65990"/>
                    <a:pt x="12091" y="66087"/>
                  </a:cubicBezTo>
                  <a:cubicBezTo>
                    <a:pt x="12432" y="66161"/>
                    <a:pt x="12286" y="67379"/>
                    <a:pt x="12286" y="67379"/>
                  </a:cubicBezTo>
                  <a:lnTo>
                    <a:pt x="18404" y="67184"/>
                  </a:lnTo>
                  <a:lnTo>
                    <a:pt x="15869" y="60628"/>
                  </a:lnTo>
                  <a:cubicBezTo>
                    <a:pt x="15869" y="60628"/>
                    <a:pt x="14991" y="49464"/>
                    <a:pt x="15771" y="47904"/>
                  </a:cubicBezTo>
                  <a:cubicBezTo>
                    <a:pt x="15893" y="47660"/>
                    <a:pt x="17892" y="42493"/>
                    <a:pt x="17892" y="42493"/>
                  </a:cubicBezTo>
                  <a:cubicBezTo>
                    <a:pt x="17892" y="42493"/>
                    <a:pt x="18209" y="43224"/>
                    <a:pt x="19720" y="43711"/>
                  </a:cubicBezTo>
                  <a:cubicBezTo>
                    <a:pt x="19159" y="45710"/>
                    <a:pt x="18477" y="47441"/>
                    <a:pt x="18477" y="47441"/>
                  </a:cubicBezTo>
                  <a:cubicBezTo>
                    <a:pt x="18477" y="47441"/>
                    <a:pt x="20280" y="62041"/>
                    <a:pt x="20280" y="62407"/>
                  </a:cubicBezTo>
                  <a:cubicBezTo>
                    <a:pt x="20280" y="62748"/>
                    <a:pt x="19208" y="65405"/>
                    <a:pt x="19208" y="65405"/>
                  </a:cubicBezTo>
                  <a:cubicBezTo>
                    <a:pt x="19208" y="65405"/>
                    <a:pt x="20573" y="65990"/>
                    <a:pt x="20939" y="66087"/>
                  </a:cubicBezTo>
                  <a:cubicBezTo>
                    <a:pt x="21280" y="66161"/>
                    <a:pt x="21134" y="67379"/>
                    <a:pt x="21134" y="67379"/>
                  </a:cubicBezTo>
                  <a:lnTo>
                    <a:pt x="27252" y="67184"/>
                  </a:lnTo>
                  <a:lnTo>
                    <a:pt x="24692" y="60628"/>
                  </a:lnTo>
                  <a:cubicBezTo>
                    <a:pt x="24692" y="60628"/>
                    <a:pt x="23839" y="49439"/>
                    <a:pt x="24619" y="47879"/>
                  </a:cubicBezTo>
                  <a:cubicBezTo>
                    <a:pt x="24692" y="47733"/>
                    <a:pt x="25594" y="45442"/>
                    <a:pt x="26204" y="43882"/>
                  </a:cubicBezTo>
                  <a:cubicBezTo>
                    <a:pt x="26496" y="43833"/>
                    <a:pt x="26789" y="43809"/>
                    <a:pt x="27081" y="43760"/>
                  </a:cubicBezTo>
                  <a:lnTo>
                    <a:pt x="27081" y="44443"/>
                  </a:lnTo>
                  <a:cubicBezTo>
                    <a:pt x="27105" y="44906"/>
                    <a:pt x="27179" y="45442"/>
                    <a:pt x="27569" y="45710"/>
                  </a:cubicBezTo>
                  <a:cubicBezTo>
                    <a:pt x="27713" y="45797"/>
                    <a:pt x="27872" y="45838"/>
                    <a:pt x="28032" y="45838"/>
                  </a:cubicBezTo>
                  <a:cubicBezTo>
                    <a:pt x="28277" y="45838"/>
                    <a:pt x="28522" y="45741"/>
                    <a:pt x="28714" y="45564"/>
                  </a:cubicBezTo>
                  <a:cubicBezTo>
                    <a:pt x="29031" y="45271"/>
                    <a:pt x="29226" y="44881"/>
                    <a:pt x="29299" y="44467"/>
                  </a:cubicBezTo>
                  <a:cubicBezTo>
                    <a:pt x="29397" y="44101"/>
                    <a:pt x="29421" y="43711"/>
                    <a:pt x="29421" y="43321"/>
                  </a:cubicBezTo>
                  <a:lnTo>
                    <a:pt x="29982" y="43175"/>
                  </a:lnTo>
                  <a:lnTo>
                    <a:pt x="29982" y="43443"/>
                  </a:lnTo>
                  <a:cubicBezTo>
                    <a:pt x="29957" y="44150"/>
                    <a:pt x="30152" y="44833"/>
                    <a:pt x="30567" y="45393"/>
                  </a:cubicBezTo>
                  <a:cubicBezTo>
                    <a:pt x="30723" y="45572"/>
                    <a:pt x="30960" y="45689"/>
                    <a:pt x="31186" y="45689"/>
                  </a:cubicBezTo>
                  <a:cubicBezTo>
                    <a:pt x="31207" y="45689"/>
                    <a:pt x="31228" y="45688"/>
                    <a:pt x="31249" y="45686"/>
                  </a:cubicBezTo>
                  <a:cubicBezTo>
                    <a:pt x="31615" y="45613"/>
                    <a:pt x="31761" y="45198"/>
                    <a:pt x="31810" y="44833"/>
                  </a:cubicBezTo>
                  <a:cubicBezTo>
                    <a:pt x="31932" y="44126"/>
                    <a:pt x="31980" y="43395"/>
                    <a:pt x="31980" y="42663"/>
                  </a:cubicBezTo>
                  <a:cubicBezTo>
                    <a:pt x="32784" y="42482"/>
                    <a:pt x="33618" y="42352"/>
                    <a:pt x="34710" y="42352"/>
                  </a:cubicBezTo>
                  <a:cubicBezTo>
                    <a:pt x="36400" y="42352"/>
                    <a:pt x="38710" y="42662"/>
                    <a:pt x="42486" y="43565"/>
                  </a:cubicBezTo>
                  <a:cubicBezTo>
                    <a:pt x="43808" y="43878"/>
                    <a:pt x="44870" y="44000"/>
                    <a:pt x="45745" y="44000"/>
                  </a:cubicBezTo>
                  <a:cubicBezTo>
                    <a:pt x="48756" y="44000"/>
                    <a:pt x="49533" y="42546"/>
                    <a:pt x="50968" y="42395"/>
                  </a:cubicBezTo>
                  <a:cubicBezTo>
                    <a:pt x="51952" y="42305"/>
                    <a:pt x="54351" y="42042"/>
                    <a:pt x="56659" y="42042"/>
                  </a:cubicBezTo>
                  <a:cubicBezTo>
                    <a:pt x="58698" y="42042"/>
                    <a:pt x="60665" y="42247"/>
                    <a:pt x="61523" y="42956"/>
                  </a:cubicBezTo>
                  <a:cubicBezTo>
                    <a:pt x="63351" y="44467"/>
                    <a:pt x="63692" y="56240"/>
                    <a:pt x="63083" y="64430"/>
                  </a:cubicBezTo>
                  <a:lnTo>
                    <a:pt x="64277" y="65551"/>
                  </a:lnTo>
                  <a:lnTo>
                    <a:pt x="64521" y="68111"/>
                  </a:lnTo>
                  <a:lnTo>
                    <a:pt x="70395" y="68111"/>
                  </a:lnTo>
                  <a:cubicBezTo>
                    <a:pt x="70395" y="68111"/>
                    <a:pt x="70663" y="65819"/>
                    <a:pt x="68884" y="65039"/>
                  </a:cubicBezTo>
                  <a:cubicBezTo>
                    <a:pt x="67104" y="64284"/>
                    <a:pt x="67592" y="62992"/>
                    <a:pt x="67080" y="59433"/>
                  </a:cubicBezTo>
                  <a:cubicBezTo>
                    <a:pt x="66568" y="55850"/>
                    <a:pt x="68372" y="52023"/>
                    <a:pt x="68372" y="51243"/>
                  </a:cubicBezTo>
                  <a:cubicBezTo>
                    <a:pt x="68640" y="49025"/>
                    <a:pt x="69225" y="46856"/>
                    <a:pt x="70103" y="44808"/>
                  </a:cubicBezTo>
                  <a:cubicBezTo>
                    <a:pt x="71151" y="48757"/>
                    <a:pt x="71297" y="57776"/>
                    <a:pt x="70809" y="64454"/>
                  </a:cubicBezTo>
                  <a:lnTo>
                    <a:pt x="71979" y="65551"/>
                  </a:lnTo>
                  <a:lnTo>
                    <a:pt x="72223" y="68111"/>
                  </a:lnTo>
                  <a:lnTo>
                    <a:pt x="78097" y="68111"/>
                  </a:lnTo>
                  <a:cubicBezTo>
                    <a:pt x="78097" y="68111"/>
                    <a:pt x="78366" y="65819"/>
                    <a:pt x="76586" y="65039"/>
                  </a:cubicBezTo>
                  <a:cubicBezTo>
                    <a:pt x="74807" y="64284"/>
                    <a:pt x="75319" y="63016"/>
                    <a:pt x="74807" y="59433"/>
                  </a:cubicBezTo>
                  <a:cubicBezTo>
                    <a:pt x="74295" y="55850"/>
                    <a:pt x="76050" y="51999"/>
                    <a:pt x="76050" y="51243"/>
                  </a:cubicBezTo>
                  <a:cubicBezTo>
                    <a:pt x="76050" y="50561"/>
                    <a:pt x="76123" y="45564"/>
                    <a:pt x="78195" y="41250"/>
                  </a:cubicBezTo>
                  <a:cubicBezTo>
                    <a:pt x="79999" y="40299"/>
                    <a:pt x="81315" y="38666"/>
                    <a:pt x="81876" y="36716"/>
                  </a:cubicBezTo>
                  <a:cubicBezTo>
                    <a:pt x="82461" y="34888"/>
                    <a:pt x="84995" y="30257"/>
                    <a:pt x="84337" y="28282"/>
                  </a:cubicBezTo>
                  <a:cubicBezTo>
                    <a:pt x="84727" y="28233"/>
                    <a:pt x="85093" y="28112"/>
                    <a:pt x="85459" y="27965"/>
                  </a:cubicBezTo>
                  <a:cubicBezTo>
                    <a:pt x="85459" y="27965"/>
                    <a:pt x="86141" y="28269"/>
                    <a:pt x="86798" y="28269"/>
                  </a:cubicBezTo>
                  <a:cubicBezTo>
                    <a:pt x="87127" y="28269"/>
                    <a:pt x="87449" y="28193"/>
                    <a:pt x="87677" y="27965"/>
                  </a:cubicBezTo>
                  <a:cubicBezTo>
                    <a:pt x="88359" y="27283"/>
                    <a:pt x="89334" y="26990"/>
                    <a:pt x="90309" y="26722"/>
                  </a:cubicBezTo>
                  <a:cubicBezTo>
                    <a:pt x="91260" y="26454"/>
                    <a:pt x="90163" y="23675"/>
                    <a:pt x="90163" y="22578"/>
                  </a:cubicBezTo>
                  <a:cubicBezTo>
                    <a:pt x="90163" y="21482"/>
                    <a:pt x="90577" y="20921"/>
                    <a:pt x="90577" y="19385"/>
                  </a:cubicBezTo>
                  <a:cubicBezTo>
                    <a:pt x="90577" y="17874"/>
                    <a:pt x="90163" y="16339"/>
                    <a:pt x="90845" y="16070"/>
                  </a:cubicBezTo>
                  <a:cubicBezTo>
                    <a:pt x="91552" y="15802"/>
                    <a:pt x="91674" y="13462"/>
                    <a:pt x="91820" y="13024"/>
                  </a:cubicBezTo>
                  <a:cubicBezTo>
                    <a:pt x="91967" y="12609"/>
                    <a:pt x="94039" y="11366"/>
                    <a:pt x="94039" y="11366"/>
                  </a:cubicBezTo>
                  <a:cubicBezTo>
                    <a:pt x="95041" y="11630"/>
                    <a:pt x="95952" y="11746"/>
                    <a:pt x="96778" y="11746"/>
                  </a:cubicBezTo>
                  <a:cubicBezTo>
                    <a:pt x="102441" y="11746"/>
                    <a:pt x="104130" y="6297"/>
                    <a:pt x="104130" y="5638"/>
                  </a:cubicBezTo>
                  <a:cubicBezTo>
                    <a:pt x="104130" y="4907"/>
                    <a:pt x="100425" y="4761"/>
                    <a:pt x="98060" y="4200"/>
                  </a:cubicBezTo>
                  <a:cubicBezTo>
                    <a:pt x="97818" y="4142"/>
                    <a:pt x="97586" y="4117"/>
                    <a:pt x="97364" y="4117"/>
                  </a:cubicBezTo>
                  <a:cubicBezTo>
                    <a:pt x="95628" y="4117"/>
                    <a:pt x="94454" y="5666"/>
                    <a:pt x="93245" y="5666"/>
                  </a:cubicBezTo>
                  <a:cubicBezTo>
                    <a:pt x="93096" y="5666"/>
                    <a:pt x="92947" y="5642"/>
                    <a:pt x="92795" y="5589"/>
                  </a:cubicBezTo>
                  <a:cubicBezTo>
                    <a:pt x="91577" y="5126"/>
                    <a:pt x="92332" y="5419"/>
                    <a:pt x="92235" y="4224"/>
                  </a:cubicBezTo>
                  <a:cubicBezTo>
                    <a:pt x="93161" y="3981"/>
                    <a:pt x="93990" y="3493"/>
                    <a:pt x="94672" y="2811"/>
                  </a:cubicBezTo>
                  <a:cubicBezTo>
                    <a:pt x="95798" y="1629"/>
                    <a:pt x="95826" y="0"/>
                    <a:pt x="95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 rot="-10194299">
              <a:off x="3424322" y="2130734"/>
              <a:ext cx="282643" cy="275267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55"/>
            <p:cNvGrpSpPr/>
            <p:nvPr/>
          </p:nvGrpSpPr>
          <p:grpSpPr>
            <a:xfrm>
              <a:off x="3652007" y="2331762"/>
              <a:ext cx="599685" cy="515564"/>
              <a:chOff x="3652007" y="2331762"/>
              <a:chExt cx="599685" cy="515564"/>
            </a:xfrm>
          </p:grpSpPr>
          <p:sp>
            <p:nvSpPr>
              <p:cNvPr id="1805" name="Google Shape;1805;p55"/>
              <p:cNvSpPr/>
              <p:nvPr/>
            </p:nvSpPr>
            <p:spPr>
              <a:xfrm rot="-10194299">
                <a:off x="3685465" y="2375135"/>
                <a:ext cx="532770" cy="428818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 rot="-10194299">
                <a:off x="3742749" y="2538982"/>
                <a:ext cx="120587" cy="1545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 rot="-10194299">
                <a:off x="3808973" y="2527456"/>
                <a:ext cx="57134" cy="10428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55"/>
            <p:cNvSpPr/>
            <p:nvPr/>
          </p:nvSpPr>
          <p:spPr>
            <a:xfrm rot="10800000">
              <a:off x="4356475" y="2653143"/>
              <a:ext cx="513301" cy="438858"/>
            </a:xfrm>
            <a:custGeom>
              <a:avLst/>
              <a:gdLst/>
              <a:ahLst/>
              <a:cxnLst/>
              <a:rect l="l" t="t" r="r" b="b"/>
              <a:pathLst>
                <a:path w="3455" h="3457" extrusionOk="0">
                  <a:moveTo>
                    <a:pt x="774" y="0"/>
                  </a:moveTo>
                  <a:cubicBezTo>
                    <a:pt x="1" y="470"/>
                    <a:pt x="232" y="2002"/>
                    <a:pt x="644" y="2616"/>
                  </a:cubicBezTo>
                  <a:cubicBezTo>
                    <a:pt x="926" y="3045"/>
                    <a:pt x="1508" y="3456"/>
                    <a:pt x="2060" y="3456"/>
                  </a:cubicBezTo>
                  <a:cubicBezTo>
                    <a:pt x="2299" y="3456"/>
                    <a:pt x="2532" y="3379"/>
                    <a:pt x="2732" y="3194"/>
                  </a:cubicBezTo>
                  <a:cubicBezTo>
                    <a:pt x="3455" y="2515"/>
                    <a:pt x="2147" y="1864"/>
                    <a:pt x="1858" y="1315"/>
                  </a:cubicBezTo>
                  <a:cubicBezTo>
                    <a:pt x="1721" y="1062"/>
                    <a:pt x="1735" y="846"/>
                    <a:pt x="1800" y="571"/>
                  </a:cubicBezTo>
                  <a:cubicBezTo>
                    <a:pt x="1921" y="63"/>
                    <a:pt x="1623" y="12"/>
                    <a:pt x="1281" y="12"/>
                  </a:cubicBezTo>
                  <a:cubicBezTo>
                    <a:pt x="1196" y="12"/>
                    <a:pt x="1107" y="15"/>
                    <a:pt x="1022" y="15"/>
                  </a:cubicBezTo>
                  <a:cubicBezTo>
                    <a:pt x="939" y="15"/>
                    <a:pt x="860" y="12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 rot="10800000">
              <a:off x="4594219" y="2150778"/>
              <a:ext cx="415927" cy="322851"/>
            </a:xfrm>
            <a:custGeom>
              <a:avLst/>
              <a:gdLst/>
              <a:ahLst/>
              <a:cxnLst/>
              <a:rect l="l" t="t" r="r" b="b"/>
              <a:pathLst>
                <a:path w="1966" h="1786" extrusionOk="0">
                  <a:moveTo>
                    <a:pt x="810" y="1"/>
                  </a:moveTo>
                  <a:cubicBezTo>
                    <a:pt x="362" y="160"/>
                    <a:pt x="0" y="630"/>
                    <a:pt x="145" y="1128"/>
                  </a:cubicBezTo>
                  <a:cubicBezTo>
                    <a:pt x="253" y="1507"/>
                    <a:pt x="611" y="1785"/>
                    <a:pt x="994" y="1785"/>
                  </a:cubicBezTo>
                  <a:cubicBezTo>
                    <a:pt x="1072" y="1785"/>
                    <a:pt x="1151" y="1774"/>
                    <a:pt x="1229" y="1750"/>
                  </a:cubicBezTo>
                  <a:cubicBezTo>
                    <a:pt x="1727" y="1598"/>
                    <a:pt x="1966" y="1020"/>
                    <a:pt x="1720" y="550"/>
                  </a:cubicBezTo>
                  <a:cubicBezTo>
                    <a:pt x="1525" y="232"/>
                    <a:pt x="1185" y="23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4002135" y="3060133"/>
              <a:ext cx="148250" cy="218850"/>
            </a:xfrm>
            <a:custGeom>
              <a:avLst/>
              <a:gdLst/>
              <a:ahLst/>
              <a:cxnLst/>
              <a:rect l="l" t="t" r="r" b="b"/>
              <a:pathLst>
                <a:path w="5930" h="8754" extrusionOk="0">
                  <a:moveTo>
                    <a:pt x="214" y="3464"/>
                  </a:moveTo>
                  <a:cubicBezTo>
                    <a:pt x="318" y="4506"/>
                    <a:pt x="656" y="6335"/>
                    <a:pt x="922" y="7185"/>
                  </a:cubicBezTo>
                  <a:cubicBezTo>
                    <a:pt x="1189" y="8035"/>
                    <a:pt x="1482" y="8342"/>
                    <a:pt x="1813" y="8564"/>
                  </a:cubicBezTo>
                  <a:cubicBezTo>
                    <a:pt x="2144" y="8786"/>
                    <a:pt x="2640" y="8865"/>
                    <a:pt x="2908" y="8516"/>
                  </a:cubicBezTo>
                  <a:cubicBezTo>
                    <a:pt x="3177" y="8167"/>
                    <a:pt x="3453" y="7397"/>
                    <a:pt x="3424" y="6472"/>
                  </a:cubicBezTo>
                  <a:cubicBezTo>
                    <a:pt x="3396" y="5547"/>
                    <a:pt x="2784" y="3593"/>
                    <a:pt x="2737" y="2966"/>
                  </a:cubicBezTo>
                  <a:cubicBezTo>
                    <a:pt x="2690" y="2339"/>
                    <a:pt x="2941" y="2013"/>
                    <a:pt x="3144" y="2708"/>
                  </a:cubicBezTo>
                  <a:cubicBezTo>
                    <a:pt x="3348" y="3403"/>
                    <a:pt x="3593" y="6271"/>
                    <a:pt x="3958" y="7136"/>
                  </a:cubicBezTo>
                  <a:cubicBezTo>
                    <a:pt x="4324" y="8001"/>
                    <a:pt x="5020" y="7961"/>
                    <a:pt x="5337" y="7897"/>
                  </a:cubicBezTo>
                  <a:cubicBezTo>
                    <a:pt x="5654" y="7833"/>
                    <a:pt x="5774" y="7135"/>
                    <a:pt x="5861" y="6754"/>
                  </a:cubicBezTo>
                  <a:cubicBezTo>
                    <a:pt x="5948" y="6373"/>
                    <a:pt x="5958" y="6330"/>
                    <a:pt x="5861" y="5611"/>
                  </a:cubicBezTo>
                  <a:cubicBezTo>
                    <a:pt x="5764" y="4892"/>
                    <a:pt x="5412" y="3152"/>
                    <a:pt x="5279" y="2440"/>
                  </a:cubicBezTo>
                  <a:cubicBezTo>
                    <a:pt x="5146" y="1728"/>
                    <a:pt x="5166" y="1676"/>
                    <a:pt x="5065" y="1341"/>
                  </a:cubicBezTo>
                  <a:cubicBezTo>
                    <a:pt x="4964" y="1006"/>
                    <a:pt x="4928" y="649"/>
                    <a:pt x="4673" y="428"/>
                  </a:cubicBezTo>
                  <a:cubicBezTo>
                    <a:pt x="4418" y="207"/>
                    <a:pt x="4265" y="-69"/>
                    <a:pt x="3536" y="16"/>
                  </a:cubicBezTo>
                  <a:cubicBezTo>
                    <a:pt x="2807" y="101"/>
                    <a:pt x="853" y="361"/>
                    <a:pt x="299" y="936"/>
                  </a:cubicBezTo>
                  <a:cubicBezTo>
                    <a:pt x="-255" y="1511"/>
                    <a:pt x="110" y="2423"/>
                    <a:pt x="214" y="3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1" name="Google Shape;1811;p55"/>
            <p:cNvSpPr/>
            <p:nvPr/>
          </p:nvSpPr>
          <p:spPr>
            <a:xfrm rot="-505454">
              <a:off x="3716926" y="3027899"/>
              <a:ext cx="472695" cy="204750"/>
            </a:xfrm>
            <a:custGeom>
              <a:avLst/>
              <a:gdLst/>
              <a:ahLst/>
              <a:cxnLst/>
              <a:rect l="l" t="t" r="r" b="b"/>
              <a:pathLst>
                <a:path w="18908" h="7417" extrusionOk="0">
                  <a:moveTo>
                    <a:pt x="324" y="2770"/>
                  </a:moveTo>
                  <a:cubicBezTo>
                    <a:pt x="650" y="3596"/>
                    <a:pt x="1618" y="5151"/>
                    <a:pt x="2705" y="5913"/>
                  </a:cubicBezTo>
                  <a:cubicBezTo>
                    <a:pt x="3792" y="6675"/>
                    <a:pt x="5340" y="7152"/>
                    <a:pt x="6848" y="7342"/>
                  </a:cubicBezTo>
                  <a:cubicBezTo>
                    <a:pt x="8356" y="7533"/>
                    <a:pt x="10254" y="7318"/>
                    <a:pt x="11754" y="7056"/>
                  </a:cubicBezTo>
                  <a:cubicBezTo>
                    <a:pt x="13254" y="6794"/>
                    <a:pt x="14826" y="6532"/>
                    <a:pt x="15850" y="5770"/>
                  </a:cubicBezTo>
                  <a:cubicBezTo>
                    <a:pt x="16874" y="5008"/>
                    <a:pt x="17532" y="3317"/>
                    <a:pt x="17897" y="2484"/>
                  </a:cubicBezTo>
                  <a:cubicBezTo>
                    <a:pt x="18262" y="1651"/>
                    <a:pt x="19874" y="1183"/>
                    <a:pt x="18040" y="770"/>
                  </a:cubicBezTo>
                  <a:cubicBezTo>
                    <a:pt x="16207" y="357"/>
                    <a:pt x="9777" y="-24"/>
                    <a:pt x="6896" y="8"/>
                  </a:cubicBezTo>
                  <a:cubicBezTo>
                    <a:pt x="4015" y="40"/>
                    <a:pt x="1847" y="500"/>
                    <a:pt x="752" y="960"/>
                  </a:cubicBezTo>
                  <a:cubicBezTo>
                    <a:pt x="-343" y="1420"/>
                    <a:pt x="-1" y="1945"/>
                    <a:pt x="324" y="2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2" name="Google Shape;1812;p55"/>
            <p:cNvSpPr/>
            <p:nvPr/>
          </p:nvSpPr>
          <p:spPr>
            <a:xfrm>
              <a:off x="3886936" y="3098062"/>
              <a:ext cx="134975" cy="210000"/>
            </a:xfrm>
            <a:custGeom>
              <a:avLst/>
              <a:gdLst/>
              <a:ahLst/>
              <a:cxnLst/>
              <a:rect l="l" t="t" r="r" b="b"/>
              <a:pathLst>
                <a:path w="5399" h="8400" extrusionOk="0">
                  <a:moveTo>
                    <a:pt x="65" y="3113"/>
                  </a:moveTo>
                  <a:cubicBezTo>
                    <a:pt x="68" y="4160"/>
                    <a:pt x="235" y="6023"/>
                    <a:pt x="412" y="6885"/>
                  </a:cubicBezTo>
                  <a:cubicBezTo>
                    <a:pt x="589" y="7747"/>
                    <a:pt x="785" y="8084"/>
                    <a:pt x="1128" y="8287"/>
                  </a:cubicBezTo>
                  <a:cubicBezTo>
                    <a:pt x="1472" y="8490"/>
                    <a:pt x="2166" y="8417"/>
                    <a:pt x="2473" y="8105"/>
                  </a:cubicBezTo>
                  <a:cubicBezTo>
                    <a:pt x="2780" y="7793"/>
                    <a:pt x="2946" y="7290"/>
                    <a:pt x="2971" y="6416"/>
                  </a:cubicBezTo>
                  <a:cubicBezTo>
                    <a:pt x="2996" y="5542"/>
                    <a:pt x="2611" y="3489"/>
                    <a:pt x="2625" y="2860"/>
                  </a:cubicBezTo>
                  <a:cubicBezTo>
                    <a:pt x="2639" y="2231"/>
                    <a:pt x="2914" y="2056"/>
                    <a:pt x="3054" y="2643"/>
                  </a:cubicBezTo>
                  <a:cubicBezTo>
                    <a:pt x="3195" y="3230"/>
                    <a:pt x="3264" y="5567"/>
                    <a:pt x="3468" y="6380"/>
                  </a:cubicBezTo>
                  <a:cubicBezTo>
                    <a:pt x="3672" y="7193"/>
                    <a:pt x="3976" y="7404"/>
                    <a:pt x="4278" y="7523"/>
                  </a:cubicBezTo>
                  <a:cubicBezTo>
                    <a:pt x="4580" y="7642"/>
                    <a:pt x="5096" y="7348"/>
                    <a:pt x="5278" y="7094"/>
                  </a:cubicBezTo>
                  <a:cubicBezTo>
                    <a:pt x="5461" y="6840"/>
                    <a:pt x="5385" y="6751"/>
                    <a:pt x="5373" y="5999"/>
                  </a:cubicBezTo>
                  <a:cubicBezTo>
                    <a:pt x="5361" y="5247"/>
                    <a:pt x="5252" y="3336"/>
                    <a:pt x="5206" y="2581"/>
                  </a:cubicBezTo>
                  <a:cubicBezTo>
                    <a:pt x="5160" y="1826"/>
                    <a:pt x="5166" y="1811"/>
                    <a:pt x="5098" y="1467"/>
                  </a:cubicBezTo>
                  <a:cubicBezTo>
                    <a:pt x="5030" y="1124"/>
                    <a:pt x="5028" y="764"/>
                    <a:pt x="4796" y="520"/>
                  </a:cubicBezTo>
                  <a:cubicBezTo>
                    <a:pt x="4564" y="276"/>
                    <a:pt x="4438" y="-13"/>
                    <a:pt x="3704" y="1"/>
                  </a:cubicBezTo>
                  <a:cubicBezTo>
                    <a:pt x="2970" y="15"/>
                    <a:pt x="1000" y="86"/>
                    <a:pt x="393" y="605"/>
                  </a:cubicBezTo>
                  <a:cubicBezTo>
                    <a:pt x="-213" y="1124"/>
                    <a:pt x="62" y="2066"/>
                    <a:pt x="65" y="3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3" name="Google Shape;1813;p55"/>
            <p:cNvSpPr/>
            <p:nvPr/>
          </p:nvSpPr>
          <p:spPr>
            <a:xfrm>
              <a:off x="5114340" y="2880555"/>
              <a:ext cx="218925" cy="547850"/>
            </a:xfrm>
            <a:custGeom>
              <a:avLst/>
              <a:gdLst/>
              <a:ahLst/>
              <a:cxnLst/>
              <a:rect l="l" t="t" r="r" b="b"/>
              <a:pathLst>
                <a:path w="8757" h="21914" extrusionOk="0">
                  <a:moveTo>
                    <a:pt x="8738" y="1412"/>
                  </a:moveTo>
                  <a:cubicBezTo>
                    <a:pt x="8675" y="1873"/>
                    <a:pt x="8199" y="2698"/>
                    <a:pt x="7929" y="3317"/>
                  </a:cubicBezTo>
                  <a:cubicBezTo>
                    <a:pt x="7659" y="3936"/>
                    <a:pt x="7532" y="4531"/>
                    <a:pt x="7119" y="5126"/>
                  </a:cubicBezTo>
                  <a:cubicBezTo>
                    <a:pt x="6706" y="5721"/>
                    <a:pt x="5920" y="6500"/>
                    <a:pt x="5452" y="6889"/>
                  </a:cubicBezTo>
                  <a:cubicBezTo>
                    <a:pt x="4984" y="7278"/>
                    <a:pt x="4579" y="7214"/>
                    <a:pt x="4309" y="7460"/>
                  </a:cubicBezTo>
                  <a:cubicBezTo>
                    <a:pt x="4039" y="7706"/>
                    <a:pt x="4047" y="7682"/>
                    <a:pt x="3833" y="8365"/>
                  </a:cubicBezTo>
                  <a:cubicBezTo>
                    <a:pt x="3619" y="9048"/>
                    <a:pt x="3285" y="10342"/>
                    <a:pt x="3023" y="11556"/>
                  </a:cubicBezTo>
                  <a:cubicBezTo>
                    <a:pt x="2761" y="12771"/>
                    <a:pt x="2380" y="14628"/>
                    <a:pt x="2261" y="15652"/>
                  </a:cubicBezTo>
                  <a:cubicBezTo>
                    <a:pt x="2142" y="16676"/>
                    <a:pt x="2436" y="16929"/>
                    <a:pt x="2309" y="17699"/>
                  </a:cubicBezTo>
                  <a:cubicBezTo>
                    <a:pt x="2182" y="18469"/>
                    <a:pt x="1705" y="19573"/>
                    <a:pt x="1499" y="20271"/>
                  </a:cubicBezTo>
                  <a:cubicBezTo>
                    <a:pt x="1293" y="20970"/>
                    <a:pt x="1309" y="21795"/>
                    <a:pt x="1071" y="21890"/>
                  </a:cubicBezTo>
                  <a:cubicBezTo>
                    <a:pt x="833" y="21985"/>
                    <a:pt x="230" y="21621"/>
                    <a:pt x="71" y="20843"/>
                  </a:cubicBezTo>
                  <a:cubicBezTo>
                    <a:pt x="-88" y="20065"/>
                    <a:pt x="78" y="18946"/>
                    <a:pt x="118" y="17223"/>
                  </a:cubicBezTo>
                  <a:cubicBezTo>
                    <a:pt x="158" y="15501"/>
                    <a:pt x="39" y="12469"/>
                    <a:pt x="309" y="10508"/>
                  </a:cubicBezTo>
                  <a:cubicBezTo>
                    <a:pt x="579" y="8548"/>
                    <a:pt x="1206" y="7127"/>
                    <a:pt x="1738" y="5460"/>
                  </a:cubicBezTo>
                  <a:cubicBezTo>
                    <a:pt x="2270" y="3793"/>
                    <a:pt x="2675" y="1388"/>
                    <a:pt x="3500" y="507"/>
                  </a:cubicBezTo>
                  <a:cubicBezTo>
                    <a:pt x="4326" y="-374"/>
                    <a:pt x="5889" y="165"/>
                    <a:pt x="6691" y="173"/>
                  </a:cubicBezTo>
                  <a:cubicBezTo>
                    <a:pt x="7493" y="181"/>
                    <a:pt x="7969" y="348"/>
                    <a:pt x="8310" y="554"/>
                  </a:cubicBezTo>
                  <a:cubicBezTo>
                    <a:pt x="8651" y="761"/>
                    <a:pt x="8802" y="952"/>
                    <a:pt x="8738" y="1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14" name="Google Shape;1814;p55"/>
            <p:cNvSpPr/>
            <p:nvPr/>
          </p:nvSpPr>
          <p:spPr>
            <a:xfrm>
              <a:off x="3402383" y="2579474"/>
              <a:ext cx="190650" cy="383750"/>
            </a:xfrm>
            <a:custGeom>
              <a:avLst/>
              <a:gdLst/>
              <a:ahLst/>
              <a:cxnLst/>
              <a:rect l="l" t="t" r="r" b="b"/>
              <a:pathLst>
                <a:path w="7626" h="15350" extrusionOk="0">
                  <a:moveTo>
                    <a:pt x="322" y="549"/>
                  </a:moveTo>
                  <a:cubicBezTo>
                    <a:pt x="-43" y="1009"/>
                    <a:pt x="36" y="2422"/>
                    <a:pt x="36" y="3120"/>
                  </a:cubicBezTo>
                  <a:cubicBezTo>
                    <a:pt x="36" y="3819"/>
                    <a:pt x="-107" y="3565"/>
                    <a:pt x="322" y="4740"/>
                  </a:cubicBezTo>
                  <a:cubicBezTo>
                    <a:pt x="751" y="5915"/>
                    <a:pt x="1767" y="8439"/>
                    <a:pt x="2608" y="10169"/>
                  </a:cubicBezTo>
                  <a:cubicBezTo>
                    <a:pt x="3449" y="11899"/>
                    <a:pt x="4735" y="14487"/>
                    <a:pt x="5370" y="15122"/>
                  </a:cubicBezTo>
                  <a:cubicBezTo>
                    <a:pt x="6005" y="15757"/>
                    <a:pt x="6101" y="14963"/>
                    <a:pt x="6418" y="13979"/>
                  </a:cubicBezTo>
                  <a:cubicBezTo>
                    <a:pt x="6736" y="12995"/>
                    <a:pt x="7148" y="10804"/>
                    <a:pt x="7275" y="9216"/>
                  </a:cubicBezTo>
                  <a:cubicBezTo>
                    <a:pt x="7402" y="7629"/>
                    <a:pt x="8021" y="5930"/>
                    <a:pt x="7180" y="4454"/>
                  </a:cubicBezTo>
                  <a:cubicBezTo>
                    <a:pt x="6339" y="2978"/>
                    <a:pt x="3370" y="1009"/>
                    <a:pt x="2227" y="358"/>
                  </a:cubicBezTo>
                  <a:cubicBezTo>
                    <a:pt x="1084" y="-293"/>
                    <a:pt x="687" y="89"/>
                    <a:pt x="322" y="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816" name="Google Shape;1816;p55"/>
          <p:cNvSpPr txBox="1"/>
          <p:nvPr/>
        </p:nvSpPr>
        <p:spPr>
          <a:xfrm>
            <a:off x="6790649" y="1548600"/>
            <a:ext cx="1840003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656850" y="3965575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0" name="Google Shape;1820;p55"/>
          <p:cNvSpPr txBox="1"/>
          <p:nvPr/>
        </p:nvSpPr>
        <p:spPr>
          <a:xfrm>
            <a:off x="656850" y="1548600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bg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6790650" y="3963788"/>
            <a:ext cx="226319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823" name="Google Shape;1823;p55"/>
          <p:cNvCxnSpPr>
            <a:stCxn id="1820" idx="3"/>
          </p:cNvCxnSpPr>
          <p:nvPr/>
        </p:nvCxnSpPr>
        <p:spPr>
          <a:xfrm>
            <a:off x="2412450" y="1809000"/>
            <a:ext cx="790500" cy="33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4" name="Google Shape;1824;p55"/>
          <p:cNvCxnSpPr>
            <a:stCxn id="1818" idx="3"/>
          </p:cNvCxnSpPr>
          <p:nvPr/>
        </p:nvCxnSpPr>
        <p:spPr>
          <a:xfrm rot="10800000" flipH="1">
            <a:off x="2412450" y="3581275"/>
            <a:ext cx="835500" cy="64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5" name="Google Shape;1825;p55"/>
          <p:cNvCxnSpPr>
            <a:cxnSpLocks/>
            <a:stCxn id="1816" idx="1"/>
          </p:cNvCxnSpPr>
          <p:nvPr/>
        </p:nvCxnSpPr>
        <p:spPr>
          <a:xfrm rot="10800000" flipV="1">
            <a:off x="5981553" y="1809000"/>
            <a:ext cx="809097" cy="24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6" name="Google Shape;1826;p55"/>
          <p:cNvCxnSpPr>
            <a:cxnSpLocks/>
            <a:stCxn id="1822" idx="1"/>
          </p:cNvCxnSpPr>
          <p:nvPr/>
        </p:nvCxnSpPr>
        <p:spPr>
          <a:xfrm rot="10800000">
            <a:off x="5391150" y="3322388"/>
            <a:ext cx="1399500" cy="9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D2884-2379-4937-8934-D455AF0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LM (</a:t>
            </a:r>
            <a:r>
              <a:rPr lang="en-US">
                <a:solidFill>
                  <a:schemeClr val="bg1"/>
                </a:solidFill>
              </a:rPr>
              <a:t>Linear Model</a:t>
            </a:r>
            <a:r>
              <a:rPr lang="en-US"/>
              <a:t>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2D729-07D7-6F4D-9405-380B07BF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454816"/>
            <a:ext cx="7727100" cy="3416400"/>
          </a:xfrm>
        </p:spPr>
        <p:txBody>
          <a:bodyPr/>
          <a:lstStyle/>
          <a:p>
            <a:pPr marL="114300" indent="0">
              <a:buNone/>
            </a:pPr>
            <a:r>
              <a:rPr lang="de-DE" sz="1800" b="1" err="1"/>
              <a:t>What</a:t>
            </a:r>
            <a:r>
              <a:rPr lang="de-DE" sz="1800" b="1"/>
              <a:t> </a:t>
            </a:r>
            <a:r>
              <a:rPr lang="de-DE" sz="1800" b="1" err="1"/>
              <a:t>is</a:t>
            </a:r>
            <a:r>
              <a:rPr lang="de-DE" sz="1800" b="1"/>
              <a:t> LM?</a:t>
            </a:r>
            <a:br>
              <a:rPr lang="de-DE" sz="1800" b="1"/>
            </a:br>
            <a:endParaRPr lang="de-DE" sz="1800" b="1"/>
          </a:p>
          <a:p>
            <a:pPr marL="571500" lvl="1" indent="0">
              <a:buNone/>
            </a:pPr>
            <a:r>
              <a:rPr lang="de-DE" sz="1200"/>
              <a:t>A linear </a:t>
            </a:r>
            <a:r>
              <a:rPr lang="de-DE" sz="1200" err="1"/>
              <a:t>regression</a:t>
            </a:r>
            <a:r>
              <a:rPr lang="de-DE" sz="1200"/>
              <a:t> </a:t>
            </a:r>
            <a:r>
              <a:rPr lang="de-DE" sz="1200" err="1"/>
              <a:t>is</a:t>
            </a:r>
            <a:r>
              <a:rPr lang="de-DE" sz="1200"/>
              <a:t> a </a:t>
            </a:r>
            <a:r>
              <a:rPr lang="de-DE" sz="1200" err="1"/>
              <a:t>statistical</a:t>
            </a:r>
            <a:r>
              <a:rPr lang="de-DE" sz="1200"/>
              <a:t> </a:t>
            </a:r>
            <a:r>
              <a:rPr lang="de-DE" sz="1200" err="1"/>
              <a:t>model</a:t>
            </a:r>
            <a:r>
              <a:rPr lang="de-DE" sz="1200"/>
              <a:t> </a:t>
            </a:r>
            <a:r>
              <a:rPr lang="de-DE" sz="1200" err="1"/>
              <a:t>that</a:t>
            </a:r>
            <a:r>
              <a:rPr lang="de-DE" sz="1200"/>
              <a:t> </a:t>
            </a:r>
            <a:r>
              <a:rPr lang="de-DE" sz="1200" err="1"/>
              <a:t>analyzes</a:t>
            </a:r>
            <a:r>
              <a:rPr lang="de-DE" sz="1200"/>
              <a:t> </a:t>
            </a:r>
            <a:r>
              <a:rPr lang="de-DE" sz="1200" err="1"/>
              <a:t>the</a:t>
            </a:r>
            <a:r>
              <a:rPr lang="de-DE" sz="1200"/>
              <a:t> </a:t>
            </a:r>
            <a:r>
              <a:rPr lang="de-DE" sz="1200" err="1"/>
              <a:t>relationship</a:t>
            </a:r>
            <a:r>
              <a:rPr lang="de-DE" sz="1200"/>
              <a:t> </a:t>
            </a:r>
            <a:r>
              <a:rPr lang="de-DE" sz="1200" err="1"/>
              <a:t>between</a:t>
            </a:r>
            <a:r>
              <a:rPr lang="de-DE" sz="1200"/>
              <a:t> a </a:t>
            </a:r>
            <a:r>
              <a:rPr lang="de-DE" sz="1200" err="1"/>
              <a:t>response</a:t>
            </a:r>
            <a:r>
              <a:rPr lang="de-DE" sz="1200"/>
              <a:t> variable (</a:t>
            </a:r>
            <a:r>
              <a:rPr lang="de-DE" sz="1200" err="1"/>
              <a:t>often</a:t>
            </a:r>
            <a:r>
              <a:rPr lang="de-DE" sz="1200"/>
              <a:t> </a:t>
            </a:r>
            <a:r>
              <a:rPr lang="de-DE" sz="1200" err="1"/>
              <a:t>called</a:t>
            </a:r>
            <a:r>
              <a:rPr lang="de-DE" sz="1200"/>
              <a:t> </a:t>
            </a:r>
            <a:r>
              <a:rPr lang="de-DE" sz="1200" err="1"/>
              <a:t>y</a:t>
            </a:r>
            <a:r>
              <a:rPr lang="de-DE" sz="1200"/>
              <a:t>)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one</a:t>
            </a:r>
            <a:r>
              <a:rPr lang="de-DE" sz="1200"/>
              <a:t> </a:t>
            </a:r>
            <a:r>
              <a:rPr lang="de-DE" sz="1200" err="1"/>
              <a:t>or</a:t>
            </a:r>
            <a:r>
              <a:rPr lang="de-DE" sz="1200"/>
              <a:t> </a:t>
            </a:r>
            <a:r>
              <a:rPr lang="de-DE" sz="1200" err="1"/>
              <a:t>more</a:t>
            </a:r>
            <a:r>
              <a:rPr lang="de-DE" sz="1200"/>
              <a:t> variables </a:t>
            </a:r>
            <a:r>
              <a:rPr lang="de-DE" sz="1200" err="1"/>
              <a:t>and</a:t>
            </a:r>
            <a:r>
              <a:rPr lang="de-DE" sz="1200"/>
              <a:t> </a:t>
            </a:r>
            <a:r>
              <a:rPr lang="de-DE" sz="1200" err="1"/>
              <a:t>their</a:t>
            </a:r>
            <a:r>
              <a:rPr lang="de-DE" sz="1200"/>
              <a:t> </a:t>
            </a:r>
            <a:r>
              <a:rPr lang="de-DE" sz="1200" err="1"/>
              <a:t>interactions</a:t>
            </a:r>
            <a:r>
              <a:rPr lang="de-DE" sz="1200"/>
              <a:t> (</a:t>
            </a:r>
            <a:r>
              <a:rPr lang="de-DE" sz="1200" err="1"/>
              <a:t>often</a:t>
            </a:r>
            <a:r>
              <a:rPr lang="de-DE" sz="1200"/>
              <a:t> </a:t>
            </a:r>
            <a:r>
              <a:rPr lang="de-DE" sz="1200" err="1"/>
              <a:t>called</a:t>
            </a:r>
            <a:r>
              <a:rPr lang="de-DE" sz="1200"/>
              <a:t> x </a:t>
            </a:r>
            <a:r>
              <a:rPr lang="de-DE" sz="1200" err="1"/>
              <a:t>or</a:t>
            </a:r>
            <a:r>
              <a:rPr lang="de-DE" sz="1200"/>
              <a:t> </a:t>
            </a:r>
            <a:r>
              <a:rPr lang="de-DE" sz="1200" err="1"/>
              <a:t>explanatory</a:t>
            </a:r>
            <a:r>
              <a:rPr lang="de-DE" sz="1200"/>
              <a:t> variables)</a:t>
            </a:r>
            <a:r>
              <a:rPr lang="de-DE" sz="1200" baseline="30000"/>
              <a:t>1</a:t>
            </a:r>
            <a:r>
              <a:rPr lang="de-DE" sz="1200"/>
              <a:t>. </a:t>
            </a:r>
          </a:p>
          <a:p>
            <a:pPr marL="571500" lvl="1" indent="0">
              <a:buNone/>
            </a:pPr>
            <a:endParaRPr lang="en-US" sz="1200"/>
          </a:p>
          <a:p>
            <a:pPr marL="571500" lvl="1" indent="0">
              <a:buNone/>
            </a:pPr>
            <a:endParaRPr lang="en-US" sz="1200"/>
          </a:p>
          <a:p>
            <a:pPr marL="114300" indent="0">
              <a:buNone/>
            </a:pPr>
            <a:r>
              <a:rPr lang="de-DE" sz="1800" b="1" err="1"/>
              <a:t>When</a:t>
            </a:r>
            <a:r>
              <a:rPr lang="de-DE" sz="1800" b="1"/>
              <a:t> </a:t>
            </a:r>
            <a:r>
              <a:rPr lang="de-DE" sz="1800" b="1" err="1"/>
              <a:t>to</a:t>
            </a:r>
            <a:r>
              <a:rPr lang="de-DE" sz="1800" b="1"/>
              <a:t> </a:t>
            </a:r>
            <a:r>
              <a:rPr lang="de-DE" sz="1800" b="1" err="1"/>
              <a:t>use</a:t>
            </a:r>
            <a:r>
              <a:rPr lang="de-DE" sz="1800" b="1"/>
              <a:t>?</a:t>
            </a:r>
            <a:br>
              <a:rPr lang="de-DE" sz="1800" b="1"/>
            </a:br>
            <a:endParaRPr lang="de-DE" b="1"/>
          </a:p>
          <a:p>
            <a:pPr marL="571500" lvl="1" indent="0">
              <a:buNone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relationship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independent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dependent</a:t>
            </a:r>
            <a:r>
              <a:rPr lang="de-DE"/>
              <a:t> variables </a:t>
            </a:r>
            <a:r>
              <a:rPr lang="de-DE" err="1"/>
              <a:t>is</a:t>
            </a:r>
            <a:r>
              <a:rPr lang="de-DE"/>
              <a:t> linear.</a:t>
            </a:r>
          </a:p>
          <a:p>
            <a:endParaRPr lang="de-DE"/>
          </a:p>
          <a:p>
            <a:pPr marL="11430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0910DD-760A-164E-8C93-BA2EC031DC62}"/>
              </a:ext>
            </a:extLst>
          </p:cNvPr>
          <p:cNvSpPr txBox="1"/>
          <p:nvPr/>
        </p:nvSpPr>
        <p:spPr>
          <a:xfrm>
            <a:off x="3501035" y="4871216"/>
            <a:ext cx="21419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 baseline="30000">
                <a:solidFill>
                  <a:schemeClr val="lt2"/>
                </a:solidFill>
                <a:latin typeface="Arimo"/>
                <a:sym typeface="Arimo"/>
              </a:rPr>
              <a:t>1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 Source: https://en.wikipedia.org/wiki/Linear_model</a:t>
            </a:r>
          </a:p>
        </p:txBody>
      </p:sp>
    </p:spTree>
    <p:extLst>
      <p:ext uri="{BB962C8B-B14F-4D97-AF65-F5344CB8AC3E}">
        <p14:creationId xmlns:p14="http://schemas.microsoft.com/office/powerpoint/2010/main" val="147365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</a:t>
            </a:r>
            <a:r>
              <a:rPr lang="en">
                <a:solidFill>
                  <a:schemeClr val="lt1"/>
                </a:solidFill>
              </a:rPr>
              <a:t>CONS: 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391957-E511-CE41-8F70-709236B6DC8A}"/>
              </a:ext>
            </a:extLst>
          </p:cNvPr>
          <p:cNvSpPr txBox="1"/>
          <p:nvPr/>
        </p:nvSpPr>
        <p:spPr>
          <a:xfrm>
            <a:off x="713225" y="2906478"/>
            <a:ext cx="32369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b="0" i="0" u="none" strike="noStrike">
                <a:effectLst/>
                <a:latin typeface="HelveticaNeue" panose="02000503000000020004" pitchFamily="2" charset="0"/>
              </a:rPr>
              <a:t>Simple </a:t>
            </a:r>
            <a:r>
              <a:rPr lang="de-CH" b="0" i="0" u="none" strike="noStrike" err="1">
                <a:effectLst/>
                <a:latin typeface="HelveticaNeue" panose="02000503000000020004" pitchFamily="2" charset="0"/>
              </a:rPr>
              <a:t>to</a:t>
            </a:r>
            <a:r>
              <a:rPr lang="de-CH" b="0" i="0" u="none" strike="noStrike">
                <a:effectLst/>
                <a:latin typeface="HelveticaNeue" panose="02000503000000020004" pitchFamily="2" charset="0"/>
              </a:rPr>
              <a:t> </a:t>
            </a:r>
            <a:r>
              <a:rPr lang="de-CH" b="0" i="0" u="none" strike="noStrike" err="1">
                <a:effectLst/>
                <a:latin typeface="HelveticaNeue" panose="02000503000000020004" pitchFamily="2" charset="0"/>
              </a:rPr>
              <a:t>implement</a:t>
            </a:r>
            <a:endParaRPr lang="de-CH" b="0" i="0" u="none" strike="noStrike">
              <a:effectLst/>
              <a:latin typeface="Helvetica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Easier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interpret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 </a:t>
            </a:r>
            <a:r>
              <a:rPr lang="de-CH" err="1"/>
              <a:t>output</a:t>
            </a:r>
            <a:r>
              <a:rPr lang="de-CH"/>
              <a:t> </a:t>
            </a:r>
            <a:r>
              <a:rPr lang="de-CH" err="1"/>
              <a:t>coefficients</a:t>
            </a: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Less</a:t>
            </a:r>
            <a:r>
              <a:rPr lang="de-CH"/>
              <a:t> </a:t>
            </a:r>
            <a:r>
              <a:rPr lang="de-CH" err="1"/>
              <a:t>complexity</a:t>
            </a:r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984D162-4399-2840-8FE2-6D0F13F990C2}"/>
              </a:ext>
            </a:extLst>
          </p:cNvPr>
          <p:cNvSpPr txBox="1"/>
          <p:nvPr/>
        </p:nvSpPr>
        <p:spPr>
          <a:xfrm>
            <a:off x="4882899" y="2899068"/>
            <a:ext cx="432815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looks</a:t>
            </a:r>
            <a:r>
              <a:rPr lang="de-CH"/>
              <a:t> at linear </a:t>
            </a:r>
            <a:r>
              <a:rPr lang="de-CH" err="1"/>
              <a:t>relationships</a:t>
            </a:r>
            <a:r>
              <a:rPr lang="de-CH"/>
              <a:t> and </a:t>
            </a:r>
            <a:r>
              <a:rPr lang="de-CH" err="1"/>
              <a:t>assumes</a:t>
            </a:r>
            <a:r>
              <a:rPr lang="de-CH"/>
              <a:t> </a:t>
            </a:r>
            <a:r>
              <a:rPr lang="de-CH" err="1"/>
              <a:t>there</a:t>
            </a:r>
            <a:r>
              <a:rPr lang="de-CH"/>
              <a:t> </a:t>
            </a:r>
            <a:r>
              <a:rPr lang="de-CH" err="1"/>
              <a:t>is</a:t>
            </a:r>
            <a:r>
              <a:rPr lang="de-CH"/>
              <a:t> a </a:t>
            </a:r>
            <a:r>
              <a:rPr lang="de-CH" err="1"/>
              <a:t>straight</a:t>
            </a:r>
            <a:r>
              <a:rPr lang="de-CH"/>
              <a:t>-line </a:t>
            </a:r>
            <a:r>
              <a:rPr lang="de-CH" err="1"/>
              <a:t>relationship</a:t>
            </a: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looks</a:t>
            </a:r>
            <a:r>
              <a:rPr lang="de-CH"/>
              <a:t> at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mean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 </a:t>
            </a:r>
            <a:r>
              <a:rPr lang="de-CH" err="1"/>
              <a:t>the</a:t>
            </a:r>
            <a:r>
              <a:rPr lang="de-CH"/>
              <a:t> </a:t>
            </a:r>
            <a:r>
              <a:rPr lang="de-CH" err="1"/>
              <a:t>dependent</a:t>
            </a:r>
            <a:r>
              <a:rPr lang="de-CH"/>
              <a:t>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Not a </a:t>
            </a:r>
            <a:r>
              <a:rPr lang="de-CH" err="1"/>
              <a:t>complete</a:t>
            </a:r>
            <a:r>
              <a:rPr lang="de-CH"/>
              <a:t> </a:t>
            </a:r>
            <a:r>
              <a:rPr lang="de-CH" err="1"/>
              <a:t>description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relationships</a:t>
            </a:r>
            <a:r>
              <a:rPr lang="de-CH"/>
              <a:t> </a:t>
            </a:r>
            <a:r>
              <a:rPr lang="de-CH" err="1"/>
              <a:t>among</a:t>
            </a:r>
            <a:r>
              <a:rPr lang="de-CH"/>
              <a:t>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Sensitive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outliers</a:t>
            </a:r>
            <a:endParaRPr lang="de-CH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err="1"/>
              <a:t>Assumes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data</a:t>
            </a:r>
            <a:r>
              <a:rPr lang="de-CH"/>
              <a:t> </a:t>
            </a:r>
            <a:r>
              <a:rPr lang="de-CH" err="1"/>
              <a:t>is</a:t>
            </a:r>
            <a:r>
              <a:rPr lang="de-CH"/>
              <a:t> </a:t>
            </a:r>
            <a:r>
              <a:rPr lang="de-CH" err="1"/>
              <a:t>independent</a:t>
            </a:r>
            <a:endParaRPr lang="de-CH"/>
          </a:p>
          <a:p>
            <a:endParaRPr lang="de-CH"/>
          </a:p>
        </p:txBody>
      </p:sp>
      <p:sp>
        <p:nvSpPr>
          <p:cNvPr id="9" name="Google Shape;2216;p66">
            <a:extLst>
              <a:ext uri="{FF2B5EF4-FFF2-40B4-BE49-F238E27FC236}">
                <a16:creationId xmlns:a16="http://schemas.microsoft.com/office/drawing/2014/main" id="{B865A61C-9C51-D844-82D0-5BE52AD8D179}"/>
              </a:ext>
            </a:extLst>
          </p:cNvPr>
          <p:cNvSpPr txBox="1">
            <a:spLocks/>
          </p:cNvSpPr>
          <p:nvPr/>
        </p:nvSpPr>
        <p:spPr>
          <a:xfrm>
            <a:off x="1355153" y="2137299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PROs</a:t>
            </a:r>
          </a:p>
        </p:txBody>
      </p:sp>
      <p:sp>
        <p:nvSpPr>
          <p:cNvPr id="10" name="Google Shape;2216;p66">
            <a:extLst>
              <a:ext uri="{FF2B5EF4-FFF2-40B4-BE49-F238E27FC236}">
                <a16:creationId xmlns:a16="http://schemas.microsoft.com/office/drawing/2014/main" id="{6BA0E3AB-3900-B649-83A3-46D0AF8B3489}"/>
              </a:ext>
            </a:extLst>
          </p:cNvPr>
          <p:cNvSpPr txBox="1">
            <a:spLocks/>
          </p:cNvSpPr>
          <p:nvPr/>
        </p:nvSpPr>
        <p:spPr>
          <a:xfrm>
            <a:off x="5774753" y="2137299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CONs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1"/>
          <p:cNvSpPr txBox="1">
            <a:spLocks noGrp="1"/>
          </p:cNvSpPr>
          <p:nvPr>
            <p:ph type="body" idx="1"/>
          </p:nvPr>
        </p:nvSpPr>
        <p:spPr>
          <a:xfrm>
            <a:off x="2130939" y="647856"/>
            <a:ext cx="4882122" cy="3431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Students (Group 5)</a:t>
            </a:r>
          </a:p>
          <a:p>
            <a:pPr marL="0" lvl="0" indent="0">
              <a:buNone/>
            </a:pP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Quyen Duong, E-Mail quyen.duong@stud.hslu.ch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Antonio </a:t>
            </a: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Folino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 Ponte, E-Mail antonio.folinoponte@stud.hslu.ch</a:t>
            </a:r>
          </a:p>
          <a:p>
            <a:pPr marL="0" lvl="0" indent="0">
              <a:buNone/>
            </a:pP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Urs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 Hartmann, E-Mail urs.hartmann@stud.hslu.ch</a:t>
            </a: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Jeanette Lee, E-Mail jeanette.lee@stud.hslu.ch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Agnes Lei, E-Mail agnes.lei@stud.hslu.ch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Quynh </a:t>
            </a: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Nhu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Casati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, E-Mail quynhnhu.nguyenvu@stud.hslu.ch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Nicolas Ott, E-Mail nicolas.ott@stud.hslu.ch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Patricia </a:t>
            </a: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Wellhöfer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, E-Mail patricia.wellhoefer@stud.hslu.ch</a:t>
            </a:r>
          </a:p>
          <a:p>
            <a:pPr marL="0" indent="0">
              <a:buNone/>
            </a:pPr>
            <a:endParaRPr lang="en-US"/>
          </a:p>
          <a:p>
            <a:pPr marL="0" lvl="0" indent="0">
              <a:buNone/>
            </a:pPr>
            <a:endParaRPr lang="en-US"/>
          </a:p>
          <a:p>
            <a:pPr marL="0" lvl="0" indent="0">
              <a:buNone/>
            </a:pPr>
            <a:r>
              <a:rPr lang="en-US" b="1">
                <a:solidFill>
                  <a:schemeClr val="bg2">
                    <a:lumMod val="20000"/>
                    <a:lumOff val="80000"/>
                  </a:schemeClr>
                </a:solidFill>
              </a:rPr>
              <a:t>Professors</a:t>
            </a:r>
          </a:p>
          <a:p>
            <a:pPr marL="0" lvl="0" indent="0">
              <a:buNone/>
            </a:pPr>
            <a:endParaRPr lang="en-US" b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Prof. Dr. Dominik Georgi, E-Mail dominik.georgi@hslu.ch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Dr. Ingo </a:t>
            </a:r>
            <a:r>
              <a:rPr lang="en-US" err="1">
                <a:solidFill>
                  <a:schemeClr val="bg1">
                    <a:lumMod val="20000"/>
                    <a:lumOff val="80000"/>
                  </a:schemeClr>
                </a:solidFill>
              </a:rPr>
              <a:t>Gächter</a:t>
            </a: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, E-Mail ingo.gaechter@hslu.ch</a:t>
            </a:r>
          </a:p>
          <a:p>
            <a:pPr marL="0" lv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Lukas Stolz, E-Mail stolz.lukas@gmail.com</a:t>
            </a:r>
          </a:p>
          <a:p>
            <a:pPr marL="0" lvl="0" indent="0">
              <a:buNone/>
            </a:pPr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lvl="0" indent="0">
              <a:buNone/>
            </a:pPr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lvl="0" indent="0">
              <a:buNone/>
            </a:pPr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20000"/>
                    <a:lumOff val="80000"/>
                  </a:schemeClr>
                </a:solidFill>
              </a:rPr>
              <a:t>Assignment Due Date: October 20, 2021</a:t>
            </a:r>
          </a:p>
          <a:p>
            <a:pPr marL="0" lv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5AA1E1E-E154-4355-B2F7-7C9B23316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de-CH" sz="1400"/>
              <a:t>Splitting </a:t>
            </a:r>
            <a:r>
              <a:rPr lang="de-CH" sz="1400" err="1"/>
              <a:t>up</a:t>
            </a:r>
            <a:r>
              <a:rPr lang="de-CH" sz="1400"/>
              <a:t> </a:t>
            </a:r>
            <a:r>
              <a:rPr lang="de-CH" sz="1400" err="1"/>
              <a:t>the</a:t>
            </a:r>
            <a:r>
              <a:rPr lang="de-CH" sz="1400"/>
              <a:t> </a:t>
            </a:r>
            <a:r>
              <a:rPr lang="de-CH" sz="1400" err="1"/>
              <a:t>data</a:t>
            </a:r>
            <a:r>
              <a:rPr lang="de-CH" sz="1400"/>
              <a:t> </a:t>
            </a:r>
            <a:r>
              <a:rPr lang="de-CH" sz="1400" err="1"/>
              <a:t>set</a:t>
            </a:r>
            <a:r>
              <a:rPr lang="de-CH" sz="1400"/>
              <a:t> </a:t>
            </a:r>
            <a:r>
              <a:rPr lang="de-CH" sz="1400" err="1"/>
              <a:t>into</a:t>
            </a:r>
            <a:r>
              <a:rPr lang="de-CH" sz="1400"/>
              <a:t> </a:t>
            </a:r>
            <a:r>
              <a:rPr lang="de-CH" sz="1400" err="1"/>
              <a:t>test</a:t>
            </a:r>
            <a:r>
              <a:rPr lang="de-CH" sz="1400"/>
              <a:t> </a:t>
            </a:r>
            <a:r>
              <a:rPr lang="de-CH" sz="1400" err="1"/>
              <a:t>and</a:t>
            </a:r>
            <a:r>
              <a:rPr lang="de-CH" sz="1400"/>
              <a:t> </a:t>
            </a:r>
            <a:r>
              <a:rPr lang="de-CH" sz="1400" err="1"/>
              <a:t>training</a:t>
            </a:r>
            <a:endParaRPr lang="de-CH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Tried</a:t>
            </a:r>
            <a:r>
              <a:rPr lang="de-CH" sz="1200">
                <a:solidFill>
                  <a:schemeClr val="tx2"/>
                </a:solidFill>
              </a:rPr>
              <a:t> out different time </a:t>
            </a:r>
            <a:r>
              <a:rPr lang="de-CH" sz="1200" err="1">
                <a:solidFill>
                  <a:schemeClr val="tx2"/>
                </a:solidFill>
              </a:rPr>
              <a:t>frames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 err="1"/>
              <a:t>Transformations</a:t>
            </a:r>
            <a:endParaRPr lang="de-CH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CH" sz="1200" err="1"/>
              <a:t>Used</a:t>
            </a:r>
            <a:r>
              <a:rPr lang="de-CH" sz="1200"/>
              <a:t> log-</a:t>
            </a:r>
            <a:r>
              <a:rPr lang="de-CH" sz="1200" err="1"/>
              <a:t>transformed</a:t>
            </a:r>
            <a:r>
              <a:rPr lang="de-CH" sz="1200"/>
              <a:t> </a:t>
            </a:r>
            <a:r>
              <a:rPr lang="de-CH" sz="1200" err="1"/>
              <a:t>sales</a:t>
            </a:r>
            <a:endParaRPr lang="de-CH" sz="1200"/>
          </a:p>
          <a:p>
            <a:pPr marL="596900" lvl="1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 err="1"/>
              <a:t>Selection</a:t>
            </a:r>
            <a:r>
              <a:rPr lang="de-CH" sz="1400"/>
              <a:t> </a:t>
            </a:r>
            <a:r>
              <a:rPr lang="de-CH" sz="1400" err="1"/>
              <a:t>of</a:t>
            </a:r>
            <a:r>
              <a:rPr lang="de-CH" sz="1400"/>
              <a:t>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Existing</a:t>
            </a:r>
            <a:r>
              <a:rPr lang="de-CH" sz="1200">
                <a:solidFill>
                  <a:schemeClr val="tx2"/>
                </a:solidFill>
              </a:rPr>
              <a:t> variable </a:t>
            </a:r>
            <a:r>
              <a:rPr lang="de-CH" sz="1200" err="1">
                <a:solidFill>
                  <a:schemeClr val="tx2"/>
                </a:solidFill>
              </a:rPr>
              <a:t>set</a:t>
            </a:r>
            <a:r>
              <a:rPr lang="de-CH" sz="1200">
                <a:solidFill>
                  <a:schemeClr val="tx2"/>
                </a:solidFill>
              </a:rPr>
              <a:t>: time, </a:t>
            </a:r>
            <a:r>
              <a:rPr lang="de-CH" sz="1200" err="1">
                <a:solidFill>
                  <a:schemeClr val="tx2"/>
                </a:solidFill>
              </a:rPr>
              <a:t>promos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>
                <a:solidFill>
                  <a:schemeClr val="tx2"/>
                </a:solidFill>
              </a:rPr>
              <a:t>Set </a:t>
            </a:r>
            <a:r>
              <a:rPr lang="de-CH" sz="1200" err="1">
                <a:solidFill>
                  <a:schemeClr val="tx2"/>
                </a:solidFill>
              </a:rPr>
              <a:t>up</a:t>
            </a:r>
            <a:r>
              <a:rPr lang="de-CH" sz="1200">
                <a:solidFill>
                  <a:schemeClr val="tx2"/>
                </a:solidFill>
              </a:rPr>
              <a:t> variables </a:t>
            </a:r>
            <a:r>
              <a:rPr lang="de-CH" sz="1200" err="1">
                <a:solidFill>
                  <a:schemeClr val="tx2"/>
                </a:solidFill>
              </a:rPr>
              <a:t>for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covid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restrictions</a:t>
            </a:r>
            <a:r>
              <a:rPr lang="de-CH" sz="1200">
                <a:solidFill>
                  <a:schemeClr val="tx2"/>
                </a:solidFill>
              </a:rPr>
              <a:t> and </a:t>
            </a:r>
            <a:r>
              <a:rPr lang="de-CH" sz="1200" err="1">
                <a:solidFill>
                  <a:schemeClr val="tx2"/>
                </a:solidFill>
              </a:rPr>
              <a:t>holidays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Finding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the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right</a:t>
            </a:r>
            <a:r>
              <a:rPr lang="de-CH" sz="1200">
                <a:solidFill>
                  <a:schemeClr val="tx2"/>
                </a:solidFill>
              </a:rPr>
              <a:t> variables: </a:t>
            </a:r>
            <a:r>
              <a:rPr lang="de-CH" sz="1200" err="1">
                <a:solidFill>
                  <a:schemeClr val="tx2"/>
                </a:solidFill>
              </a:rPr>
              <a:t>Tried</a:t>
            </a:r>
            <a:r>
              <a:rPr lang="de-CH" sz="1200">
                <a:solidFill>
                  <a:schemeClr val="tx2"/>
                </a:solidFill>
              </a:rPr>
              <a:t> different </a:t>
            </a:r>
            <a:r>
              <a:rPr lang="de-CH" sz="1200" err="1">
                <a:solidFill>
                  <a:schemeClr val="tx2"/>
                </a:solidFill>
              </a:rPr>
              <a:t>combinations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of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the</a:t>
            </a:r>
            <a:r>
              <a:rPr lang="de-CH" sz="1200">
                <a:solidFill>
                  <a:schemeClr val="tx2"/>
                </a:solidFill>
              </a:rPr>
              <a:t> variables </a:t>
            </a:r>
            <a:r>
              <a:rPr lang="de-CH" sz="1200" err="1">
                <a:solidFill>
                  <a:schemeClr val="tx2"/>
                </a:solidFill>
              </a:rPr>
              <a:t>to</a:t>
            </a:r>
            <a:r>
              <a:rPr lang="de-CH" sz="1200">
                <a:solidFill>
                  <a:schemeClr val="tx2"/>
                </a:solidFill>
              </a:rPr>
              <a:t> find out </a:t>
            </a:r>
            <a:r>
              <a:rPr lang="de-CH" sz="1200" err="1">
                <a:solidFill>
                  <a:schemeClr val="tx2"/>
                </a:solidFill>
              </a:rPr>
              <a:t>the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one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that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results</a:t>
            </a:r>
            <a:r>
              <a:rPr lang="de-CH" sz="1200">
                <a:solidFill>
                  <a:schemeClr val="tx2"/>
                </a:solidFill>
              </a:rPr>
              <a:t> in </a:t>
            </a:r>
            <a:r>
              <a:rPr lang="de-CH" sz="1200" err="1">
                <a:solidFill>
                  <a:schemeClr val="tx2"/>
                </a:solidFill>
              </a:rPr>
              <a:t>the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lowest</a:t>
            </a:r>
            <a:r>
              <a:rPr lang="de-CH" sz="1200">
                <a:solidFill>
                  <a:schemeClr val="tx2"/>
                </a:solidFill>
              </a:rPr>
              <a:t> MAPE</a:t>
            </a:r>
          </a:p>
          <a:p>
            <a:pPr marL="114300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/>
              <a:t>Final </a:t>
            </a:r>
            <a:r>
              <a:rPr lang="de-CH" sz="1400" err="1"/>
              <a:t>model</a:t>
            </a:r>
            <a:endParaRPr lang="en-US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GB" sz="1100" err="1"/>
              <a:t>logSales</a:t>
            </a:r>
            <a:r>
              <a:rPr lang="en-GB" sz="1100"/>
              <a:t> ~  week + </a:t>
            </a:r>
            <a:r>
              <a:rPr lang="en-GB" sz="1100" err="1"/>
              <a:t>covid_restriction_added</a:t>
            </a:r>
            <a:r>
              <a:rPr lang="en-GB" sz="1100"/>
              <a:t> + </a:t>
            </a:r>
            <a:r>
              <a:rPr lang="en-GB" sz="1100" err="1"/>
              <a:t>covid_restriction_reduced</a:t>
            </a:r>
            <a:r>
              <a:rPr lang="en-GB" sz="1100"/>
              <a:t> +</a:t>
            </a:r>
            <a:r>
              <a:rPr lang="en-GB" sz="1100" err="1"/>
              <a:t>article_name</a:t>
            </a:r>
            <a:r>
              <a:rPr lang="en-GB" sz="1100"/>
              <a:t> * month *holidays * promo_01*promo_03*promo_05</a:t>
            </a:r>
            <a:endParaRPr lang="de-CH" sz="1100"/>
          </a:p>
          <a:p>
            <a:pPr marL="114300" indent="0">
              <a:buNone/>
            </a:pPr>
            <a:br>
              <a:rPr lang="de-CH" sz="800">
                <a:solidFill>
                  <a:schemeClr val="tx2"/>
                </a:solidFill>
              </a:rPr>
            </a:br>
            <a:endParaRPr lang="de-CH" sz="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13CA1FF-2F5D-47BA-A1B1-F1C5C60B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err="1"/>
              <a:t>Modelling</a:t>
            </a:r>
            <a:r>
              <a:rPr lang="en-CH"/>
              <a:t> with </a:t>
            </a:r>
            <a:r>
              <a:rPr lang="de-CH">
                <a:solidFill>
                  <a:schemeClr val="bg1"/>
                </a:solidFill>
              </a:rPr>
              <a:t>L</a:t>
            </a:r>
            <a:r>
              <a:rPr lang="en-CH">
                <a:solidFill>
                  <a:schemeClr val="bg1"/>
                </a:solidFill>
              </a:rPr>
              <a:t>M</a:t>
            </a:r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2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C91211-5BD2-467A-AE3B-2BB16BFA9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04" y="724571"/>
            <a:ext cx="6022599" cy="39600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FFA7E20-7BCA-C442-A92D-B5A095FD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92" y="74074"/>
            <a:ext cx="3952215" cy="572700"/>
          </a:xfrm>
        </p:spPr>
        <p:txBody>
          <a:bodyPr>
            <a:normAutofit fontScale="90000"/>
          </a:bodyPr>
          <a:lstStyle/>
          <a:p>
            <a:r>
              <a:rPr lang="de-CH">
                <a:solidFill>
                  <a:schemeClr val="bg1"/>
                </a:solidFill>
              </a:rPr>
              <a:t>L</a:t>
            </a:r>
            <a:r>
              <a:rPr lang="en-CH">
                <a:solidFill>
                  <a:schemeClr val="bg1"/>
                </a:solidFill>
              </a:rPr>
              <a:t>M</a:t>
            </a:r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86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8"/>
          <p:cNvSpPr txBox="1">
            <a:spLocks noGrp="1"/>
          </p:cNvSpPr>
          <p:nvPr>
            <p:ph type="title"/>
          </p:nvPr>
        </p:nvSpPr>
        <p:spPr>
          <a:xfrm>
            <a:off x="1016550" y="1564800"/>
            <a:ext cx="77271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12</a:t>
            </a:r>
            <a:r>
              <a:rPr lang="en" sz="7200"/>
              <a:t>,61%</a:t>
            </a:r>
            <a:endParaRPr lang="en-US" sz="72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AF25-61B9-FB41-A7AD-254E17FC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MAPE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LM</a:t>
            </a:r>
          </a:p>
        </p:txBody>
      </p:sp>
    </p:spTree>
    <p:extLst>
      <p:ext uri="{BB962C8B-B14F-4D97-AF65-F5344CB8AC3E}">
        <p14:creationId xmlns:p14="http://schemas.microsoft.com/office/powerpoint/2010/main" val="358179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MODELS OF </a:t>
            </a:r>
            <a:r>
              <a:rPr lang="en">
                <a:solidFill>
                  <a:schemeClr val="lt1"/>
                </a:solidFill>
              </a:rPr>
              <a:t>FORECASTING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00" name="Google Shape;1800;p55"/>
          <p:cNvGrpSpPr/>
          <p:nvPr/>
        </p:nvGrpSpPr>
        <p:grpSpPr>
          <a:xfrm>
            <a:off x="3086065" y="2014860"/>
            <a:ext cx="2971870" cy="1943888"/>
            <a:chOff x="3270375" y="2036550"/>
            <a:chExt cx="2603250" cy="1702775"/>
          </a:xfrm>
        </p:grpSpPr>
        <p:sp>
          <p:nvSpPr>
            <p:cNvPr id="1801" name="Google Shape;1801;p55"/>
            <p:cNvSpPr/>
            <p:nvPr/>
          </p:nvSpPr>
          <p:spPr>
            <a:xfrm>
              <a:off x="5243128" y="2039254"/>
              <a:ext cx="325625" cy="673600"/>
            </a:xfrm>
            <a:custGeom>
              <a:avLst/>
              <a:gdLst/>
              <a:ahLst/>
              <a:cxnLst/>
              <a:rect l="l" t="t" r="r" b="b"/>
              <a:pathLst>
                <a:path w="13025" h="26944" extrusionOk="0">
                  <a:moveTo>
                    <a:pt x="3159" y="726"/>
                  </a:moveTo>
                  <a:cubicBezTo>
                    <a:pt x="2889" y="1091"/>
                    <a:pt x="3651" y="1822"/>
                    <a:pt x="3445" y="2346"/>
                  </a:cubicBezTo>
                  <a:cubicBezTo>
                    <a:pt x="3239" y="2870"/>
                    <a:pt x="2366" y="3410"/>
                    <a:pt x="1921" y="3870"/>
                  </a:cubicBezTo>
                  <a:cubicBezTo>
                    <a:pt x="1477" y="4330"/>
                    <a:pt x="1096" y="4584"/>
                    <a:pt x="778" y="5108"/>
                  </a:cubicBezTo>
                  <a:cubicBezTo>
                    <a:pt x="461" y="5632"/>
                    <a:pt x="-47" y="6219"/>
                    <a:pt x="16" y="7013"/>
                  </a:cubicBezTo>
                  <a:cubicBezTo>
                    <a:pt x="80" y="7807"/>
                    <a:pt x="588" y="8981"/>
                    <a:pt x="1159" y="9870"/>
                  </a:cubicBezTo>
                  <a:cubicBezTo>
                    <a:pt x="1731" y="10759"/>
                    <a:pt x="3144" y="11410"/>
                    <a:pt x="3445" y="12347"/>
                  </a:cubicBezTo>
                  <a:cubicBezTo>
                    <a:pt x="3747" y="13284"/>
                    <a:pt x="3333" y="14506"/>
                    <a:pt x="2968" y="15490"/>
                  </a:cubicBezTo>
                  <a:cubicBezTo>
                    <a:pt x="2603" y="16474"/>
                    <a:pt x="1492" y="16871"/>
                    <a:pt x="1254" y="18252"/>
                  </a:cubicBezTo>
                  <a:cubicBezTo>
                    <a:pt x="1016" y="19633"/>
                    <a:pt x="1413" y="22348"/>
                    <a:pt x="1540" y="23777"/>
                  </a:cubicBezTo>
                  <a:cubicBezTo>
                    <a:pt x="1667" y="25206"/>
                    <a:pt x="1270" y="26460"/>
                    <a:pt x="2016" y="26825"/>
                  </a:cubicBezTo>
                  <a:cubicBezTo>
                    <a:pt x="2762" y="27190"/>
                    <a:pt x="5413" y="26540"/>
                    <a:pt x="6016" y="25968"/>
                  </a:cubicBezTo>
                  <a:cubicBezTo>
                    <a:pt x="6619" y="25397"/>
                    <a:pt x="5349" y="23841"/>
                    <a:pt x="5635" y="23396"/>
                  </a:cubicBezTo>
                  <a:cubicBezTo>
                    <a:pt x="5921" y="22952"/>
                    <a:pt x="7366" y="22841"/>
                    <a:pt x="7731" y="23301"/>
                  </a:cubicBezTo>
                  <a:cubicBezTo>
                    <a:pt x="8096" y="23761"/>
                    <a:pt x="7350" y="25634"/>
                    <a:pt x="7826" y="26158"/>
                  </a:cubicBezTo>
                  <a:cubicBezTo>
                    <a:pt x="8302" y="26682"/>
                    <a:pt x="10001" y="26539"/>
                    <a:pt x="10588" y="26444"/>
                  </a:cubicBezTo>
                  <a:cubicBezTo>
                    <a:pt x="11175" y="26349"/>
                    <a:pt x="11271" y="26079"/>
                    <a:pt x="11350" y="25587"/>
                  </a:cubicBezTo>
                  <a:cubicBezTo>
                    <a:pt x="11430" y="25095"/>
                    <a:pt x="11097" y="24221"/>
                    <a:pt x="11065" y="23491"/>
                  </a:cubicBezTo>
                  <a:cubicBezTo>
                    <a:pt x="11033" y="22761"/>
                    <a:pt x="11097" y="22046"/>
                    <a:pt x="11160" y="21205"/>
                  </a:cubicBezTo>
                  <a:cubicBezTo>
                    <a:pt x="11224" y="20364"/>
                    <a:pt x="11589" y="19491"/>
                    <a:pt x="11446" y="18443"/>
                  </a:cubicBezTo>
                  <a:cubicBezTo>
                    <a:pt x="11303" y="17395"/>
                    <a:pt x="10351" y="16126"/>
                    <a:pt x="10303" y="14919"/>
                  </a:cubicBezTo>
                  <a:cubicBezTo>
                    <a:pt x="10255" y="13713"/>
                    <a:pt x="10747" y="12315"/>
                    <a:pt x="11160" y="11204"/>
                  </a:cubicBezTo>
                  <a:cubicBezTo>
                    <a:pt x="11573" y="10093"/>
                    <a:pt x="12493" y="9124"/>
                    <a:pt x="12779" y="8251"/>
                  </a:cubicBezTo>
                  <a:cubicBezTo>
                    <a:pt x="13065" y="7378"/>
                    <a:pt x="13080" y="6711"/>
                    <a:pt x="12874" y="5965"/>
                  </a:cubicBezTo>
                  <a:cubicBezTo>
                    <a:pt x="12668" y="5219"/>
                    <a:pt x="11986" y="4631"/>
                    <a:pt x="11541" y="3774"/>
                  </a:cubicBezTo>
                  <a:cubicBezTo>
                    <a:pt x="11097" y="2917"/>
                    <a:pt x="10667" y="1441"/>
                    <a:pt x="10207" y="822"/>
                  </a:cubicBezTo>
                  <a:cubicBezTo>
                    <a:pt x="9747" y="203"/>
                    <a:pt x="9636" y="171"/>
                    <a:pt x="8779" y="60"/>
                  </a:cubicBezTo>
                  <a:cubicBezTo>
                    <a:pt x="7922" y="-51"/>
                    <a:pt x="6001" y="44"/>
                    <a:pt x="5064" y="155"/>
                  </a:cubicBezTo>
                  <a:cubicBezTo>
                    <a:pt x="4127" y="266"/>
                    <a:pt x="3429" y="361"/>
                    <a:pt x="3159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02" name="Google Shape;1802;p55"/>
            <p:cNvSpPr/>
            <p:nvPr/>
          </p:nvSpPr>
          <p:spPr>
            <a:xfrm>
              <a:off x="3270375" y="2036550"/>
              <a:ext cx="2603250" cy="1702775"/>
            </a:xfrm>
            <a:custGeom>
              <a:avLst/>
              <a:gdLst/>
              <a:ahLst/>
              <a:cxnLst/>
              <a:rect l="l" t="t" r="r" b="b"/>
              <a:pathLst>
                <a:path w="104130" h="68111" extrusionOk="0">
                  <a:moveTo>
                    <a:pt x="95091" y="0"/>
                  </a:moveTo>
                  <a:cubicBezTo>
                    <a:pt x="94871" y="0"/>
                    <a:pt x="94582" y="146"/>
                    <a:pt x="94234" y="495"/>
                  </a:cubicBezTo>
                  <a:cubicBezTo>
                    <a:pt x="93429" y="1299"/>
                    <a:pt x="92357" y="1762"/>
                    <a:pt x="91235" y="1836"/>
                  </a:cubicBezTo>
                  <a:cubicBezTo>
                    <a:pt x="90626" y="1153"/>
                    <a:pt x="89724" y="763"/>
                    <a:pt x="88700" y="495"/>
                  </a:cubicBezTo>
                  <a:cubicBezTo>
                    <a:pt x="87604" y="1714"/>
                    <a:pt x="87214" y="2542"/>
                    <a:pt x="88384" y="3883"/>
                  </a:cubicBezTo>
                  <a:cubicBezTo>
                    <a:pt x="89944" y="5687"/>
                    <a:pt x="92210" y="5809"/>
                    <a:pt x="91138" y="8124"/>
                  </a:cubicBezTo>
                  <a:cubicBezTo>
                    <a:pt x="90041" y="10464"/>
                    <a:pt x="87311" y="11902"/>
                    <a:pt x="87677" y="13804"/>
                  </a:cubicBezTo>
                  <a:cubicBezTo>
                    <a:pt x="88042" y="15705"/>
                    <a:pt x="89870" y="17167"/>
                    <a:pt x="89944" y="18532"/>
                  </a:cubicBezTo>
                  <a:cubicBezTo>
                    <a:pt x="89992" y="19897"/>
                    <a:pt x="89480" y="22115"/>
                    <a:pt x="89529" y="23237"/>
                  </a:cubicBezTo>
                  <a:cubicBezTo>
                    <a:pt x="89575" y="24309"/>
                    <a:pt x="90474" y="26214"/>
                    <a:pt x="88911" y="26214"/>
                  </a:cubicBezTo>
                  <a:cubicBezTo>
                    <a:pt x="88804" y="26214"/>
                    <a:pt x="88685" y="26205"/>
                    <a:pt x="88554" y="26186"/>
                  </a:cubicBezTo>
                  <a:cubicBezTo>
                    <a:pt x="86531" y="25869"/>
                    <a:pt x="86775" y="25040"/>
                    <a:pt x="87652" y="24090"/>
                  </a:cubicBezTo>
                  <a:cubicBezTo>
                    <a:pt x="88530" y="23139"/>
                    <a:pt x="89237" y="22359"/>
                    <a:pt x="88042" y="22286"/>
                  </a:cubicBezTo>
                  <a:cubicBezTo>
                    <a:pt x="87950" y="22282"/>
                    <a:pt x="87863" y="22280"/>
                    <a:pt x="87779" y="22280"/>
                  </a:cubicBezTo>
                  <a:cubicBezTo>
                    <a:pt x="86774" y="22280"/>
                    <a:pt x="86315" y="22530"/>
                    <a:pt x="85483" y="22530"/>
                  </a:cubicBezTo>
                  <a:cubicBezTo>
                    <a:pt x="85449" y="22531"/>
                    <a:pt x="85417" y="22531"/>
                    <a:pt x="85384" y="22531"/>
                  </a:cubicBezTo>
                  <a:cubicBezTo>
                    <a:pt x="84608" y="22531"/>
                    <a:pt x="84146" y="22281"/>
                    <a:pt x="83169" y="22281"/>
                  </a:cubicBezTo>
                  <a:cubicBezTo>
                    <a:pt x="83091" y="22281"/>
                    <a:pt x="83009" y="22282"/>
                    <a:pt x="82924" y="22286"/>
                  </a:cubicBezTo>
                  <a:cubicBezTo>
                    <a:pt x="81729" y="22359"/>
                    <a:pt x="82461" y="23139"/>
                    <a:pt x="83314" y="24090"/>
                  </a:cubicBezTo>
                  <a:cubicBezTo>
                    <a:pt x="84191" y="25040"/>
                    <a:pt x="84411" y="25869"/>
                    <a:pt x="82412" y="26186"/>
                  </a:cubicBezTo>
                  <a:cubicBezTo>
                    <a:pt x="82282" y="26205"/>
                    <a:pt x="82165" y="26214"/>
                    <a:pt x="82059" y="26214"/>
                  </a:cubicBezTo>
                  <a:cubicBezTo>
                    <a:pt x="80513" y="26214"/>
                    <a:pt x="81391" y="24309"/>
                    <a:pt x="81437" y="23237"/>
                  </a:cubicBezTo>
                  <a:cubicBezTo>
                    <a:pt x="81486" y="22115"/>
                    <a:pt x="80974" y="19897"/>
                    <a:pt x="81022" y="18532"/>
                  </a:cubicBezTo>
                  <a:cubicBezTo>
                    <a:pt x="81096" y="17167"/>
                    <a:pt x="82948" y="15729"/>
                    <a:pt x="83289" y="13804"/>
                  </a:cubicBezTo>
                  <a:cubicBezTo>
                    <a:pt x="83655" y="11902"/>
                    <a:pt x="80901" y="10464"/>
                    <a:pt x="79828" y="8124"/>
                  </a:cubicBezTo>
                  <a:cubicBezTo>
                    <a:pt x="78756" y="5809"/>
                    <a:pt x="81022" y="5687"/>
                    <a:pt x="82582" y="3883"/>
                  </a:cubicBezTo>
                  <a:cubicBezTo>
                    <a:pt x="83752" y="2542"/>
                    <a:pt x="83362" y="1714"/>
                    <a:pt x="82266" y="519"/>
                  </a:cubicBezTo>
                  <a:cubicBezTo>
                    <a:pt x="81242" y="763"/>
                    <a:pt x="80340" y="1153"/>
                    <a:pt x="79731" y="1836"/>
                  </a:cubicBezTo>
                  <a:cubicBezTo>
                    <a:pt x="78585" y="1762"/>
                    <a:pt x="77537" y="1299"/>
                    <a:pt x="76732" y="519"/>
                  </a:cubicBezTo>
                  <a:cubicBezTo>
                    <a:pt x="76375" y="162"/>
                    <a:pt x="76080" y="12"/>
                    <a:pt x="75858" y="12"/>
                  </a:cubicBezTo>
                  <a:cubicBezTo>
                    <a:pt x="75126" y="12"/>
                    <a:pt x="75172" y="1638"/>
                    <a:pt x="76294" y="2835"/>
                  </a:cubicBezTo>
                  <a:cubicBezTo>
                    <a:pt x="76976" y="3517"/>
                    <a:pt x="77805" y="3981"/>
                    <a:pt x="78731" y="4224"/>
                  </a:cubicBezTo>
                  <a:cubicBezTo>
                    <a:pt x="78634" y="5419"/>
                    <a:pt x="79389" y="5126"/>
                    <a:pt x="78171" y="5589"/>
                  </a:cubicBezTo>
                  <a:cubicBezTo>
                    <a:pt x="78019" y="5642"/>
                    <a:pt x="77870" y="5666"/>
                    <a:pt x="77721" y="5666"/>
                  </a:cubicBezTo>
                  <a:cubicBezTo>
                    <a:pt x="76512" y="5666"/>
                    <a:pt x="75338" y="4117"/>
                    <a:pt x="73602" y="4117"/>
                  </a:cubicBezTo>
                  <a:cubicBezTo>
                    <a:pt x="73380" y="4117"/>
                    <a:pt x="73148" y="4142"/>
                    <a:pt x="72906" y="4200"/>
                  </a:cubicBezTo>
                  <a:cubicBezTo>
                    <a:pt x="72126" y="4371"/>
                    <a:pt x="71199" y="4517"/>
                    <a:pt x="70298" y="4663"/>
                  </a:cubicBezTo>
                  <a:cubicBezTo>
                    <a:pt x="70123" y="4692"/>
                    <a:pt x="69946" y="4706"/>
                    <a:pt x="69769" y="4706"/>
                  </a:cubicBezTo>
                  <a:cubicBezTo>
                    <a:pt x="69351" y="4706"/>
                    <a:pt x="68929" y="4629"/>
                    <a:pt x="68518" y="4492"/>
                  </a:cubicBezTo>
                  <a:cubicBezTo>
                    <a:pt x="67811" y="4234"/>
                    <a:pt x="66982" y="4048"/>
                    <a:pt x="66246" y="4048"/>
                  </a:cubicBezTo>
                  <a:cubicBezTo>
                    <a:pt x="65943" y="4048"/>
                    <a:pt x="65655" y="4080"/>
                    <a:pt x="65398" y="4151"/>
                  </a:cubicBezTo>
                  <a:cubicBezTo>
                    <a:pt x="61742" y="5126"/>
                    <a:pt x="50164" y="6442"/>
                    <a:pt x="46069" y="6784"/>
                  </a:cubicBezTo>
                  <a:cubicBezTo>
                    <a:pt x="45443" y="6834"/>
                    <a:pt x="44799" y="6857"/>
                    <a:pt x="44139" y="6857"/>
                  </a:cubicBezTo>
                  <a:cubicBezTo>
                    <a:pt x="36614" y="6857"/>
                    <a:pt x="26994" y="3846"/>
                    <a:pt x="18532" y="3846"/>
                  </a:cubicBezTo>
                  <a:cubicBezTo>
                    <a:pt x="15533" y="3846"/>
                    <a:pt x="12680" y="4224"/>
                    <a:pt x="10116" y="5248"/>
                  </a:cubicBezTo>
                  <a:cubicBezTo>
                    <a:pt x="9897" y="5345"/>
                    <a:pt x="9677" y="5443"/>
                    <a:pt x="9458" y="5565"/>
                  </a:cubicBezTo>
                  <a:cubicBezTo>
                    <a:pt x="6265" y="6247"/>
                    <a:pt x="4047" y="8831"/>
                    <a:pt x="4047" y="11707"/>
                  </a:cubicBezTo>
                  <a:cubicBezTo>
                    <a:pt x="4047" y="13730"/>
                    <a:pt x="3706" y="27892"/>
                    <a:pt x="3584" y="32987"/>
                  </a:cubicBezTo>
                  <a:cubicBezTo>
                    <a:pt x="3218" y="33230"/>
                    <a:pt x="2828" y="33815"/>
                    <a:pt x="2365" y="34815"/>
                  </a:cubicBezTo>
                  <a:cubicBezTo>
                    <a:pt x="1" y="40104"/>
                    <a:pt x="5461" y="48879"/>
                    <a:pt x="5461" y="48879"/>
                  </a:cubicBezTo>
                  <a:cubicBezTo>
                    <a:pt x="5461" y="48879"/>
                    <a:pt x="5924" y="41981"/>
                    <a:pt x="5899" y="39056"/>
                  </a:cubicBezTo>
                  <a:cubicBezTo>
                    <a:pt x="5899" y="37301"/>
                    <a:pt x="5461" y="34205"/>
                    <a:pt x="4632" y="33157"/>
                  </a:cubicBezTo>
                  <a:cubicBezTo>
                    <a:pt x="4729" y="29769"/>
                    <a:pt x="4973" y="21896"/>
                    <a:pt x="5241" y="18215"/>
                  </a:cubicBezTo>
                  <a:cubicBezTo>
                    <a:pt x="5461" y="20019"/>
                    <a:pt x="5680" y="22603"/>
                    <a:pt x="5412" y="24358"/>
                  </a:cubicBezTo>
                  <a:cubicBezTo>
                    <a:pt x="4973" y="27185"/>
                    <a:pt x="11116" y="36180"/>
                    <a:pt x="11579" y="38666"/>
                  </a:cubicBezTo>
                  <a:cubicBezTo>
                    <a:pt x="12042" y="41152"/>
                    <a:pt x="9580" y="47441"/>
                    <a:pt x="9580" y="47441"/>
                  </a:cubicBezTo>
                  <a:cubicBezTo>
                    <a:pt x="9580" y="47441"/>
                    <a:pt x="11432" y="62066"/>
                    <a:pt x="11432" y="62407"/>
                  </a:cubicBezTo>
                  <a:cubicBezTo>
                    <a:pt x="11432" y="62748"/>
                    <a:pt x="10360" y="65405"/>
                    <a:pt x="10360" y="65405"/>
                  </a:cubicBezTo>
                  <a:cubicBezTo>
                    <a:pt x="10360" y="65405"/>
                    <a:pt x="11725" y="65990"/>
                    <a:pt x="12091" y="66087"/>
                  </a:cubicBezTo>
                  <a:cubicBezTo>
                    <a:pt x="12432" y="66161"/>
                    <a:pt x="12286" y="67379"/>
                    <a:pt x="12286" y="67379"/>
                  </a:cubicBezTo>
                  <a:lnTo>
                    <a:pt x="18404" y="67184"/>
                  </a:lnTo>
                  <a:lnTo>
                    <a:pt x="15869" y="60628"/>
                  </a:lnTo>
                  <a:cubicBezTo>
                    <a:pt x="15869" y="60628"/>
                    <a:pt x="14991" y="49464"/>
                    <a:pt x="15771" y="47904"/>
                  </a:cubicBezTo>
                  <a:cubicBezTo>
                    <a:pt x="15893" y="47660"/>
                    <a:pt x="17892" y="42493"/>
                    <a:pt x="17892" y="42493"/>
                  </a:cubicBezTo>
                  <a:cubicBezTo>
                    <a:pt x="17892" y="42493"/>
                    <a:pt x="18209" y="43224"/>
                    <a:pt x="19720" y="43711"/>
                  </a:cubicBezTo>
                  <a:cubicBezTo>
                    <a:pt x="19159" y="45710"/>
                    <a:pt x="18477" y="47441"/>
                    <a:pt x="18477" y="47441"/>
                  </a:cubicBezTo>
                  <a:cubicBezTo>
                    <a:pt x="18477" y="47441"/>
                    <a:pt x="20280" y="62041"/>
                    <a:pt x="20280" y="62407"/>
                  </a:cubicBezTo>
                  <a:cubicBezTo>
                    <a:pt x="20280" y="62748"/>
                    <a:pt x="19208" y="65405"/>
                    <a:pt x="19208" y="65405"/>
                  </a:cubicBezTo>
                  <a:cubicBezTo>
                    <a:pt x="19208" y="65405"/>
                    <a:pt x="20573" y="65990"/>
                    <a:pt x="20939" y="66087"/>
                  </a:cubicBezTo>
                  <a:cubicBezTo>
                    <a:pt x="21280" y="66161"/>
                    <a:pt x="21134" y="67379"/>
                    <a:pt x="21134" y="67379"/>
                  </a:cubicBezTo>
                  <a:lnTo>
                    <a:pt x="27252" y="67184"/>
                  </a:lnTo>
                  <a:lnTo>
                    <a:pt x="24692" y="60628"/>
                  </a:lnTo>
                  <a:cubicBezTo>
                    <a:pt x="24692" y="60628"/>
                    <a:pt x="23839" y="49439"/>
                    <a:pt x="24619" y="47879"/>
                  </a:cubicBezTo>
                  <a:cubicBezTo>
                    <a:pt x="24692" y="47733"/>
                    <a:pt x="25594" y="45442"/>
                    <a:pt x="26204" y="43882"/>
                  </a:cubicBezTo>
                  <a:cubicBezTo>
                    <a:pt x="26496" y="43833"/>
                    <a:pt x="26789" y="43809"/>
                    <a:pt x="27081" y="43760"/>
                  </a:cubicBezTo>
                  <a:lnTo>
                    <a:pt x="27081" y="44443"/>
                  </a:lnTo>
                  <a:cubicBezTo>
                    <a:pt x="27105" y="44906"/>
                    <a:pt x="27179" y="45442"/>
                    <a:pt x="27569" y="45710"/>
                  </a:cubicBezTo>
                  <a:cubicBezTo>
                    <a:pt x="27713" y="45797"/>
                    <a:pt x="27872" y="45838"/>
                    <a:pt x="28032" y="45838"/>
                  </a:cubicBezTo>
                  <a:cubicBezTo>
                    <a:pt x="28277" y="45838"/>
                    <a:pt x="28522" y="45741"/>
                    <a:pt x="28714" y="45564"/>
                  </a:cubicBezTo>
                  <a:cubicBezTo>
                    <a:pt x="29031" y="45271"/>
                    <a:pt x="29226" y="44881"/>
                    <a:pt x="29299" y="44467"/>
                  </a:cubicBezTo>
                  <a:cubicBezTo>
                    <a:pt x="29397" y="44101"/>
                    <a:pt x="29421" y="43711"/>
                    <a:pt x="29421" y="43321"/>
                  </a:cubicBezTo>
                  <a:lnTo>
                    <a:pt x="29982" y="43175"/>
                  </a:lnTo>
                  <a:lnTo>
                    <a:pt x="29982" y="43443"/>
                  </a:lnTo>
                  <a:cubicBezTo>
                    <a:pt x="29957" y="44150"/>
                    <a:pt x="30152" y="44833"/>
                    <a:pt x="30567" y="45393"/>
                  </a:cubicBezTo>
                  <a:cubicBezTo>
                    <a:pt x="30723" y="45572"/>
                    <a:pt x="30960" y="45689"/>
                    <a:pt x="31186" y="45689"/>
                  </a:cubicBezTo>
                  <a:cubicBezTo>
                    <a:pt x="31207" y="45689"/>
                    <a:pt x="31228" y="45688"/>
                    <a:pt x="31249" y="45686"/>
                  </a:cubicBezTo>
                  <a:cubicBezTo>
                    <a:pt x="31615" y="45613"/>
                    <a:pt x="31761" y="45198"/>
                    <a:pt x="31810" y="44833"/>
                  </a:cubicBezTo>
                  <a:cubicBezTo>
                    <a:pt x="31932" y="44126"/>
                    <a:pt x="31980" y="43395"/>
                    <a:pt x="31980" y="42663"/>
                  </a:cubicBezTo>
                  <a:cubicBezTo>
                    <a:pt x="32784" y="42482"/>
                    <a:pt x="33618" y="42352"/>
                    <a:pt x="34710" y="42352"/>
                  </a:cubicBezTo>
                  <a:cubicBezTo>
                    <a:pt x="36400" y="42352"/>
                    <a:pt x="38710" y="42662"/>
                    <a:pt x="42486" y="43565"/>
                  </a:cubicBezTo>
                  <a:cubicBezTo>
                    <a:pt x="43808" y="43878"/>
                    <a:pt x="44870" y="44000"/>
                    <a:pt x="45745" y="44000"/>
                  </a:cubicBezTo>
                  <a:cubicBezTo>
                    <a:pt x="48756" y="44000"/>
                    <a:pt x="49533" y="42546"/>
                    <a:pt x="50968" y="42395"/>
                  </a:cubicBezTo>
                  <a:cubicBezTo>
                    <a:pt x="51952" y="42305"/>
                    <a:pt x="54351" y="42042"/>
                    <a:pt x="56659" y="42042"/>
                  </a:cubicBezTo>
                  <a:cubicBezTo>
                    <a:pt x="58698" y="42042"/>
                    <a:pt x="60665" y="42247"/>
                    <a:pt x="61523" y="42956"/>
                  </a:cubicBezTo>
                  <a:cubicBezTo>
                    <a:pt x="63351" y="44467"/>
                    <a:pt x="63692" y="56240"/>
                    <a:pt x="63083" y="64430"/>
                  </a:cubicBezTo>
                  <a:lnTo>
                    <a:pt x="64277" y="65551"/>
                  </a:lnTo>
                  <a:lnTo>
                    <a:pt x="64521" y="68111"/>
                  </a:lnTo>
                  <a:lnTo>
                    <a:pt x="70395" y="68111"/>
                  </a:lnTo>
                  <a:cubicBezTo>
                    <a:pt x="70395" y="68111"/>
                    <a:pt x="70663" y="65819"/>
                    <a:pt x="68884" y="65039"/>
                  </a:cubicBezTo>
                  <a:cubicBezTo>
                    <a:pt x="67104" y="64284"/>
                    <a:pt x="67592" y="62992"/>
                    <a:pt x="67080" y="59433"/>
                  </a:cubicBezTo>
                  <a:cubicBezTo>
                    <a:pt x="66568" y="55850"/>
                    <a:pt x="68372" y="52023"/>
                    <a:pt x="68372" y="51243"/>
                  </a:cubicBezTo>
                  <a:cubicBezTo>
                    <a:pt x="68640" y="49025"/>
                    <a:pt x="69225" y="46856"/>
                    <a:pt x="70103" y="44808"/>
                  </a:cubicBezTo>
                  <a:cubicBezTo>
                    <a:pt x="71151" y="48757"/>
                    <a:pt x="71297" y="57776"/>
                    <a:pt x="70809" y="64454"/>
                  </a:cubicBezTo>
                  <a:lnTo>
                    <a:pt x="71979" y="65551"/>
                  </a:lnTo>
                  <a:lnTo>
                    <a:pt x="72223" y="68111"/>
                  </a:lnTo>
                  <a:lnTo>
                    <a:pt x="78097" y="68111"/>
                  </a:lnTo>
                  <a:cubicBezTo>
                    <a:pt x="78097" y="68111"/>
                    <a:pt x="78366" y="65819"/>
                    <a:pt x="76586" y="65039"/>
                  </a:cubicBezTo>
                  <a:cubicBezTo>
                    <a:pt x="74807" y="64284"/>
                    <a:pt x="75319" y="63016"/>
                    <a:pt x="74807" y="59433"/>
                  </a:cubicBezTo>
                  <a:cubicBezTo>
                    <a:pt x="74295" y="55850"/>
                    <a:pt x="76050" y="51999"/>
                    <a:pt x="76050" y="51243"/>
                  </a:cubicBezTo>
                  <a:cubicBezTo>
                    <a:pt x="76050" y="50561"/>
                    <a:pt x="76123" y="45564"/>
                    <a:pt x="78195" y="41250"/>
                  </a:cubicBezTo>
                  <a:cubicBezTo>
                    <a:pt x="79999" y="40299"/>
                    <a:pt x="81315" y="38666"/>
                    <a:pt x="81876" y="36716"/>
                  </a:cubicBezTo>
                  <a:cubicBezTo>
                    <a:pt x="82461" y="34888"/>
                    <a:pt x="84995" y="30257"/>
                    <a:pt x="84337" y="28282"/>
                  </a:cubicBezTo>
                  <a:cubicBezTo>
                    <a:pt x="84727" y="28233"/>
                    <a:pt x="85093" y="28112"/>
                    <a:pt x="85459" y="27965"/>
                  </a:cubicBezTo>
                  <a:cubicBezTo>
                    <a:pt x="85459" y="27965"/>
                    <a:pt x="86141" y="28269"/>
                    <a:pt x="86798" y="28269"/>
                  </a:cubicBezTo>
                  <a:cubicBezTo>
                    <a:pt x="87127" y="28269"/>
                    <a:pt x="87449" y="28193"/>
                    <a:pt x="87677" y="27965"/>
                  </a:cubicBezTo>
                  <a:cubicBezTo>
                    <a:pt x="88359" y="27283"/>
                    <a:pt x="89334" y="26990"/>
                    <a:pt x="90309" y="26722"/>
                  </a:cubicBezTo>
                  <a:cubicBezTo>
                    <a:pt x="91260" y="26454"/>
                    <a:pt x="90163" y="23675"/>
                    <a:pt x="90163" y="22578"/>
                  </a:cubicBezTo>
                  <a:cubicBezTo>
                    <a:pt x="90163" y="21482"/>
                    <a:pt x="90577" y="20921"/>
                    <a:pt x="90577" y="19385"/>
                  </a:cubicBezTo>
                  <a:cubicBezTo>
                    <a:pt x="90577" y="17874"/>
                    <a:pt x="90163" y="16339"/>
                    <a:pt x="90845" y="16070"/>
                  </a:cubicBezTo>
                  <a:cubicBezTo>
                    <a:pt x="91552" y="15802"/>
                    <a:pt x="91674" y="13462"/>
                    <a:pt x="91820" y="13024"/>
                  </a:cubicBezTo>
                  <a:cubicBezTo>
                    <a:pt x="91967" y="12609"/>
                    <a:pt x="94039" y="11366"/>
                    <a:pt x="94039" y="11366"/>
                  </a:cubicBezTo>
                  <a:cubicBezTo>
                    <a:pt x="95041" y="11630"/>
                    <a:pt x="95952" y="11746"/>
                    <a:pt x="96778" y="11746"/>
                  </a:cubicBezTo>
                  <a:cubicBezTo>
                    <a:pt x="102441" y="11746"/>
                    <a:pt x="104130" y="6297"/>
                    <a:pt x="104130" y="5638"/>
                  </a:cubicBezTo>
                  <a:cubicBezTo>
                    <a:pt x="104130" y="4907"/>
                    <a:pt x="100425" y="4761"/>
                    <a:pt x="98060" y="4200"/>
                  </a:cubicBezTo>
                  <a:cubicBezTo>
                    <a:pt x="97818" y="4142"/>
                    <a:pt x="97586" y="4117"/>
                    <a:pt x="97364" y="4117"/>
                  </a:cubicBezTo>
                  <a:cubicBezTo>
                    <a:pt x="95628" y="4117"/>
                    <a:pt x="94454" y="5666"/>
                    <a:pt x="93245" y="5666"/>
                  </a:cubicBezTo>
                  <a:cubicBezTo>
                    <a:pt x="93096" y="5666"/>
                    <a:pt x="92947" y="5642"/>
                    <a:pt x="92795" y="5589"/>
                  </a:cubicBezTo>
                  <a:cubicBezTo>
                    <a:pt x="91577" y="5126"/>
                    <a:pt x="92332" y="5419"/>
                    <a:pt x="92235" y="4224"/>
                  </a:cubicBezTo>
                  <a:cubicBezTo>
                    <a:pt x="93161" y="3981"/>
                    <a:pt x="93990" y="3493"/>
                    <a:pt x="94672" y="2811"/>
                  </a:cubicBezTo>
                  <a:cubicBezTo>
                    <a:pt x="95798" y="1629"/>
                    <a:pt x="95826" y="0"/>
                    <a:pt x="95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 rot="-10194299">
              <a:off x="3424322" y="2130734"/>
              <a:ext cx="282643" cy="275267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55"/>
            <p:cNvGrpSpPr/>
            <p:nvPr/>
          </p:nvGrpSpPr>
          <p:grpSpPr>
            <a:xfrm>
              <a:off x="3652007" y="2331762"/>
              <a:ext cx="599685" cy="515564"/>
              <a:chOff x="3652007" y="2331762"/>
              <a:chExt cx="599685" cy="515564"/>
            </a:xfrm>
          </p:grpSpPr>
          <p:sp>
            <p:nvSpPr>
              <p:cNvPr id="1805" name="Google Shape;1805;p55"/>
              <p:cNvSpPr/>
              <p:nvPr/>
            </p:nvSpPr>
            <p:spPr>
              <a:xfrm rot="-10194299">
                <a:off x="3685465" y="2375135"/>
                <a:ext cx="532770" cy="428818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 rot="-10194299">
                <a:off x="3742749" y="2538982"/>
                <a:ext cx="120587" cy="1545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 rot="-10194299">
                <a:off x="3808973" y="2527456"/>
                <a:ext cx="57134" cy="10428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55"/>
            <p:cNvSpPr/>
            <p:nvPr/>
          </p:nvSpPr>
          <p:spPr>
            <a:xfrm rot="10800000">
              <a:off x="4356475" y="2653143"/>
              <a:ext cx="513301" cy="438858"/>
            </a:xfrm>
            <a:custGeom>
              <a:avLst/>
              <a:gdLst/>
              <a:ahLst/>
              <a:cxnLst/>
              <a:rect l="l" t="t" r="r" b="b"/>
              <a:pathLst>
                <a:path w="3455" h="3457" extrusionOk="0">
                  <a:moveTo>
                    <a:pt x="774" y="0"/>
                  </a:moveTo>
                  <a:cubicBezTo>
                    <a:pt x="1" y="470"/>
                    <a:pt x="232" y="2002"/>
                    <a:pt x="644" y="2616"/>
                  </a:cubicBezTo>
                  <a:cubicBezTo>
                    <a:pt x="926" y="3045"/>
                    <a:pt x="1508" y="3456"/>
                    <a:pt x="2060" y="3456"/>
                  </a:cubicBezTo>
                  <a:cubicBezTo>
                    <a:pt x="2299" y="3456"/>
                    <a:pt x="2532" y="3379"/>
                    <a:pt x="2732" y="3194"/>
                  </a:cubicBezTo>
                  <a:cubicBezTo>
                    <a:pt x="3455" y="2515"/>
                    <a:pt x="2147" y="1864"/>
                    <a:pt x="1858" y="1315"/>
                  </a:cubicBezTo>
                  <a:cubicBezTo>
                    <a:pt x="1721" y="1062"/>
                    <a:pt x="1735" y="846"/>
                    <a:pt x="1800" y="571"/>
                  </a:cubicBezTo>
                  <a:cubicBezTo>
                    <a:pt x="1921" y="63"/>
                    <a:pt x="1623" y="12"/>
                    <a:pt x="1281" y="12"/>
                  </a:cubicBezTo>
                  <a:cubicBezTo>
                    <a:pt x="1196" y="12"/>
                    <a:pt x="1107" y="15"/>
                    <a:pt x="1022" y="15"/>
                  </a:cubicBezTo>
                  <a:cubicBezTo>
                    <a:pt x="939" y="15"/>
                    <a:pt x="860" y="12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 rot="10800000">
              <a:off x="4594219" y="2150778"/>
              <a:ext cx="415927" cy="322851"/>
            </a:xfrm>
            <a:custGeom>
              <a:avLst/>
              <a:gdLst/>
              <a:ahLst/>
              <a:cxnLst/>
              <a:rect l="l" t="t" r="r" b="b"/>
              <a:pathLst>
                <a:path w="1966" h="1786" extrusionOk="0">
                  <a:moveTo>
                    <a:pt x="810" y="1"/>
                  </a:moveTo>
                  <a:cubicBezTo>
                    <a:pt x="362" y="160"/>
                    <a:pt x="0" y="630"/>
                    <a:pt x="145" y="1128"/>
                  </a:cubicBezTo>
                  <a:cubicBezTo>
                    <a:pt x="253" y="1507"/>
                    <a:pt x="611" y="1785"/>
                    <a:pt x="994" y="1785"/>
                  </a:cubicBezTo>
                  <a:cubicBezTo>
                    <a:pt x="1072" y="1785"/>
                    <a:pt x="1151" y="1774"/>
                    <a:pt x="1229" y="1750"/>
                  </a:cubicBezTo>
                  <a:cubicBezTo>
                    <a:pt x="1727" y="1598"/>
                    <a:pt x="1966" y="1020"/>
                    <a:pt x="1720" y="550"/>
                  </a:cubicBezTo>
                  <a:cubicBezTo>
                    <a:pt x="1525" y="232"/>
                    <a:pt x="1185" y="23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4002135" y="3060133"/>
              <a:ext cx="148250" cy="218850"/>
            </a:xfrm>
            <a:custGeom>
              <a:avLst/>
              <a:gdLst/>
              <a:ahLst/>
              <a:cxnLst/>
              <a:rect l="l" t="t" r="r" b="b"/>
              <a:pathLst>
                <a:path w="5930" h="8754" extrusionOk="0">
                  <a:moveTo>
                    <a:pt x="214" y="3464"/>
                  </a:moveTo>
                  <a:cubicBezTo>
                    <a:pt x="318" y="4506"/>
                    <a:pt x="656" y="6335"/>
                    <a:pt x="922" y="7185"/>
                  </a:cubicBezTo>
                  <a:cubicBezTo>
                    <a:pt x="1189" y="8035"/>
                    <a:pt x="1482" y="8342"/>
                    <a:pt x="1813" y="8564"/>
                  </a:cubicBezTo>
                  <a:cubicBezTo>
                    <a:pt x="2144" y="8786"/>
                    <a:pt x="2640" y="8865"/>
                    <a:pt x="2908" y="8516"/>
                  </a:cubicBezTo>
                  <a:cubicBezTo>
                    <a:pt x="3177" y="8167"/>
                    <a:pt x="3453" y="7397"/>
                    <a:pt x="3424" y="6472"/>
                  </a:cubicBezTo>
                  <a:cubicBezTo>
                    <a:pt x="3396" y="5547"/>
                    <a:pt x="2784" y="3593"/>
                    <a:pt x="2737" y="2966"/>
                  </a:cubicBezTo>
                  <a:cubicBezTo>
                    <a:pt x="2690" y="2339"/>
                    <a:pt x="2941" y="2013"/>
                    <a:pt x="3144" y="2708"/>
                  </a:cubicBezTo>
                  <a:cubicBezTo>
                    <a:pt x="3348" y="3403"/>
                    <a:pt x="3593" y="6271"/>
                    <a:pt x="3958" y="7136"/>
                  </a:cubicBezTo>
                  <a:cubicBezTo>
                    <a:pt x="4324" y="8001"/>
                    <a:pt x="5020" y="7961"/>
                    <a:pt x="5337" y="7897"/>
                  </a:cubicBezTo>
                  <a:cubicBezTo>
                    <a:pt x="5654" y="7833"/>
                    <a:pt x="5774" y="7135"/>
                    <a:pt x="5861" y="6754"/>
                  </a:cubicBezTo>
                  <a:cubicBezTo>
                    <a:pt x="5948" y="6373"/>
                    <a:pt x="5958" y="6330"/>
                    <a:pt x="5861" y="5611"/>
                  </a:cubicBezTo>
                  <a:cubicBezTo>
                    <a:pt x="5764" y="4892"/>
                    <a:pt x="5412" y="3152"/>
                    <a:pt x="5279" y="2440"/>
                  </a:cubicBezTo>
                  <a:cubicBezTo>
                    <a:pt x="5146" y="1728"/>
                    <a:pt x="5166" y="1676"/>
                    <a:pt x="5065" y="1341"/>
                  </a:cubicBezTo>
                  <a:cubicBezTo>
                    <a:pt x="4964" y="1006"/>
                    <a:pt x="4928" y="649"/>
                    <a:pt x="4673" y="428"/>
                  </a:cubicBezTo>
                  <a:cubicBezTo>
                    <a:pt x="4418" y="207"/>
                    <a:pt x="4265" y="-69"/>
                    <a:pt x="3536" y="16"/>
                  </a:cubicBezTo>
                  <a:cubicBezTo>
                    <a:pt x="2807" y="101"/>
                    <a:pt x="853" y="361"/>
                    <a:pt x="299" y="936"/>
                  </a:cubicBezTo>
                  <a:cubicBezTo>
                    <a:pt x="-255" y="1511"/>
                    <a:pt x="110" y="2423"/>
                    <a:pt x="214" y="3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1" name="Google Shape;1811;p55"/>
            <p:cNvSpPr/>
            <p:nvPr/>
          </p:nvSpPr>
          <p:spPr>
            <a:xfrm rot="-505454">
              <a:off x="3716926" y="3027899"/>
              <a:ext cx="472695" cy="204750"/>
            </a:xfrm>
            <a:custGeom>
              <a:avLst/>
              <a:gdLst/>
              <a:ahLst/>
              <a:cxnLst/>
              <a:rect l="l" t="t" r="r" b="b"/>
              <a:pathLst>
                <a:path w="18908" h="7417" extrusionOk="0">
                  <a:moveTo>
                    <a:pt x="324" y="2770"/>
                  </a:moveTo>
                  <a:cubicBezTo>
                    <a:pt x="650" y="3596"/>
                    <a:pt x="1618" y="5151"/>
                    <a:pt x="2705" y="5913"/>
                  </a:cubicBezTo>
                  <a:cubicBezTo>
                    <a:pt x="3792" y="6675"/>
                    <a:pt x="5340" y="7152"/>
                    <a:pt x="6848" y="7342"/>
                  </a:cubicBezTo>
                  <a:cubicBezTo>
                    <a:pt x="8356" y="7533"/>
                    <a:pt x="10254" y="7318"/>
                    <a:pt x="11754" y="7056"/>
                  </a:cubicBezTo>
                  <a:cubicBezTo>
                    <a:pt x="13254" y="6794"/>
                    <a:pt x="14826" y="6532"/>
                    <a:pt x="15850" y="5770"/>
                  </a:cubicBezTo>
                  <a:cubicBezTo>
                    <a:pt x="16874" y="5008"/>
                    <a:pt x="17532" y="3317"/>
                    <a:pt x="17897" y="2484"/>
                  </a:cubicBezTo>
                  <a:cubicBezTo>
                    <a:pt x="18262" y="1651"/>
                    <a:pt x="19874" y="1183"/>
                    <a:pt x="18040" y="770"/>
                  </a:cubicBezTo>
                  <a:cubicBezTo>
                    <a:pt x="16207" y="357"/>
                    <a:pt x="9777" y="-24"/>
                    <a:pt x="6896" y="8"/>
                  </a:cubicBezTo>
                  <a:cubicBezTo>
                    <a:pt x="4015" y="40"/>
                    <a:pt x="1847" y="500"/>
                    <a:pt x="752" y="960"/>
                  </a:cubicBezTo>
                  <a:cubicBezTo>
                    <a:pt x="-343" y="1420"/>
                    <a:pt x="-1" y="1945"/>
                    <a:pt x="324" y="2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2" name="Google Shape;1812;p55"/>
            <p:cNvSpPr/>
            <p:nvPr/>
          </p:nvSpPr>
          <p:spPr>
            <a:xfrm>
              <a:off x="3886936" y="3098062"/>
              <a:ext cx="134975" cy="210000"/>
            </a:xfrm>
            <a:custGeom>
              <a:avLst/>
              <a:gdLst/>
              <a:ahLst/>
              <a:cxnLst/>
              <a:rect l="l" t="t" r="r" b="b"/>
              <a:pathLst>
                <a:path w="5399" h="8400" extrusionOk="0">
                  <a:moveTo>
                    <a:pt x="65" y="3113"/>
                  </a:moveTo>
                  <a:cubicBezTo>
                    <a:pt x="68" y="4160"/>
                    <a:pt x="235" y="6023"/>
                    <a:pt x="412" y="6885"/>
                  </a:cubicBezTo>
                  <a:cubicBezTo>
                    <a:pt x="589" y="7747"/>
                    <a:pt x="785" y="8084"/>
                    <a:pt x="1128" y="8287"/>
                  </a:cubicBezTo>
                  <a:cubicBezTo>
                    <a:pt x="1472" y="8490"/>
                    <a:pt x="2166" y="8417"/>
                    <a:pt x="2473" y="8105"/>
                  </a:cubicBezTo>
                  <a:cubicBezTo>
                    <a:pt x="2780" y="7793"/>
                    <a:pt x="2946" y="7290"/>
                    <a:pt x="2971" y="6416"/>
                  </a:cubicBezTo>
                  <a:cubicBezTo>
                    <a:pt x="2996" y="5542"/>
                    <a:pt x="2611" y="3489"/>
                    <a:pt x="2625" y="2860"/>
                  </a:cubicBezTo>
                  <a:cubicBezTo>
                    <a:pt x="2639" y="2231"/>
                    <a:pt x="2914" y="2056"/>
                    <a:pt x="3054" y="2643"/>
                  </a:cubicBezTo>
                  <a:cubicBezTo>
                    <a:pt x="3195" y="3230"/>
                    <a:pt x="3264" y="5567"/>
                    <a:pt x="3468" y="6380"/>
                  </a:cubicBezTo>
                  <a:cubicBezTo>
                    <a:pt x="3672" y="7193"/>
                    <a:pt x="3976" y="7404"/>
                    <a:pt x="4278" y="7523"/>
                  </a:cubicBezTo>
                  <a:cubicBezTo>
                    <a:pt x="4580" y="7642"/>
                    <a:pt x="5096" y="7348"/>
                    <a:pt x="5278" y="7094"/>
                  </a:cubicBezTo>
                  <a:cubicBezTo>
                    <a:pt x="5461" y="6840"/>
                    <a:pt x="5385" y="6751"/>
                    <a:pt x="5373" y="5999"/>
                  </a:cubicBezTo>
                  <a:cubicBezTo>
                    <a:pt x="5361" y="5247"/>
                    <a:pt x="5252" y="3336"/>
                    <a:pt x="5206" y="2581"/>
                  </a:cubicBezTo>
                  <a:cubicBezTo>
                    <a:pt x="5160" y="1826"/>
                    <a:pt x="5166" y="1811"/>
                    <a:pt x="5098" y="1467"/>
                  </a:cubicBezTo>
                  <a:cubicBezTo>
                    <a:pt x="5030" y="1124"/>
                    <a:pt x="5028" y="764"/>
                    <a:pt x="4796" y="520"/>
                  </a:cubicBezTo>
                  <a:cubicBezTo>
                    <a:pt x="4564" y="276"/>
                    <a:pt x="4438" y="-13"/>
                    <a:pt x="3704" y="1"/>
                  </a:cubicBezTo>
                  <a:cubicBezTo>
                    <a:pt x="2970" y="15"/>
                    <a:pt x="1000" y="86"/>
                    <a:pt x="393" y="605"/>
                  </a:cubicBezTo>
                  <a:cubicBezTo>
                    <a:pt x="-213" y="1124"/>
                    <a:pt x="62" y="2066"/>
                    <a:pt x="65" y="3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3" name="Google Shape;1813;p55"/>
            <p:cNvSpPr/>
            <p:nvPr/>
          </p:nvSpPr>
          <p:spPr>
            <a:xfrm>
              <a:off x="5114340" y="2880555"/>
              <a:ext cx="218925" cy="547850"/>
            </a:xfrm>
            <a:custGeom>
              <a:avLst/>
              <a:gdLst/>
              <a:ahLst/>
              <a:cxnLst/>
              <a:rect l="l" t="t" r="r" b="b"/>
              <a:pathLst>
                <a:path w="8757" h="21914" extrusionOk="0">
                  <a:moveTo>
                    <a:pt x="8738" y="1412"/>
                  </a:moveTo>
                  <a:cubicBezTo>
                    <a:pt x="8675" y="1873"/>
                    <a:pt x="8199" y="2698"/>
                    <a:pt x="7929" y="3317"/>
                  </a:cubicBezTo>
                  <a:cubicBezTo>
                    <a:pt x="7659" y="3936"/>
                    <a:pt x="7532" y="4531"/>
                    <a:pt x="7119" y="5126"/>
                  </a:cubicBezTo>
                  <a:cubicBezTo>
                    <a:pt x="6706" y="5721"/>
                    <a:pt x="5920" y="6500"/>
                    <a:pt x="5452" y="6889"/>
                  </a:cubicBezTo>
                  <a:cubicBezTo>
                    <a:pt x="4984" y="7278"/>
                    <a:pt x="4579" y="7214"/>
                    <a:pt x="4309" y="7460"/>
                  </a:cubicBezTo>
                  <a:cubicBezTo>
                    <a:pt x="4039" y="7706"/>
                    <a:pt x="4047" y="7682"/>
                    <a:pt x="3833" y="8365"/>
                  </a:cubicBezTo>
                  <a:cubicBezTo>
                    <a:pt x="3619" y="9048"/>
                    <a:pt x="3285" y="10342"/>
                    <a:pt x="3023" y="11556"/>
                  </a:cubicBezTo>
                  <a:cubicBezTo>
                    <a:pt x="2761" y="12771"/>
                    <a:pt x="2380" y="14628"/>
                    <a:pt x="2261" y="15652"/>
                  </a:cubicBezTo>
                  <a:cubicBezTo>
                    <a:pt x="2142" y="16676"/>
                    <a:pt x="2436" y="16929"/>
                    <a:pt x="2309" y="17699"/>
                  </a:cubicBezTo>
                  <a:cubicBezTo>
                    <a:pt x="2182" y="18469"/>
                    <a:pt x="1705" y="19573"/>
                    <a:pt x="1499" y="20271"/>
                  </a:cubicBezTo>
                  <a:cubicBezTo>
                    <a:pt x="1293" y="20970"/>
                    <a:pt x="1309" y="21795"/>
                    <a:pt x="1071" y="21890"/>
                  </a:cubicBezTo>
                  <a:cubicBezTo>
                    <a:pt x="833" y="21985"/>
                    <a:pt x="230" y="21621"/>
                    <a:pt x="71" y="20843"/>
                  </a:cubicBezTo>
                  <a:cubicBezTo>
                    <a:pt x="-88" y="20065"/>
                    <a:pt x="78" y="18946"/>
                    <a:pt x="118" y="17223"/>
                  </a:cubicBezTo>
                  <a:cubicBezTo>
                    <a:pt x="158" y="15501"/>
                    <a:pt x="39" y="12469"/>
                    <a:pt x="309" y="10508"/>
                  </a:cubicBezTo>
                  <a:cubicBezTo>
                    <a:pt x="579" y="8548"/>
                    <a:pt x="1206" y="7127"/>
                    <a:pt x="1738" y="5460"/>
                  </a:cubicBezTo>
                  <a:cubicBezTo>
                    <a:pt x="2270" y="3793"/>
                    <a:pt x="2675" y="1388"/>
                    <a:pt x="3500" y="507"/>
                  </a:cubicBezTo>
                  <a:cubicBezTo>
                    <a:pt x="4326" y="-374"/>
                    <a:pt x="5889" y="165"/>
                    <a:pt x="6691" y="173"/>
                  </a:cubicBezTo>
                  <a:cubicBezTo>
                    <a:pt x="7493" y="181"/>
                    <a:pt x="7969" y="348"/>
                    <a:pt x="8310" y="554"/>
                  </a:cubicBezTo>
                  <a:cubicBezTo>
                    <a:pt x="8651" y="761"/>
                    <a:pt x="8802" y="952"/>
                    <a:pt x="8738" y="1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14" name="Google Shape;1814;p55"/>
            <p:cNvSpPr/>
            <p:nvPr/>
          </p:nvSpPr>
          <p:spPr>
            <a:xfrm>
              <a:off x="3402383" y="2579474"/>
              <a:ext cx="190650" cy="383750"/>
            </a:xfrm>
            <a:custGeom>
              <a:avLst/>
              <a:gdLst/>
              <a:ahLst/>
              <a:cxnLst/>
              <a:rect l="l" t="t" r="r" b="b"/>
              <a:pathLst>
                <a:path w="7626" h="15350" extrusionOk="0">
                  <a:moveTo>
                    <a:pt x="322" y="549"/>
                  </a:moveTo>
                  <a:cubicBezTo>
                    <a:pt x="-43" y="1009"/>
                    <a:pt x="36" y="2422"/>
                    <a:pt x="36" y="3120"/>
                  </a:cubicBezTo>
                  <a:cubicBezTo>
                    <a:pt x="36" y="3819"/>
                    <a:pt x="-107" y="3565"/>
                    <a:pt x="322" y="4740"/>
                  </a:cubicBezTo>
                  <a:cubicBezTo>
                    <a:pt x="751" y="5915"/>
                    <a:pt x="1767" y="8439"/>
                    <a:pt x="2608" y="10169"/>
                  </a:cubicBezTo>
                  <a:cubicBezTo>
                    <a:pt x="3449" y="11899"/>
                    <a:pt x="4735" y="14487"/>
                    <a:pt x="5370" y="15122"/>
                  </a:cubicBezTo>
                  <a:cubicBezTo>
                    <a:pt x="6005" y="15757"/>
                    <a:pt x="6101" y="14963"/>
                    <a:pt x="6418" y="13979"/>
                  </a:cubicBezTo>
                  <a:cubicBezTo>
                    <a:pt x="6736" y="12995"/>
                    <a:pt x="7148" y="10804"/>
                    <a:pt x="7275" y="9216"/>
                  </a:cubicBezTo>
                  <a:cubicBezTo>
                    <a:pt x="7402" y="7629"/>
                    <a:pt x="8021" y="5930"/>
                    <a:pt x="7180" y="4454"/>
                  </a:cubicBezTo>
                  <a:cubicBezTo>
                    <a:pt x="6339" y="2978"/>
                    <a:pt x="3370" y="1009"/>
                    <a:pt x="2227" y="358"/>
                  </a:cubicBezTo>
                  <a:cubicBezTo>
                    <a:pt x="1084" y="-293"/>
                    <a:pt x="687" y="89"/>
                    <a:pt x="322" y="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816" name="Google Shape;1816;p55"/>
          <p:cNvSpPr txBox="1"/>
          <p:nvPr/>
        </p:nvSpPr>
        <p:spPr>
          <a:xfrm>
            <a:off x="6790649" y="1548600"/>
            <a:ext cx="1823961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656850" y="3965575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0" name="Google Shape;1820;p55"/>
          <p:cNvSpPr txBox="1"/>
          <p:nvPr/>
        </p:nvSpPr>
        <p:spPr>
          <a:xfrm>
            <a:off x="656850" y="1548600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6790650" y="3963788"/>
            <a:ext cx="226319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bg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823" name="Google Shape;1823;p55"/>
          <p:cNvCxnSpPr>
            <a:stCxn id="1820" idx="3"/>
          </p:cNvCxnSpPr>
          <p:nvPr/>
        </p:nvCxnSpPr>
        <p:spPr>
          <a:xfrm>
            <a:off x="2412450" y="1809000"/>
            <a:ext cx="790500" cy="33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4" name="Google Shape;1824;p55"/>
          <p:cNvCxnSpPr>
            <a:stCxn id="1818" idx="3"/>
          </p:cNvCxnSpPr>
          <p:nvPr/>
        </p:nvCxnSpPr>
        <p:spPr>
          <a:xfrm rot="10800000" flipH="1">
            <a:off x="2412450" y="3581275"/>
            <a:ext cx="835500" cy="64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5" name="Google Shape;1825;p55"/>
          <p:cNvCxnSpPr>
            <a:cxnSpLocks/>
            <a:stCxn id="1816" idx="1"/>
          </p:cNvCxnSpPr>
          <p:nvPr/>
        </p:nvCxnSpPr>
        <p:spPr>
          <a:xfrm rot="10800000" flipV="1">
            <a:off x="5981553" y="1809000"/>
            <a:ext cx="809097" cy="24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6" name="Google Shape;1826;p55"/>
          <p:cNvCxnSpPr>
            <a:cxnSpLocks/>
            <a:stCxn id="1822" idx="1"/>
          </p:cNvCxnSpPr>
          <p:nvPr/>
        </p:nvCxnSpPr>
        <p:spPr>
          <a:xfrm rot="10800000">
            <a:off x="5391150" y="3322388"/>
            <a:ext cx="1399500" cy="9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2042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D2884-2379-4937-8934-D455AF0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RANDOM </a:t>
            </a:r>
            <a:r>
              <a:rPr lang="en-US">
                <a:solidFill>
                  <a:schemeClr val="bg1"/>
                </a:solidFill>
              </a:rPr>
              <a:t>FOREST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2D729-07D7-6F4D-9405-380B07BF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446" y="1454816"/>
            <a:ext cx="7727100" cy="3416400"/>
          </a:xfrm>
        </p:spPr>
        <p:txBody>
          <a:bodyPr/>
          <a:lstStyle/>
          <a:p>
            <a:pPr marL="114300" indent="0">
              <a:buNone/>
            </a:pPr>
            <a:r>
              <a:rPr lang="de-DE" sz="1800" b="1" err="1"/>
              <a:t>What</a:t>
            </a:r>
            <a:r>
              <a:rPr lang="de-DE" sz="1800" b="1"/>
              <a:t> </a:t>
            </a:r>
            <a:r>
              <a:rPr lang="de-DE" sz="1800" b="1" err="1"/>
              <a:t>is</a:t>
            </a:r>
            <a:r>
              <a:rPr lang="de-DE" sz="1800" b="1"/>
              <a:t> Random </a:t>
            </a:r>
            <a:r>
              <a:rPr lang="de-DE" sz="1800" b="1" err="1"/>
              <a:t>Forest</a:t>
            </a:r>
            <a:r>
              <a:rPr lang="de-DE" sz="1800" b="1"/>
              <a:t>?</a:t>
            </a:r>
            <a:endParaRPr lang="de-DE"/>
          </a:p>
          <a:p>
            <a:pPr marL="571500" lvl="1" indent="0">
              <a:buNone/>
            </a:pPr>
            <a:br>
              <a:rPr lang="de-DE"/>
            </a:br>
            <a:r>
              <a:rPr lang="de-DE"/>
              <a:t>Random </a:t>
            </a:r>
            <a:r>
              <a:rPr lang="de-DE" err="1"/>
              <a:t>forests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random</a:t>
            </a:r>
            <a:r>
              <a:rPr lang="de-DE"/>
              <a:t>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forests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an </a:t>
            </a:r>
            <a:r>
              <a:rPr lang="de-DE" err="1"/>
              <a:t>ensemble</a:t>
            </a:r>
            <a:r>
              <a:rPr lang="de-DE"/>
              <a:t> </a:t>
            </a:r>
            <a:r>
              <a:rPr lang="de-DE" err="1"/>
              <a:t>learning</a:t>
            </a:r>
            <a:r>
              <a:rPr lang="de-DE"/>
              <a:t> </a:t>
            </a:r>
            <a:r>
              <a:rPr lang="de-DE" err="1"/>
              <a:t>method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,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tasks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operates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constructing</a:t>
            </a:r>
            <a:r>
              <a:rPr lang="de-DE"/>
              <a:t> a </a:t>
            </a:r>
            <a:r>
              <a:rPr lang="de-DE" err="1"/>
              <a:t>multitude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at </a:t>
            </a:r>
            <a:r>
              <a:rPr lang="de-DE" err="1"/>
              <a:t>training</a:t>
            </a:r>
            <a:r>
              <a:rPr lang="de-DE"/>
              <a:t> time</a:t>
            </a:r>
            <a:r>
              <a:rPr lang="de-DE" baseline="30000"/>
              <a:t>1</a:t>
            </a:r>
            <a:r>
              <a:rPr lang="de-DE"/>
              <a:t>.</a:t>
            </a:r>
            <a:br>
              <a:rPr lang="de-DE"/>
            </a:br>
            <a:endParaRPr lang="de-DE"/>
          </a:p>
          <a:p>
            <a:pPr marL="114300" indent="0">
              <a:buNone/>
            </a:pPr>
            <a:r>
              <a:rPr lang="de-DE" sz="1800" b="1" err="1"/>
              <a:t>When</a:t>
            </a:r>
            <a:r>
              <a:rPr lang="de-DE" sz="1800" b="1"/>
              <a:t> </a:t>
            </a:r>
            <a:r>
              <a:rPr lang="de-DE" sz="1800" b="1" err="1"/>
              <a:t>to</a:t>
            </a:r>
            <a:r>
              <a:rPr lang="de-DE" sz="1800" b="1"/>
              <a:t> </a:t>
            </a:r>
            <a:r>
              <a:rPr lang="de-DE" sz="1800" b="1" err="1"/>
              <a:t>use</a:t>
            </a:r>
            <a:r>
              <a:rPr lang="de-DE" sz="1800" b="1"/>
              <a:t>?</a:t>
            </a:r>
            <a:br>
              <a:rPr lang="de-DE"/>
            </a:br>
            <a:endParaRPr lang="de-DE"/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large </a:t>
            </a:r>
            <a:r>
              <a:rPr lang="de-DE" err="1"/>
              <a:t>dataset</a:t>
            </a:r>
            <a:r>
              <a:rPr lang="de-DE"/>
              <a:t>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interpretability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not a </a:t>
            </a:r>
            <a:r>
              <a:rPr lang="de-DE" err="1"/>
              <a:t>major</a:t>
            </a:r>
            <a:r>
              <a:rPr lang="de-DE"/>
              <a:t> </a:t>
            </a:r>
            <a:r>
              <a:rPr lang="de-DE" err="1"/>
              <a:t>concern</a:t>
            </a:r>
            <a:r>
              <a:rPr lang="de-DE"/>
              <a:t>.</a:t>
            </a:r>
          </a:p>
          <a:p>
            <a:pPr marL="742950" lvl="1" indent="-1714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multiclass</a:t>
            </a:r>
            <a:r>
              <a:rPr lang="de-DE"/>
              <a:t> </a:t>
            </a:r>
            <a:r>
              <a:rPr lang="de-DE" err="1"/>
              <a:t>problems</a:t>
            </a:r>
            <a:r>
              <a:rPr lang="de-DE"/>
              <a:t>.</a:t>
            </a:r>
          </a:p>
          <a:p>
            <a:pPr lvl="1"/>
            <a:endParaRPr lang="de-DE"/>
          </a:p>
          <a:p>
            <a:pPr marL="11430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5C75DF-7DFA-0947-A7DD-65A30C202069}"/>
              </a:ext>
            </a:extLst>
          </p:cNvPr>
          <p:cNvSpPr txBox="1"/>
          <p:nvPr/>
        </p:nvSpPr>
        <p:spPr>
          <a:xfrm>
            <a:off x="3468970" y="4871216"/>
            <a:ext cx="22060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 baseline="30000">
                <a:solidFill>
                  <a:schemeClr val="lt2"/>
                </a:solidFill>
                <a:latin typeface="Arimo"/>
                <a:sym typeface="Arimo"/>
              </a:rPr>
              <a:t>1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 Source: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en.wikipedia.org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wiki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Random_forest</a:t>
            </a:r>
            <a:endParaRPr lang="de-DE" sz="700">
              <a:solidFill>
                <a:schemeClr val="lt2"/>
              </a:solidFill>
              <a:latin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796849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</a:t>
            </a:r>
            <a:r>
              <a:rPr lang="en">
                <a:solidFill>
                  <a:schemeClr val="lt1"/>
                </a:solidFill>
              </a:rPr>
              <a:t>CONS: RANDOM FOREST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391957-E511-CE41-8F70-709236B6DC8A}"/>
              </a:ext>
            </a:extLst>
          </p:cNvPr>
          <p:cNvSpPr txBox="1"/>
          <p:nvPr/>
        </p:nvSpPr>
        <p:spPr>
          <a:xfrm>
            <a:off x="456389" y="2504202"/>
            <a:ext cx="4211665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Powerful tool for large data sets​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Performs both regression &amp; classification tasks​ &amp; presents estimates for variable importance, i.e., neural nets​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Offers a superior method for working with missing data​ &amp; provides the highest accuracy in classification​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Accurate predictions on highly non-linear data​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Handles the over-fitting problem well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984D162-4399-2840-8FE2-6D0F13F990C2}"/>
              </a:ext>
            </a:extLst>
          </p:cNvPr>
          <p:cNvSpPr txBox="1"/>
          <p:nvPr/>
        </p:nvSpPr>
        <p:spPr>
          <a:xfrm>
            <a:off x="5104841" y="2458482"/>
            <a:ext cx="36396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Hard to interpret​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Requires much computational power &amp;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Many trees can make the algorithm too slow &amp; ineffective for real-time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suitable for linear methods with a lot of sparse features​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Found to be biased while dealing with categorical variables</a:t>
            </a:r>
          </a:p>
        </p:txBody>
      </p:sp>
      <p:sp>
        <p:nvSpPr>
          <p:cNvPr id="9" name="Google Shape;2216;p66">
            <a:extLst>
              <a:ext uri="{FF2B5EF4-FFF2-40B4-BE49-F238E27FC236}">
                <a16:creationId xmlns:a16="http://schemas.microsoft.com/office/drawing/2014/main" id="{B865A61C-9C51-D844-82D0-5BE52AD8D179}"/>
              </a:ext>
            </a:extLst>
          </p:cNvPr>
          <p:cNvSpPr txBox="1">
            <a:spLocks/>
          </p:cNvSpPr>
          <p:nvPr/>
        </p:nvSpPr>
        <p:spPr>
          <a:xfrm>
            <a:off x="1410569" y="1932160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PROs</a:t>
            </a:r>
          </a:p>
        </p:txBody>
      </p:sp>
      <p:sp>
        <p:nvSpPr>
          <p:cNvPr id="10" name="Google Shape;2216;p66">
            <a:extLst>
              <a:ext uri="{FF2B5EF4-FFF2-40B4-BE49-F238E27FC236}">
                <a16:creationId xmlns:a16="http://schemas.microsoft.com/office/drawing/2014/main" id="{6BA0E3AB-3900-B649-83A3-46D0AF8B3489}"/>
              </a:ext>
            </a:extLst>
          </p:cNvPr>
          <p:cNvSpPr txBox="1">
            <a:spLocks/>
          </p:cNvSpPr>
          <p:nvPr/>
        </p:nvSpPr>
        <p:spPr>
          <a:xfrm>
            <a:off x="5820933" y="1932160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16942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5AA1E1E-E154-4355-B2F7-7C9B23316F6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416050" y="1035079"/>
            <a:ext cx="5689923" cy="3794125"/>
          </a:xfrm>
        </p:spPr>
        <p:txBody>
          <a:bodyPr>
            <a:normAutofit fontScale="47500" lnSpcReduction="20000"/>
          </a:bodyPr>
          <a:lstStyle/>
          <a:p>
            <a:r>
              <a:rPr lang="de-CH" sz="2500"/>
              <a:t>Additional </a:t>
            </a:r>
            <a:r>
              <a:rPr lang="de-CH" sz="2500" err="1"/>
              <a:t>information</a:t>
            </a:r>
            <a:r>
              <a:rPr lang="de-CH" sz="2200"/>
              <a:t>:</a:t>
            </a:r>
          </a:p>
          <a:p>
            <a:pPr lv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de-CH" sz="1600">
                <a:solidFill>
                  <a:schemeClr val="accent4"/>
                </a:solidFill>
              </a:rPr>
              <a:t>National </a:t>
            </a:r>
            <a:r>
              <a:rPr lang="de-CH" sz="1600" err="1">
                <a:solidFill>
                  <a:schemeClr val="accent4"/>
                </a:solidFill>
              </a:rPr>
              <a:t>holidays</a:t>
            </a:r>
            <a:endParaRPr lang="de-CH" sz="1600">
              <a:solidFill>
                <a:schemeClr val="accent4"/>
              </a:solidFill>
            </a:endParaRPr>
          </a:p>
          <a:p>
            <a:pPr lv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de-CH" sz="1600" err="1">
                <a:solidFill>
                  <a:schemeClr val="accent4"/>
                </a:solidFill>
              </a:rPr>
              <a:t>Four</a:t>
            </a:r>
            <a:r>
              <a:rPr lang="de-CH" sz="1600">
                <a:solidFill>
                  <a:schemeClr val="accent4"/>
                </a:solidFill>
              </a:rPr>
              <a:t> </a:t>
            </a:r>
            <a:r>
              <a:rPr lang="de-CH" sz="1600" err="1">
                <a:solidFill>
                  <a:schemeClr val="accent4"/>
                </a:solidFill>
              </a:rPr>
              <a:t>seasons</a:t>
            </a:r>
            <a:endParaRPr lang="de-CH" sz="1600">
              <a:solidFill>
                <a:schemeClr val="accent4"/>
              </a:solidFill>
            </a:endParaRPr>
          </a:p>
          <a:p>
            <a:pPr lv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de-CH" sz="1600">
                <a:solidFill>
                  <a:schemeClr val="accent4"/>
                </a:solidFill>
              </a:rPr>
              <a:t>Corona </a:t>
            </a:r>
            <a:r>
              <a:rPr lang="de-CH" sz="1600" err="1">
                <a:solidFill>
                  <a:schemeClr val="accent4"/>
                </a:solidFill>
              </a:rPr>
              <a:t>pandemic</a:t>
            </a:r>
            <a:endParaRPr lang="de-CH" sz="1600">
              <a:solidFill>
                <a:schemeClr val="accent4"/>
              </a:solidFill>
            </a:endParaRPr>
          </a:p>
          <a:p>
            <a:pPr>
              <a:buClr>
                <a:schemeClr val="tx2"/>
              </a:buClr>
            </a:pPr>
            <a:r>
              <a:rPr lang="de-CH" sz="2500" err="1"/>
              <a:t>Partitioning</a:t>
            </a:r>
            <a:r>
              <a:rPr lang="de-CH" sz="2300"/>
              <a:t>:</a:t>
            </a:r>
            <a:r>
              <a:rPr lang="de-CH" sz="3300"/>
              <a:t> 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CH" sz="1600" err="1">
                <a:solidFill>
                  <a:schemeClr val="accent4"/>
                </a:solidFill>
              </a:rPr>
              <a:t>train</a:t>
            </a:r>
            <a:r>
              <a:rPr lang="de-CH" sz="1600">
                <a:solidFill>
                  <a:schemeClr val="accent4"/>
                </a:solidFill>
              </a:rPr>
              <a:t> = 2016 to 2020 / </a:t>
            </a:r>
            <a:r>
              <a:rPr lang="de-CH" sz="1600" err="1">
                <a:solidFill>
                  <a:schemeClr val="accent4"/>
                </a:solidFill>
              </a:rPr>
              <a:t>test</a:t>
            </a:r>
            <a:r>
              <a:rPr lang="de-CH" sz="1600">
                <a:solidFill>
                  <a:schemeClr val="accent4"/>
                </a:solidFill>
              </a:rPr>
              <a:t> = 6 </a:t>
            </a:r>
            <a:r>
              <a:rPr lang="de-CH" sz="1600" err="1">
                <a:solidFill>
                  <a:schemeClr val="accent4"/>
                </a:solidFill>
              </a:rPr>
              <a:t>months</a:t>
            </a:r>
            <a:r>
              <a:rPr lang="de-CH" sz="1600">
                <a:solidFill>
                  <a:schemeClr val="accent4"/>
                </a:solidFill>
              </a:rPr>
              <a:t> of 2021</a:t>
            </a:r>
            <a:endParaRPr lang="de-CH"/>
          </a:p>
          <a:p>
            <a:endParaRPr lang="de-CH"/>
          </a:p>
          <a:p>
            <a:r>
              <a:rPr lang="de-CH" sz="2500"/>
              <a:t>MAPE </a:t>
            </a:r>
            <a:r>
              <a:rPr lang="de-CH" sz="2500" err="1"/>
              <a:t>with</a:t>
            </a:r>
            <a:r>
              <a:rPr lang="de-CH" sz="2500"/>
              <a:t> </a:t>
            </a:r>
            <a:r>
              <a:rPr lang="de-CH" sz="2500" err="1"/>
              <a:t>checking</a:t>
            </a:r>
            <a:r>
              <a:rPr lang="de-CH" sz="2500"/>
              <a:t> </a:t>
            </a:r>
            <a:r>
              <a:rPr lang="de-CH" sz="2500" err="1"/>
              <a:t>for</a:t>
            </a:r>
            <a:r>
              <a:rPr lang="de-CH" sz="2500"/>
              <a:t> </a:t>
            </a:r>
            <a:r>
              <a:rPr lang="de-CH" sz="2500" err="1"/>
              <a:t>over</a:t>
            </a:r>
            <a:r>
              <a:rPr lang="de-CH" sz="2500"/>
              <a:t>-fitting: </a:t>
            </a:r>
          </a:p>
          <a:p>
            <a:pPr lvl="1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CH" sz="1600">
                <a:solidFill>
                  <a:schemeClr val="accent4"/>
                </a:solidFill>
              </a:rPr>
              <a:t>10.21</a:t>
            </a:r>
            <a:r>
              <a:rPr lang="de-CH" sz="1800">
                <a:solidFill>
                  <a:schemeClr val="accent4"/>
                </a:solidFill>
              </a:rPr>
              <a:t>% </a:t>
            </a:r>
            <a:br>
              <a:rPr lang="de-CH" sz="1800">
                <a:solidFill>
                  <a:schemeClr val="accent4"/>
                </a:solidFill>
              </a:rPr>
            </a:br>
            <a:endParaRPr lang="de-CH" sz="1800"/>
          </a:p>
          <a:p>
            <a:r>
              <a:rPr lang="de-CH" sz="2500"/>
              <a:t>Checking </a:t>
            </a:r>
            <a:r>
              <a:rPr lang="de-CH" sz="2500" err="1"/>
              <a:t>importance</a:t>
            </a:r>
            <a:r>
              <a:rPr lang="de-CH" sz="2500"/>
              <a:t> of </a:t>
            </a:r>
            <a:r>
              <a:rPr lang="de-CH" sz="2500" err="1"/>
              <a:t>independent</a:t>
            </a:r>
            <a:r>
              <a:rPr lang="de-CH" sz="2500"/>
              <a:t> variables:</a:t>
            </a:r>
            <a:br>
              <a:rPr lang="de-CH" sz="2500"/>
            </a:br>
            <a:br>
              <a:rPr lang="de-CH" sz="2500"/>
            </a:br>
            <a:endParaRPr lang="de-CH" sz="2500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pPr marL="114300" indent="0">
              <a:buClr>
                <a:srgbClr val="FBB157"/>
              </a:buClr>
              <a:buNone/>
            </a:pPr>
            <a:br>
              <a:rPr lang="de-CH">
                <a:solidFill>
                  <a:srgbClr val="FBB157"/>
                </a:solidFill>
              </a:rPr>
            </a:br>
            <a:endParaRPr lang="de-CH">
              <a:solidFill>
                <a:srgbClr val="FBB157"/>
              </a:solidFill>
            </a:endParaRPr>
          </a:p>
          <a:p>
            <a:pPr>
              <a:buClr>
                <a:srgbClr val="FBB157"/>
              </a:buClr>
            </a:pPr>
            <a:r>
              <a:rPr lang="de-CH" sz="2500">
                <a:solidFill>
                  <a:srgbClr val="FBB157"/>
                </a:solidFill>
              </a:rPr>
              <a:t>Final Model :</a:t>
            </a:r>
            <a:br>
              <a:rPr lang="en-US" sz="2500"/>
            </a:br>
            <a:r>
              <a:rPr lang="en-US">
                <a:solidFill>
                  <a:schemeClr val="accent4"/>
                </a:solidFill>
              </a:rPr>
              <a:t>sales ~ </a:t>
            </a:r>
            <a:r>
              <a:rPr lang="en-US" err="1">
                <a:solidFill>
                  <a:schemeClr val="accent4"/>
                </a:solidFill>
              </a:rPr>
              <a:t>article_name</a:t>
            </a:r>
            <a:r>
              <a:rPr lang="en-US">
                <a:solidFill>
                  <a:schemeClr val="accent4"/>
                </a:solidFill>
              </a:rPr>
              <a:t> + category_2 + category_1 + week + year + month + promo_01</a:t>
            </a:r>
            <a:br>
              <a:rPr lang="de-CH">
                <a:solidFill>
                  <a:schemeClr val="accent4"/>
                </a:solidFill>
              </a:rPr>
            </a:br>
            <a:r>
              <a:rPr lang="de-CH">
                <a:solidFill>
                  <a:schemeClr val="accent4"/>
                </a:solidFill>
              </a:rPr>
              <a:t>MAPE: 11.32%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13CA1FF-2F5D-47BA-A1B1-F1C5C60B15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6050" y="358775"/>
            <a:ext cx="7727950" cy="573088"/>
          </a:xfrm>
        </p:spPr>
        <p:txBody>
          <a:bodyPr>
            <a:normAutofit fontScale="90000"/>
          </a:bodyPr>
          <a:lstStyle/>
          <a:p>
            <a:r>
              <a:rPr lang="de-CH"/>
              <a:t>Modelling</a:t>
            </a:r>
            <a:r>
              <a:rPr lang="en-CH"/>
              <a:t> with </a:t>
            </a:r>
            <a:r>
              <a:rPr lang="de-CH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7D7B85-A535-4EB4-9323-712E850E6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82" b="381"/>
          <a:stretch/>
        </p:blipFill>
        <p:spPr>
          <a:xfrm>
            <a:off x="1981933" y="2769456"/>
            <a:ext cx="2795914" cy="13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2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E21C8-D056-438B-B8C7-4FCF3B94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RANDOM </a:t>
            </a:r>
            <a:r>
              <a:rPr lang="en-US">
                <a:solidFill>
                  <a:schemeClr val="bg1"/>
                </a:solidFill>
              </a:rPr>
              <a:t>FOREST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B2ECBD-AA88-3B4E-8A59-47CBE45D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14" y="1005237"/>
            <a:ext cx="6962972" cy="37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5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8"/>
          <p:cNvSpPr txBox="1">
            <a:spLocks noGrp="1"/>
          </p:cNvSpPr>
          <p:nvPr>
            <p:ph type="title"/>
          </p:nvPr>
        </p:nvSpPr>
        <p:spPr>
          <a:xfrm>
            <a:off x="1016550" y="1564800"/>
            <a:ext cx="77271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bg1"/>
                </a:solidFill>
              </a:rPr>
              <a:t>10</a:t>
            </a:r>
            <a:r>
              <a:rPr lang="en" sz="7200"/>
              <a:t>,21%</a:t>
            </a:r>
            <a:endParaRPr lang="en-US" sz="72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AF25-61B9-FB41-A7AD-254E17FC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MAPE for </a:t>
            </a:r>
            <a:r>
              <a:rPr lang="de-DE" err="1"/>
              <a:t>model</a:t>
            </a:r>
            <a:r>
              <a:rPr lang="de-DE"/>
              <a:t> Random </a:t>
            </a:r>
            <a:r>
              <a:rPr lang="de-DE" err="1"/>
              <a:t>Forest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19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2"/>
          <p:cNvSpPr txBox="1">
            <a:spLocks noGrp="1"/>
          </p:cNvSpPr>
          <p:nvPr>
            <p:ph type="title"/>
          </p:nvPr>
        </p:nvSpPr>
        <p:spPr>
          <a:xfrm>
            <a:off x="2006691" y="1937400"/>
            <a:ext cx="5130617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February </a:t>
            </a:r>
            <a:r>
              <a:rPr lang="en" sz="6600">
                <a:solidFill>
                  <a:schemeClr val="dk2"/>
                </a:solidFill>
              </a:rPr>
              <a:t>6th</a:t>
            </a:r>
            <a:endParaRPr sz="6600">
              <a:solidFill>
                <a:schemeClr val="dk2"/>
              </a:solidFill>
            </a:endParaRPr>
          </a:p>
        </p:txBody>
      </p:sp>
      <p:sp>
        <p:nvSpPr>
          <p:cNvPr id="1347" name="Google Shape;1347;p42"/>
          <p:cNvSpPr txBox="1">
            <a:spLocks noGrp="1"/>
          </p:cNvSpPr>
          <p:nvPr>
            <p:ph type="subTitle" idx="1"/>
          </p:nvPr>
        </p:nvSpPr>
        <p:spPr>
          <a:xfrm>
            <a:off x="2557500" y="2885400"/>
            <a:ext cx="40290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is National Frozen Yogurt Day in the U.S.</a:t>
            </a:r>
            <a:endParaRPr/>
          </a:p>
        </p:txBody>
      </p:sp>
      <p:sp>
        <p:nvSpPr>
          <p:cNvPr id="1348" name="Google Shape;1348;p42"/>
          <p:cNvSpPr/>
          <p:nvPr/>
        </p:nvSpPr>
        <p:spPr>
          <a:xfrm>
            <a:off x="-2486095" y="1011597"/>
            <a:ext cx="115325" cy="101175"/>
          </a:xfrm>
          <a:custGeom>
            <a:avLst/>
            <a:gdLst/>
            <a:ahLst/>
            <a:cxnLst/>
            <a:rect l="l" t="t" r="r" b="b"/>
            <a:pathLst>
              <a:path w="1389" h="1232" extrusionOk="0">
                <a:moveTo>
                  <a:pt x="290" y="0"/>
                </a:moveTo>
                <a:cubicBezTo>
                  <a:pt x="80" y="210"/>
                  <a:pt x="1" y="528"/>
                  <a:pt x="95" y="810"/>
                </a:cubicBezTo>
                <a:cubicBezTo>
                  <a:pt x="187" y="1059"/>
                  <a:pt x="466" y="1231"/>
                  <a:pt x="738" y="1231"/>
                </a:cubicBezTo>
                <a:cubicBezTo>
                  <a:pt x="828" y="1231"/>
                  <a:pt x="917" y="1212"/>
                  <a:pt x="998" y="1171"/>
                </a:cubicBezTo>
                <a:cubicBezTo>
                  <a:pt x="1309" y="983"/>
                  <a:pt x="1388" y="571"/>
                  <a:pt x="1171" y="282"/>
                </a:cubicBezTo>
                <a:cubicBezTo>
                  <a:pt x="969" y="44"/>
                  <a:pt x="600" y="44"/>
                  <a:pt x="2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2"/>
          <p:cNvSpPr/>
          <p:nvPr/>
        </p:nvSpPr>
        <p:spPr>
          <a:xfrm>
            <a:off x="-2573108" y="1144471"/>
            <a:ext cx="60693" cy="56582"/>
          </a:xfrm>
          <a:custGeom>
            <a:avLst/>
            <a:gdLst/>
            <a:ahLst/>
            <a:cxnLst/>
            <a:rect l="l" t="t" r="r" b="b"/>
            <a:pathLst>
              <a:path w="731" h="689" extrusionOk="0">
                <a:moveTo>
                  <a:pt x="239" y="1"/>
                </a:moveTo>
                <a:cubicBezTo>
                  <a:pt x="1" y="160"/>
                  <a:pt x="8" y="666"/>
                  <a:pt x="348" y="687"/>
                </a:cubicBezTo>
                <a:cubicBezTo>
                  <a:pt x="355" y="688"/>
                  <a:pt x="362" y="688"/>
                  <a:pt x="369" y="688"/>
                </a:cubicBezTo>
                <a:cubicBezTo>
                  <a:pt x="540" y="688"/>
                  <a:pt x="674" y="522"/>
                  <a:pt x="709" y="369"/>
                </a:cubicBezTo>
                <a:cubicBezTo>
                  <a:pt x="731" y="297"/>
                  <a:pt x="716" y="210"/>
                  <a:pt x="658" y="153"/>
                </a:cubicBezTo>
                <a:cubicBezTo>
                  <a:pt x="572" y="102"/>
                  <a:pt x="398" y="88"/>
                  <a:pt x="304" y="59"/>
                </a:cubicBezTo>
                <a:cubicBezTo>
                  <a:pt x="275" y="51"/>
                  <a:pt x="246" y="30"/>
                  <a:pt x="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2"/>
          <p:cNvSpPr/>
          <p:nvPr/>
        </p:nvSpPr>
        <p:spPr>
          <a:xfrm>
            <a:off x="-3789876" y="1258950"/>
            <a:ext cx="84107" cy="70461"/>
          </a:xfrm>
          <a:custGeom>
            <a:avLst/>
            <a:gdLst/>
            <a:ahLst/>
            <a:cxnLst/>
            <a:rect l="l" t="t" r="r" b="b"/>
            <a:pathLst>
              <a:path w="1013" h="858" extrusionOk="0">
                <a:moveTo>
                  <a:pt x="479" y="1"/>
                </a:moveTo>
                <a:cubicBezTo>
                  <a:pt x="469" y="1"/>
                  <a:pt x="459" y="1"/>
                  <a:pt x="449" y="2"/>
                </a:cubicBezTo>
                <a:cubicBezTo>
                  <a:pt x="442" y="23"/>
                  <a:pt x="420" y="45"/>
                  <a:pt x="391" y="59"/>
                </a:cubicBezTo>
                <a:cubicBezTo>
                  <a:pt x="0" y="241"/>
                  <a:pt x="93" y="857"/>
                  <a:pt x="512" y="857"/>
                </a:cubicBezTo>
                <a:cubicBezTo>
                  <a:pt x="542" y="857"/>
                  <a:pt x="574" y="854"/>
                  <a:pt x="608" y="847"/>
                </a:cubicBezTo>
                <a:cubicBezTo>
                  <a:pt x="817" y="804"/>
                  <a:pt x="1013" y="616"/>
                  <a:pt x="962" y="385"/>
                </a:cubicBezTo>
                <a:cubicBezTo>
                  <a:pt x="907" y="156"/>
                  <a:pt x="705" y="1"/>
                  <a:pt x="4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2"/>
          <p:cNvSpPr/>
          <p:nvPr/>
        </p:nvSpPr>
        <p:spPr>
          <a:xfrm>
            <a:off x="-4425867" y="1159417"/>
            <a:ext cx="85933" cy="72104"/>
          </a:xfrm>
          <a:custGeom>
            <a:avLst/>
            <a:gdLst/>
            <a:ahLst/>
            <a:cxnLst/>
            <a:rect l="l" t="t" r="r" b="b"/>
            <a:pathLst>
              <a:path w="1035" h="878" extrusionOk="0">
                <a:moveTo>
                  <a:pt x="461" y="1"/>
                </a:moveTo>
                <a:cubicBezTo>
                  <a:pt x="333" y="1"/>
                  <a:pt x="241" y="70"/>
                  <a:pt x="124" y="144"/>
                </a:cubicBezTo>
                <a:cubicBezTo>
                  <a:pt x="117" y="151"/>
                  <a:pt x="102" y="159"/>
                  <a:pt x="80" y="159"/>
                </a:cubicBezTo>
                <a:cubicBezTo>
                  <a:pt x="8" y="296"/>
                  <a:pt x="1" y="455"/>
                  <a:pt x="52" y="599"/>
                </a:cubicBezTo>
                <a:cubicBezTo>
                  <a:pt x="113" y="784"/>
                  <a:pt x="273" y="878"/>
                  <a:pt x="448" y="878"/>
                </a:cubicBezTo>
                <a:cubicBezTo>
                  <a:pt x="520" y="878"/>
                  <a:pt x="595" y="862"/>
                  <a:pt x="666" y="831"/>
                </a:cubicBezTo>
                <a:cubicBezTo>
                  <a:pt x="904" y="722"/>
                  <a:pt x="1034" y="462"/>
                  <a:pt x="883" y="224"/>
                </a:cubicBezTo>
                <a:cubicBezTo>
                  <a:pt x="796" y="108"/>
                  <a:pt x="673" y="28"/>
                  <a:pt x="528" y="7"/>
                </a:cubicBezTo>
                <a:cubicBezTo>
                  <a:pt x="505" y="3"/>
                  <a:pt x="482" y="1"/>
                  <a:pt x="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53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8" name="Google Shape;2288;p71"/>
          <p:cNvGrpSpPr/>
          <p:nvPr/>
        </p:nvGrpSpPr>
        <p:grpSpPr>
          <a:xfrm rot="3762850" flipH="1">
            <a:off x="5456456" y="1542523"/>
            <a:ext cx="2916045" cy="2530665"/>
            <a:chOff x="3240600" y="2010675"/>
            <a:chExt cx="1128850" cy="979625"/>
          </a:xfrm>
        </p:grpSpPr>
        <p:sp>
          <p:nvSpPr>
            <p:cNvPr id="2289" name="Google Shape;2289;p71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1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1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1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1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1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5" name="Google Shape;2295;p71"/>
          <p:cNvGrpSpPr/>
          <p:nvPr/>
        </p:nvGrpSpPr>
        <p:grpSpPr>
          <a:xfrm>
            <a:off x="933601" y="881078"/>
            <a:ext cx="3636715" cy="3097106"/>
            <a:chOff x="3240600" y="2010675"/>
            <a:chExt cx="1128850" cy="979625"/>
          </a:xfrm>
        </p:grpSpPr>
        <p:sp>
          <p:nvSpPr>
            <p:cNvPr id="2296" name="Google Shape;2296;p71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1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1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1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71"/>
          <p:cNvSpPr txBox="1">
            <a:spLocks noGrp="1"/>
          </p:cNvSpPr>
          <p:nvPr>
            <p:ph type="title" idx="4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1"/>
                </a:solidFill>
              </a:rPr>
              <a:t>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3" name="Google Shape;2303;p71"/>
          <p:cNvSpPr txBox="1">
            <a:spLocks noGrp="1"/>
          </p:cNvSpPr>
          <p:nvPr>
            <p:ph type="title"/>
          </p:nvPr>
        </p:nvSpPr>
        <p:spPr>
          <a:xfrm>
            <a:off x="1557854" y="4331432"/>
            <a:ext cx="526784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/>
              <a:t>DATA SCIENTISTS, BUSINESS ANALYSTS, STATISTICIANS, MACHINE LEARNING SPECIALISTS, </a:t>
            </a:r>
            <a:r>
              <a:rPr lang="de-CH" sz="1800"/>
              <a:t>VISUALIZERS</a:t>
            </a:r>
            <a:endParaRPr lang="en-US" sz="1800"/>
          </a:p>
        </p:txBody>
      </p:sp>
      <p:grpSp>
        <p:nvGrpSpPr>
          <p:cNvPr id="23" name="Google Shape;2295;p71">
            <a:extLst>
              <a:ext uri="{FF2B5EF4-FFF2-40B4-BE49-F238E27FC236}">
                <a16:creationId xmlns:a16="http://schemas.microsoft.com/office/drawing/2014/main" id="{F7D241B2-2A86-A14D-BA06-6AFD3C9AA1FB}"/>
              </a:ext>
            </a:extLst>
          </p:cNvPr>
          <p:cNvGrpSpPr/>
          <p:nvPr/>
        </p:nvGrpSpPr>
        <p:grpSpPr>
          <a:xfrm>
            <a:off x="3113977" y="1180354"/>
            <a:ext cx="2916045" cy="2530665"/>
            <a:chOff x="3240600" y="2010675"/>
            <a:chExt cx="1128850" cy="979625"/>
          </a:xfrm>
        </p:grpSpPr>
        <p:sp>
          <p:nvSpPr>
            <p:cNvPr id="24" name="Google Shape;2296;p71">
              <a:extLst>
                <a:ext uri="{FF2B5EF4-FFF2-40B4-BE49-F238E27FC236}">
                  <a16:creationId xmlns:a16="http://schemas.microsoft.com/office/drawing/2014/main" id="{B2919773-8DA6-1445-8B40-545C1183463D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97;p71">
              <a:extLst>
                <a:ext uri="{FF2B5EF4-FFF2-40B4-BE49-F238E27FC236}">
                  <a16:creationId xmlns:a16="http://schemas.microsoft.com/office/drawing/2014/main" id="{D385B3B0-408E-1F45-9BBF-0B27D65E7CD0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98;p71">
              <a:extLst>
                <a:ext uri="{FF2B5EF4-FFF2-40B4-BE49-F238E27FC236}">
                  <a16:creationId xmlns:a16="http://schemas.microsoft.com/office/drawing/2014/main" id="{0688B4A8-9C24-E545-AED6-9BD81EE7E1B4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99;p71">
              <a:extLst>
                <a:ext uri="{FF2B5EF4-FFF2-40B4-BE49-F238E27FC236}">
                  <a16:creationId xmlns:a16="http://schemas.microsoft.com/office/drawing/2014/main" id="{ECEF4A31-CF55-634F-AC29-154AE6FB4AA2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00;p71">
              <a:extLst>
                <a:ext uri="{FF2B5EF4-FFF2-40B4-BE49-F238E27FC236}">
                  <a16:creationId xmlns:a16="http://schemas.microsoft.com/office/drawing/2014/main" id="{F448F4E8-00C2-CA4D-A251-9A2561536F00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01;p71">
              <a:extLst>
                <a:ext uri="{FF2B5EF4-FFF2-40B4-BE49-F238E27FC236}">
                  <a16:creationId xmlns:a16="http://schemas.microsoft.com/office/drawing/2014/main" id="{0FD35D26-3669-FE42-90C3-4ADC41E77D1D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Grafik 8" descr="Ein Bild, das Person, darstellend, stehend, Gruppe enthält.&#10;&#10;Automatisch generierte Beschreibung">
            <a:extLst>
              <a:ext uri="{FF2B5EF4-FFF2-40B4-BE49-F238E27FC236}">
                <a16:creationId xmlns:a16="http://schemas.microsoft.com/office/drawing/2014/main" id="{3383632A-7269-9841-9DA8-0651E368F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2" r="12519"/>
          <a:stretch/>
        </p:blipFill>
        <p:spPr>
          <a:xfrm rot="162112">
            <a:off x="2637748" y="1184471"/>
            <a:ext cx="3867948" cy="2861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1355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MODELS OF </a:t>
            </a:r>
            <a:r>
              <a:rPr lang="en">
                <a:solidFill>
                  <a:schemeClr val="lt1"/>
                </a:solidFill>
              </a:rPr>
              <a:t>FORECASTING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00" name="Google Shape;1800;p55"/>
          <p:cNvGrpSpPr/>
          <p:nvPr/>
        </p:nvGrpSpPr>
        <p:grpSpPr>
          <a:xfrm>
            <a:off x="3086065" y="2014860"/>
            <a:ext cx="2971870" cy="1943888"/>
            <a:chOff x="3270375" y="2036550"/>
            <a:chExt cx="2603250" cy="1702775"/>
          </a:xfrm>
        </p:grpSpPr>
        <p:sp>
          <p:nvSpPr>
            <p:cNvPr id="1801" name="Google Shape;1801;p55"/>
            <p:cNvSpPr/>
            <p:nvPr/>
          </p:nvSpPr>
          <p:spPr>
            <a:xfrm>
              <a:off x="5243128" y="2039254"/>
              <a:ext cx="325625" cy="673600"/>
            </a:xfrm>
            <a:custGeom>
              <a:avLst/>
              <a:gdLst/>
              <a:ahLst/>
              <a:cxnLst/>
              <a:rect l="l" t="t" r="r" b="b"/>
              <a:pathLst>
                <a:path w="13025" h="26944" extrusionOk="0">
                  <a:moveTo>
                    <a:pt x="3159" y="726"/>
                  </a:moveTo>
                  <a:cubicBezTo>
                    <a:pt x="2889" y="1091"/>
                    <a:pt x="3651" y="1822"/>
                    <a:pt x="3445" y="2346"/>
                  </a:cubicBezTo>
                  <a:cubicBezTo>
                    <a:pt x="3239" y="2870"/>
                    <a:pt x="2366" y="3410"/>
                    <a:pt x="1921" y="3870"/>
                  </a:cubicBezTo>
                  <a:cubicBezTo>
                    <a:pt x="1477" y="4330"/>
                    <a:pt x="1096" y="4584"/>
                    <a:pt x="778" y="5108"/>
                  </a:cubicBezTo>
                  <a:cubicBezTo>
                    <a:pt x="461" y="5632"/>
                    <a:pt x="-47" y="6219"/>
                    <a:pt x="16" y="7013"/>
                  </a:cubicBezTo>
                  <a:cubicBezTo>
                    <a:pt x="80" y="7807"/>
                    <a:pt x="588" y="8981"/>
                    <a:pt x="1159" y="9870"/>
                  </a:cubicBezTo>
                  <a:cubicBezTo>
                    <a:pt x="1731" y="10759"/>
                    <a:pt x="3144" y="11410"/>
                    <a:pt x="3445" y="12347"/>
                  </a:cubicBezTo>
                  <a:cubicBezTo>
                    <a:pt x="3747" y="13284"/>
                    <a:pt x="3333" y="14506"/>
                    <a:pt x="2968" y="15490"/>
                  </a:cubicBezTo>
                  <a:cubicBezTo>
                    <a:pt x="2603" y="16474"/>
                    <a:pt x="1492" y="16871"/>
                    <a:pt x="1254" y="18252"/>
                  </a:cubicBezTo>
                  <a:cubicBezTo>
                    <a:pt x="1016" y="19633"/>
                    <a:pt x="1413" y="22348"/>
                    <a:pt x="1540" y="23777"/>
                  </a:cubicBezTo>
                  <a:cubicBezTo>
                    <a:pt x="1667" y="25206"/>
                    <a:pt x="1270" y="26460"/>
                    <a:pt x="2016" y="26825"/>
                  </a:cubicBezTo>
                  <a:cubicBezTo>
                    <a:pt x="2762" y="27190"/>
                    <a:pt x="5413" y="26540"/>
                    <a:pt x="6016" y="25968"/>
                  </a:cubicBezTo>
                  <a:cubicBezTo>
                    <a:pt x="6619" y="25397"/>
                    <a:pt x="5349" y="23841"/>
                    <a:pt x="5635" y="23396"/>
                  </a:cubicBezTo>
                  <a:cubicBezTo>
                    <a:pt x="5921" y="22952"/>
                    <a:pt x="7366" y="22841"/>
                    <a:pt x="7731" y="23301"/>
                  </a:cubicBezTo>
                  <a:cubicBezTo>
                    <a:pt x="8096" y="23761"/>
                    <a:pt x="7350" y="25634"/>
                    <a:pt x="7826" y="26158"/>
                  </a:cubicBezTo>
                  <a:cubicBezTo>
                    <a:pt x="8302" y="26682"/>
                    <a:pt x="10001" y="26539"/>
                    <a:pt x="10588" y="26444"/>
                  </a:cubicBezTo>
                  <a:cubicBezTo>
                    <a:pt x="11175" y="26349"/>
                    <a:pt x="11271" y="26079"/>
                    <a:pt x="11350" y="25587"/>
                  </a:cubicBezTo>
                  <a:cubicBezTo>
                    <a:pt x="11430" y="25095"/>
                    <a:pt x="11097" y="24221"/>
                    <a:pt x="11065" y="23491"/>
                  </a:cubicBezTo>
                  <a:cubicBezTo>
                    <a:pt x="11033" y="22761"/>
                    <a:pt x="11097" y="22046"/>
                    <a:pt x="11160" y="21205"/>
                  </a:cubicBezTo>
                  <a:cubicBezTo>
                    <a:pt x="11224" y="20364"/>
                    <a:pt x="11589" y="19491"/>
                    <a:pt x="11446" y="18443"/>
                  </a:cubicBezTo>
                  <a:cubicBezTo>
                    <a:pt x="11303" y="17395"/>
                    <a:pt x="10351" y="16126"/>
                    <a:pt x="10303" y="14919"/>
                  </a:cubicBezTo>
                  <a:cubicBezTo>
                    <a:pt x="10255" y="13713"/>
                    <a:pt x="10747" y="12315"/>
                    <a:pt x="11160" y="11204"/>
                  </a:cubicBezTo>
                  <a:cubicBezTo>
                    <a:pt x="11573" y="10093"/>
                    <a:pt x="12493" y="9124"/>
                    <a:pt x="12779" y="8251"/>
                  </a:cubicBezTo>
                  <a:cubicBezTo>
                    <a:pt x="13065" y="7378"/>
                    <a:pt x="13080" y="6711"/>
                    <a:pt x="12874" y="5965"/>
                  </a:cubicBezTo>
                  <a:cubicBezTo>
                    <a:pt x="12668" y="5219"/>
                    <a:pt x="11986" y="4631"/>
                    <a:pt x="11541" y="3774"/>
                  </a:cubicBezTo>
                  <a:cubicBezTo>
                    <a:pt x="11097" y="2917"/>
                    <a:pt x="10667" y="1441"/>
                    <a:pt x="10207" y="822"/>
                  </a:cubicBezTo>
                  <a:cubicBezTo>
                    <a:pt x="9747" y="203"/>
                    <a:pt x="9636" y="171"/>
                    <a:pt x="8779" y="60"/>
                  </a:cubicBezTo>
                  <a:cubicBezTo>
                    <a:pt x="7922" y="-51"/>
                    <a:pt x="6001" y="44"/>
                    <a:pt x="5064" y="155"/>
                  </a:cubicBezTo>
                  <a:cubicBezTo>
                    <a:pt x="4127" y="266"/>
                    <a:pt x="3429" y="361"/>
                    <a:pt x="3159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02" name="Google Shape;1802;p55"/>
            <p:cNvSpPr/>
            <p:nvPr/>
          </p:nvSpPr>
          <p:spPr>
            <a:xfrm>
              <a:off x="3270375" y="2036550"/>
              <a:ext cx="2603250" cy="1702775"/>
            </a:xfrm>
            <a:custGeom>
              <a:avLst/>
              <a:gdLst/>
              <a:ahLst/>
              <a:cxnLst/>
              <a:rect l="l" t="t" r="r" b="b"/>
              <a:pathLst>
                <a:path w="104130" h="68111" extrusionOk="0">
                  <a:moveTo>
                    <a:pt x="95091" y="0"/>
                  </a:moveTo>
                  <a:cubicBezTo>
                    <a:pt x="94871" y="0"/>
                    <a:pt x="94582" y="146"/>
                    <a:pt x="94234" y="495"/>
                  </a:cubicBezTo>
                  <a:cubicBezTo>
                    <a:pt x="93429" y="1299"/>
                    <a:pt x="92357" y="1762"/>
                    <a:pt x="91235" y="1836"/>
                  </a:cubicBezTo>
                  <a:cubicBezTo>
                    <a:pt x="90626" y="1153"/>
                    <a:pt x="89724" y="763"/>
                    <a:pt x="88700" y="495"/>
                  </a:cubicBezTo>
                  <a:cubicBezTo>
                    <a:pt x="87604" y="1714"/>
                    <a:pt x="87214" y="2542"/>
                    <a:pt x="88384" y="3883"/>
                  </a:cubicBezTo>
                  <a:cubicBezTo>
                    <a:pt x="89944" y="5687"/>
                    <a:pt x="92210" y="5809"/>
                    <a:pt x="91138" y="8124"/>
                  </a:cubicBezTo>
                  <a:cubicBezTo>
                    <a:pt x="90041" y="10464"/>
                    <a:pt x="87311" y="11902"/>
                    <a:pt x="87677" y="13804"/>
                  </a:cubicBezTo>
                  <a:cubicBezTo>
                    <a:pt x="88042" y="15705"/>
                    <a:pt x="89870" y="17167"/>
                    <a:pt x="89944" y="18532"/>
                  </a:cubicBezTo>
                  <a:cubicBezTo>
                    <a:pt x="89992" y="19897"/>
                    <a:pt x="89480" y="22115"/>
                    <a:pt x="89529" y="23237"/>
                  </a:cubicBezTo>
                  <a:cubicBezTo>
                    <a:pt x="89575" y="24309"/>
                    <a:pt x="90474" y="26214"/>
                    <a:pt x="88911" y="26214"/>
                  </a:cubicBezTo>
                  <a:cubicBezTo>
                    <a:pt x="88804" y="26214"/>
                    <a:pt x="88685" y="26205"/>
                    <a:pt x="88554" y="26186"/>
                  </a:cubicBezTo>
                  <a:cubicBezTo>
                    <a:pt x="86531" y="25869"/>
                    <a:pt x="86775" y="25040"/>
                    <a:pt x="87652" y="24090"/>
                  </a:cubicBezTo>
                  <a:cubicBezTo>
                    <a:pt x="88530" y="23139"/>
                    <a:pt x="89237" y="22359"/>
                    <a:pt x="88042" y="22286"/>
                  </a:cubicBezTo>
                  <a:cubicBezTo>
                    <a:pt x="87950" y="22282"/>
                    <a:pt x="87863" y="22280"/>
                    <a:pt x="87779" y="22280"/>
                  </a:cubicBezTo>
                  <a:cubicBezTo>
                    <a:pt x="86774" y="22280"/>
                    <a:pt x="86315" y="22530"/>
                    <a:pt x="85483" y="22530"/>
                  </a:cubicBezTo>
                  <a:cubicBezTo>
                    <a:pt x="85449" y="22531"/>
                    <a:pt x="85417" y="22531"/>
                    <a:pt x="85384" y="22531"/>
                  </a:cubicBezTo>
                  <a:cubicBezTo>
                    <a:pt x="84608" y="22531"/>
                    <a:pt x="84146" y="22281"/>
                    <a:pt x="83169" y="22281"/>
                  </a:cubicBezTo>
                  <a:cubicBezTo>
                    <a:pt x="83091" y="22281"/>
                    <a:pt x="83009" y="22282"/>
                    <a:pt x="82924" y="22286"/>
                  </a:cubicBezTo>
                  <a:cubicBezTo>
                    <a:pt x="81729" y="22359"/>
                    <a:pt x="82461" y="23139"/>
                    <a:pt x="83314" y="24090"/>
                  </a:cubicBezTo>
                  <a:cubicBezTo>
                    <a:pt x="84191" y="25040"/>
                    <a:pt x="84411" y="25869"/>
                    <a:pt x="82412" y="26186"/>
                  </a:cubicBezTo>
                  <a:cubicBezTo>
                    <a:pt x="82282" y="26205"/>
                    <a:pt x="82165" y="26214"/>
                    <a:pt x="82059" y="26214"/>
                  </a:cubicBezTo>
                  <a:cubicBezTo>
                    <a:pt x="80513" y="26214"/>
                    <a:pt x="81391" y="24309"/>
                    <a:pt x="81437" y="23237"/>
                  </a:cubicBezTo>
                  <a:cubicBezTo>
                    <a:pt x="81486" y="22115"/>
                    <a:pt x="80974" y="19897"/>
                    <a:pt x="81022" y="18532"/>
                  </a:cubicBezTo>
                  <a:cubicBezTo>
                    <a:pt x="81096" y="17167"/>
                    <a:pt x="82948" y="15729"/>
                    <a:pt x="83289" y="13804"/>
                  </a:cubicBezTo>
                  <a:cubicBezTo>
                    <a:pt x="83655" y="11902"/>
                    <a:pt x="80901" y="10464"/>
                    <a:pt x="79828" y="8124"/>
                  </a:cubicBezTo>
                  <a:cubicBezTo>
                    <a:pt x="78756" y="5809"/>
                    <a:pt x="81022" y="5687"/>
                    <a:pt x="82582" y="3883"/>
                  </a:cubicBezTo>
                  <a:cubicBezTo>
                    <a:pt x="83752" y="2542"/>
                    <a:pt x="83362" y="1714"/>
                    <a:pt x="82266" y="519"/>
                  </a:cubicBezTo>
                  <a:cubicBezTo>
                    <a:pt x="81242" y="763"/>
                    <a:pt x="80340" y="1153"/>
                    <a:pt x="79731" y="1836"/>
                  </a:cubicBezTo>
                  <a:cubicBezTo>
                    <a:pt x="78585" y="1762"/>
                    <a:pt x="77537" y="1299"/>
                    <a:pt x="76732" y="519"/>
                  </a:cubicBezTo>
                  <a:cubicBezTo>
                    <a:pt x="76375" y="162"/>
                    <a:pt x="76080" y="12"/>
                    <a:pt x="75858" y="12"/>
                  </a:cubicBezTo>
                  <a:cubicBezTo>
                    <a:pt x="75126" y="12"/>
                    <a:pt x="75172" y="1638"/>
                    <a:pt x="76294" y="2835"/>
                  </a:cubicBezTo>
                  <a:cubicBezTo>
                    <a:pt x="76976" y="3517"/>
                    <a:pt x="77805" y="3981"/>
                    <a:pt x="78731" y="4224"/>
                  </a:cubicBezTo>
                  <a:cubicBezTo>
                    <a:pt x="78634" y="5419"/>
                    <a:pt x="79389" y="5126"/>
                    <a:pt x="78171" y="5589"/>
                  </a:cubicBezTo>
                  <a:cubicBezTo>
                    <a:pt x="78019" y="5642"/>
                    <a:pt x="77870" y="5666"/>
                    <a:pt x="77721" y="5666"/>
                  </a:cubicBezTo>
                  <a:cubicBezTo>
                    <a:pt x="76512" y="5666"/>
                    <a:pt x="75338" y="4117"/>
                    <a:pt x="73602" y="4117"/>
                  </a:cubicBezTo>
                  <a:cubicBezTo>
                    <a:pt x="73380" y="4117"/>
                    <a:pt x="73148" y="4142"/>
                    <a:pt x="72906" y="4200"/>
                  </a:cubicBezTo>
                  <a:cubicBezTo>
                    <a:pt x="72126" y="4371"/>
                    <a:pt x="71199" y="4517"/>
                    <a:pt x="70298" y="4663"/>
                  </a:cubicBezTo>
                  <a:cubicBezTo>
                    <a:pt x="70123" y="4692"/>
                    <a:pt x="69946" y="4706"/>
                    <a:pt x="69769" y="4706"/>
                  </a:cubicBezTo>
                  <a:cubicBezTo>
                    <a:pt x="69351" y="4706"/>
                    <a:pt x="68929" y="4629"/>
                    <a:pt x="68518" y="4492"/>
                  </a:cubicBezTo>
                  <a:cubicBezTo>
                    <a:pt x="67811" y="4234"/>
                    <a:pt x="66982" y="4048"/>
                    <a:pt x="66246" y="4048"/>
                  </a:cubicBezTo>
                  <a:cubicBezTo>
                    <a:pt x="65943" y="4048"/>
                    <a:pt x="65655" y="4080"/>
                    <a:pt x="65398" y="4151"/>
                  </a:cubicBezTo>
                  <a:cubicBezTo>
                    <a:pt x="61742" y="5126"/>
                    <a:pt x="50164" y="6442"/>
                    <a:pt x="46069" y="6784"/>
                  </a:cubicBezTo>
                  <a:cubicBezTo>
                    <a:pt x="45443" y="6834"/>
                    <a:pt x="44799" y="6857"/>
                    <a:pt x="44139" y="6857"/>
                  </a:cubicBezTo>
                  <a:cubicBezTo>
                    <a:pt x="36614" y="6857"/>
                    <a:pt x="26994" y="3846"/>
                    <a:pt x="18532" y="3846"/>
                  </a:cubicBezTo>
                  <a:cubicBezTo>
                    <a:pt x="15533" y="3846"/>
                    <a:pt x="12680" y="4224"/>
                    <a:pt x="10116" y="5248"/>
                  </a:cubicBezTo>
                  <a:cubicBezTo>
                    <a:pt x="9897" y="5345"/>
                    <a:pt x="9677" y="5443"/>
                    <a:pt x="9458" y="5565"/>
                  </a:cubicBezTo>
                  <a:cubicBezTo>
                    <a:pt x="6265" y="6247"/>
                    <a:pt x="4047" y="8831"/>
                    <a:pt x="4047" y="11707"/>
                  </a:cubicBezTo>
                  <a:cubicBezTo>
                    <a:pt x="4047" y="13730"/>
                    <a:pt x="3706" y="27892"/>
                    <a:pt x="3584" y="32987"/>
                  </a:cubicBezTo>
                  <a:cubicBezTo>
                    <a:pt x="3218" y="33230"/>
                    <a:pt x="2828" y="33815"/>
                    <a:pt x="2365" y="34815"/>
                  </a:cubicBezTo>
                  <a:cubicBezTo>
                    <a:pt x="1" y="40104"/>
                    <a:pt x="5461" y="48879"/>
                    <a:pt x="5461" y="48879"/>
                  </a:cubicBezTo>
                  <a:cubicBezTo>
                    <a:pt x="5461" y="48879"/>
                    <a:pt x="5924" y="41981"/>
                    <a:pt x="5899" y="39056"/>
                  </a:cubicBezTo>
                  <a:cubicBezTo>
                    <a:pt x="5899" y="37301"/>
                    <a:pt x="5461" y="34205"/>
                    <a:pt x="4632" y="33157"/>
                  </a:cubicBezTo>
                  <a:cubicBezTo>
                    <a:pt x="4729" y="29769"/>
                    <a:pt x="4973" y="21896"/>
                    <a:pt x="5241" y="18215"/>
                  </a:cubicBezTo>
                  <a:cubicBezTo>
                    <a:pt x="5461" y="20019"/>
                    <a:pt x="5680" y="22603"/>
                    <a:pt x="5412" y="24358"/>
                  </a:cubicBezTo>
                  <a:cubicBezTo>
                    <a:pt x="4973" y="27185"/>
                    <a:pt x="11116" y="36180"/>
                    <a:pt x="11579" y="38666"/>
                  </a:cubicBezTo>
                  <a:cubicBezTo>
                    <a:pt x="12042" y="41152"/>
                    <a:pt x="9580" y="47441"/>
                    <a:pt x="9580" y="47441"/>
                  </a:cubicBezTo>
                  <a:cubicBezTo>
                    <a:pt x="9580" y="47441"/>
                    <a:pt x="11432" y="62066"/>
                    <a:pt x="11432" y="62407"/>
                  </a:cubicBezTo>
                  <a:cubicBezTo>
                    <a:pt x="11432" y="62748"/>
                    <a:pt x="10360" y="65405"/>
                    <a:pt x="10360" y="65405"/>
                  </a:cubicBezTo>
                  <a:cubicBezTo>
                    <a:pt x="10360" y="65405"/>
                    <a:pt x="11725" y="65990"/>
                    <a:pt x="12091" y="66087"/>
                  </a:cubicBezTo>
                  <a:cubicBezTo>
                    <a:pt x="12432" y="66161"/>
                    <a:pt x="12286" y="67379"/>
                    <a:pt x="12286" y="67379"/>
                  </a:cubicBezTo>
                  <a:lnTo>
                    <a:pt x="18404" y="67184"/>
                  </a:lnTo>
                  <a:lnTo>
                    <a:pt x="15869" y="60628"/>
                  </a:lnTo>
                  <a:cubicBezTo>
                    <a:pt x="15869" y="60628"/>
                    <a:pt x="14991" y="49464"/>
                    <a:pt x="15771" y="47904"/>
                  </a:cubicBezTo>
                  <a:cubicBezTo>
                    <a:pt x="15893" y="47660"/>
                    <a:pt x="17892" y="42493"/>
                    <a:pt x="17892" y="42493"/>
                  </a:cubicBezTo>
                  <a:cubicBezTo>
                    <a:pt x="17892" y="42493"/>
                    <a:pt x="18209" y="43224"/>
                    <a:pt x="19720" y="43711"/>
                  </a:cubicBezTo>
                  <a:cubicBezTo>
                    <a:pt x="19159" y="45710"/>
                    <a:pt x="18477" y="47441"/>
                    <a:pt x="18477" y="47441"/>
                  </a:cubicBezTo>
                  <a:cubicBezTo>
                    <a:pt x="18477" y="47441"/>
                    <a:pt x="20280" y="62041"/>
                    <a:pt x="20280" y="62407"/>
                  </a:cubicBezTo>
                  <a:cubicBezTo>
                    <a:pt x="20280" y="62748"/>
                    <a:pt x="19208" y="65405"/>
                    <a:pt x="19208" y="65405"/>
                  </a:cubicBezTo>
                  <a:cubicBezTo>
                    <a:pt x="19208" y="65405"/>
                    <a:pt x="20573" y="65990"/>
                    <a:pt x="20939" y="66087"/>
                  </a:cubicBezTo>
                  <a:cubicBezTo>
                    <a:pt x="21280" y="66161"/>
                    <a:pt x="21134" y="67379"/>
                    <a:pt x="21134" y="67379"/>
                  </a:cubicBezTo>
                  <a:lnTo>
                    <a:pt x="27252" y="67184"/>
                  </a:lnTo>
                  <a:lnTo>
                    <a:pt x="24692" y="60628"/>
                  </a:lnTo>
                  <a:cubicBezTo>
                    <a:pt x="24692" y="60628"/>
                    <a:pt x="23839" y="49439"/>
                    <a:pt x="24619" y="47879"/>
                  </a:cubicBezTo>
                  <a:cubicBezTo>
                    <a:pt x="24692" y="47733"/>
                    <a:pt x="25594" y="45442"/>
                    <a:pt x="26204" y="43882"/>
                  </a:cubicBezTo>
                  <a:cubicBezTo>
                    <a:pt x="26496" y="43833"/>
                    <a:pt x="26789" y="43809"/>
                    <a:pt x="27081" y="43760"/>
                  </a:cubicBezTo>
                  <a:lnTo>
                    <a:pt x="27081" y="44443"/>
                  </a:lnTo>
                  <a:cubicBezTo>
                    <a:pt x="27105" y="44906"/>
                    <a:pt x="27179" y="45442"/>
                    <a:pt x="27569" y="45710"/>
                  </a:cubicBezTo>
                  <a:cubicBezTo>
                    <a:pt x="27713" y="45797"/>
                    <a:pt x="27872" y="45838"/>
                    <a:pt x="28032" y="45838"/>
                  </a:cubicBezTo>
                  <a:cubicBezTo>
                    <a:pt x="28277" y="45838"/>
                    <a:pt x="28522" y="45741"/>
                    <a:pt x="28714" y="45564"/>
                  </a:cubicBezTo>
                  <a:cubicBezTo>
                    <a:pt x="29031" y="45271"/>
                    <a:pt x="29226" y="44881"/>
                    <a:pt x="29299" y="44467"/>
                  </a:cubicBezTo>
                  <a:cubicBezTo>
                    <a:pt x="29397" y="44101"/>
                    <a:pt x="29421" y="43711"/>
                    <a:pt x="29421" y="43321"/>
                  </a:cubicBezTo>
                  <a:lnTo>
                    <a:pt x="29982" y="43175"/>
                  </a:lnTo>
                  <a:lnTo>
                    <a:pt x="29982" y="43443"/>
                  </a:lnTo>
                  <a:cubicBezTo>
                    <a:pt x="29957" y="44150"/>
                    <a:pt x="30152" y="44833"/>
                    <a:pt x="30567" y="45393"/>
                  </a:cubicBezTo>
                  <a:cubicBezTo>
                    <a:pt x="30723" y="45572"/>
                    <a:pt x="30960" y="45689"/>
                    <a:pt x="31186" y="45689"/>
                  </a:cubicBezTo>
                  <a:cubicBezTo>
                    <a:pt x="31207" y="45689"/>
                    <a:pt x="31228" y="45688"/>
                    <a:pt x="31249" y="45686"/>
                  </a:cubicBezTo>
                  <a:cubicBezTo>
                    <a:pt x="31615" y="45613"/>
                    <a:pt x="31761" y="45198"/>
                    <a:pt x="31810" y="44833"/>
                  </a:cubicBezTo>
                  <a:cubicBezTo>
                    <a:pt x="31932" y="44126"/>
                    <a:pt x="31980" y="43395"/>
                    <a:pt x="31980" y="42663"/>
                  </a:cubicBezTo>
                  <a:cubicBezTo>
                    <a:pt x="32784" y="42482"/>
                    <a:pt x="33618" y="42352"/>
                    <a:pt x="34710" y="42352"/>
                  </a:cubicBezTo>
                  <a:cubicBezTo>
                    <a:pt x="36400" y="42352"/>
                    <a:pt x="38710" y="42662"/>
                    <a:pt x="42486" y="43565"/>
                  </a:cubicBezTo>
                  <a:cubicBezTo>
                    <a:pt x="43808" y="43878"/>
                    <a:pt x="44870" y="44000"/>
                    <a:pt x="45745" y="44000"/>
                  </a:cubicBezTo>
                  <a:cubicBezTo>
                    <a:pt x="48756" y="44000"/>
                    <a:pt x="49533" y="42546"/>
                    <a:pt x="50968" y="42395"/>
                  </a:cubicBezTo>
                  <a:cubicBezTo>
                    <a:pt x="51952" y="42305"/>
                    <a:pt x="54351" y="42042"/>
                    <a:pt x="56659" y="42042"/>
                  </a:cubicBezTo>
                  <a:cubicBezTo>
                    <a:pt x="58698" y="42042"/>
                    <a:pt x="60665" y="42247"/>
                    <a:pt x="61523" y="42956"/>
                  </a:cubicBezTo>
                  <a:cubicBezTo>
                    <a:pt x="63351" y="44467"/>
                    <a:pt x="63692" y="56240"/>
                    <a:pt x="63083" y="64430"/>
                  </a:cubicBezTo>
                  <a:lnTo>
                    <a:pt x="64277" y="65551"/>
                  </a:lnTo>
                  <a:lnTo>
                    <a:pt x="64521" y="68111"/>
                  </a:lnTo>
                  <a:lnTo>
                    <a:pt x="70395" y="68111"/>
                  </a:lnTo>
                  <a:cubicBezTo>
                    <a:pt x="70395" y="68111"/>
                    <a:pt x="70663" y="65819"/>
                    <a:pt x="68884" y="65039"/>
                  </a:cubicBezTo>
                  <a:cubicBezTo>
                    <a:pt x="67104" y="64284"/>
                    <a:pt x="67592" y="62992"/>
                    <a:pt x="67080" y="59433"/>
                  </a:cubicBezTo>
                  <a:cubicBezTo>
                    <a:pt x="66568" y="55850"/>
                    <a:pt x="68372" y="52023"/>
                    <a:pt x="68372" y="51243"/>
                  </a:cubicBezTo>
                  <a:cubicBezTo>
                    <a:pt x="68640" y="49025"/>
                    <a:pt x="69225" y="46856"/>
                    <a:pt x="70103" y="44808"/>
                  </a:cubicBezTo>
                  <a:cubicBezTo>
                    <a:pt x="71151" y="48757"/>
                    <a:pt x="71297" y="57776"/>
                    <a:pt x="70809" y="64454"/>
                  </a:cubicBezTo>
                  <a:lnTo>
                    <a:pt x="71979" y="65551"/>
                  </a:lnTo>
                  <a:lnTo>
                    <a:pt x="72223" y="68111"/>
                  </a:lnTo>
                  <a:lnTo>
                    <a:pt x="78097" y="68111"/>
                  </a:lnTo>
                  <a:cubicBezTo>
                    <a:pt x="78097" y="68111"/>
                    <a:pt x="78366" y="65819"/>
                    <a:pt x="76586" y="65039"/>
                  </a:cubicBezTo>
                  <a:cubicBezTo>
                    <a:pt x="74807" y="64284"/>
                    <a:pt x="75319" y="63016"/>
                    <a:pt x="74807" y="59433"/>
                  </a:cubicBezTo>
                  <a:cubicBezTo>
                    <a:pt x="74295" y="55850"/>
                    <a:pt x="76050" y="51999"/>
                    <a:pt x="76050" y="51243"/>
                  </a:cubicBezTo>
                  <a:cubicBezTo>
                    <a:pt x="76050" y="50561"/>
                    <a:pt x="76123" y="45564"/>
                    <a:pt x="78195" y="41250"/>
                  </a:cubicBezTo>
                  <a:cubicBezTo>
                    <a:pt x="79999" y="40299"/>
                    <a:pt x="81315" y="38666"/>
                    <a:pt x="81876" y="36716"/>
                  </a:cubicBezTo>
                  <a:cubicBezTo>
                    <a:pt x="82461" y="34888"/>
                    <a:pt x="84995" y="30257"/>
                    <a:pt x="84337" y="28282"/>
                  </a:cubicBezTo>
                  <a:cubicBezTo>
                    <a:pt x="84727" y="28233"/>
                    <a:pt x="85093" y="28112"/>
                    <a:pt x="85459" y="27965"/>
                  </a:cubicBezTo>
                  <a:cubicBezTo>
                    <a:pt x="85459" y="27965"/>
                    <a:pt x="86141" y="28269"/>
                    <a:pt x="86798" y="28269"/>
                  </a:cubicBezTo>
                  <a:cubicBezTo>
                    <a:pt x="87127" y="28269"/>
                    <a:pt x="87449" y="28193"/>
                    <a:pt x="87677" y="27965"/>
                  </a:cubicBezTo>
                  <a:cubicBezTo>
                    <a:pt x="88359" y="27283"/>
                    <a:pt x="89334" y="26990"/>
                    <a:pt x="90309" y="26722"/>
                  </a:cubicBezTo>
                  <a:cubicBezTo>
                    <a:pt x="91260" y="26454"/>
                    <a:pt x="90163" y="23675"/>
                    <a:pt x="90163" y="22578"/>
                  </a:cubicBezTo>
                  <a:cubicBezTo>
                    <a:pt x="90163" y="21482"/>
                    <a:pt x="90577" y="20921"/>
                    <a:pt x="90577" y="19385"/>
                  </a:cubicBezTo>
                  <a:cubicBezTo>
                    <a:pt x="90577" y="17874"/>
                    <a:pt x="90163" y="16339"/>
                    <a:pt x="90845" y="16070"/>
                  </a:cubicBezTo>
                  <a:cubicBezTo>
                    <a:pt x="91552" y="15802"/>
                    <a:pt x="91674" y="13462"/>
                    <a:pt x="91820" y="13024"/>
                  </a:cubicBezTo>
                  <a:cubicBezTo>
                    <a:pt x="91967" y="12609"/>
                    <a:pt x="94039" y="11366"/>
                    <a:pt x="94039" y="11366"/>
                  </a:cubicBezTo>
                  <a:cubicBezTo>
                    <a:pt x="95041" y="11630"/>
                    <a:pt x="95952" y="11746"/>
                    <a:pt x="96778" y="11746"/>
                  </a:cubicBezTo>
                  <a:cubicBezTo>
                    <a:pt x="102441" y="11746"/>
                    <a:pt x="104130" y="6297"/>
                    <a:pt x="104130" y="5638"/>
                  </a:cubicBezTo>
                  <a:cubicBezTo>
                    <a:pt x="104130" y="4907"/>
                    <a:pt x="100425" y="4761"/>
                    <a:pt x="98060" y="4200"/>
                  </a:cubicBezTo>
                  <a:cubicBezTo>
                    <a:pt x="97818" y="4142"/>
                    <a:pt x="97586" y="4117"/>
                    <a:pt x="97364" y="4117"/>
                  </a:cubicBezTo>
                  <a:cubicBezTo>
                    <a:pt x="95628" y="4117"/>
                    <a:pt x="94454" y="5666"/>
                    <a:pt x="93245" y="5666"/>
                  </a:cubicBezTo>
                  <a:cubicBezTo>
                    <a:pt x="93096" y="5666"/>
                    <a:pt x="92947" y="5642"/>
                    <a:pt x="92795" y="5589"/>
                  </a:cubicBezTo>
                  <a:cubicBezTo>
                    <a:pt x="91577" y="5126"/>
                    <a:pt x="92332" y="5419"/>
                    <a:pt x="92235" y="4224"/>
                  </a:cubicBezTo>
                  <a:cubicBezTo>
                    <a:pt x="93161" y="3981"/>
                    <a:pt x="93990" y="3493"/>
                    <a:pt x="94672" y="2811"/>
                  </a:cubicBezTo>
                  <a:cubicBezTo>
                    <a:pt x="95798" y="1629"/>
                    <a:pt x="95826" y="0"/>
                    <a:pt x="95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 rot="-10194299">
              <a:off x="3424322" y="2130734"/>
              <a:ext cx="282643" cy="275267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55"/>
            <p:cNvGrpSpPr/>
            <p:nvPr/>
          </p:nvGrpSpPr>
          <p:grpSpPr>
            <a:xfrm>
              <a:off x="3652007" y="2331762"/>
              <a:ext cx="599685" cy="515564"/>
              <a:chOff x="3652007" y="2331762"/>
              <a:chExt cx="599685" cy="515564"/>
            </a:xfrm>
          </p:grpSpPr>
          <p:sp>
            <p:nvSpPr>
              <p:cNvPr id="1805" name="Google Shape;1805;p55"/>
              <p:cNvSpPr/>
              <p:nvPr/>
            </p:nvSpPr>
            <p:spPr>
              <a:xfrm rot="-10194299">
                <a:off x="3685465" y="2375135"/>
                <a:ext cx="532770" cy="428818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 rot="-10194299">
                <a:off x="3742749" y="2538982"/>
                <a:ext cx="120587" cy="1545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 rot="-10194299">
                <a:off x="3808973" y="2527456"/>
                <a:ext cx="57134" cy="10428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55"/>
            <p:cNvSpPr/>
            <p:nvPr/>
          </p:nvSpPr>
          <p:spPr>
            <a:xfrm rot="10800000">
              <a:off x="4356475" y="2653143"/>
              <a:ext cx="513301" cy="438858"/>
            </a:xfrm>
            <a:custGeom>
              <a:avLst/>
              <a:gdLst/>
              <a:ahLst/>
              <a:cxnLst/>
              <a:rect l="l" t="t" r="r" b="b"/>
              <a:pathLst>
                <a:path w="3455" h="3457" extrusionOk="0">
                  <a:moveTo>
                    <a:pt x="774" y="0"/>
                  </a:moveTo>
                  <a:cubicBezTo>
                    <a:pt x="1" y="470"/>
                    <a:pt x="232" y="2002"/>
                    <a:pt x="644" y="2616"/>
                  </a:cubicBezTo>
                  <a:cubicBezTo>
                    <a:pt x="926" y="3045"/>
                    <a:pt x="1508" y="3456"/>
                    <a:pt x="2060" y="3456"/>
                  </a:cubicBezTo>
                  <a:cubicBezTo>
                    <a:pt x="2299" y="3456"/>
                    <a:pt x="2532" y="3379"/>
                    <a:pt x="2732" y="3194"/>
                  </a:cubicBezTo>
                  <a:cubicBezTo>
                    <a:pt x="3455" y="2515"/>
                    <a:pt x="2147" y="1864"/>
                    <a:pt x="1858" y="1315"/>
                  </a:cubicBezTo>
                  <a:cubicBezTo>
                    <a:pt x="1721" y="1062"/>
                    <a:pt x="1735" y="846"/>
                    <a:pt x="1800" y="571"/>
                  </a:cubicBezTo>
                  <a:cubicBezTo>
                    <a:pt x="1921" y="63"/>
                    <a:pt x="1623" y="12"/>
                    <a:pt x="1281" y="12"/>
                  </a:cubicBezTo>
                  <a:cubicBezTo>
                    <a:pt x="1196" y="12"/>
                    <a:pt x="1107" y="15"/>
                    <a:pt x="1022" y="15"/>
                  </a:cubicBezTo>
                  <a:cubicBezTo>
                    <a:pt x="939" y="15"/>
                    <a:pt x="860" y="12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 rot="10800000">
              <a:off x="4594219" y="2150778"/>
              <a:ext cx="415927" cy="322851"/>
            </a:xfrm>
            <a:custGeom>
              <a:avLst/>
              <a:gdLst/>
              <a:ahLst/>
              <a:cxnLst/>
              <a:rect l="l" t="t" r="r" b="b"/>
              <a:pathLst>
                <a:path w="1966" h="1786" extrusionOk="0">
                  <a:moveTo>
                    <a:pt x="810" y="1"/>
                  </a:moveTo>
                  <a:cubicBezTo>
                    <a:pt x="362" y="160"/>
                    <a:pt x="0" y="630"/>
                    <a:pt x="145" y="1128"/>
                  </a:cubicBezTo>
                  <a:cubicBezTo>
                    <a:pt x="253" y="1507"/>
                    <a:pt x="611" y="1785"/>
                    <a:pt x="994" y="1785"/>
                  </a:cubicBezTo>
                  <a:cubicBezTo>
                    <a:pt x="1072" y="1785"/>
                    <a:pt x="1151" y="1774"/>
                    <a:pt x="1229" y="1750"/>
                  </a:cubicBezTo>
                  <a:cubicBezTo>
                    <a:pt x="1727" y="1598"/>
                    <a:pt x="1966" y="1020"/>
                    <a:pt x="1720" y="550"/>
                  </a:cubicBezTo>
                  <a:cubicBezTo>
                    <a:pt x="1525" y="232"/>
                    <a:pt x="1185" y="23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4002135" y="3060133"/>
              <a:ext cx="148250" cy="218850"/>
            </a:xfrm>
            <a:custGeom>
              <a:avLst/>
              <a:gdLst/>
              <a:ahLst/>
              <a:cxnLst/>
              <a:rect l="l" t="t" r="r" b="b"/>
              <a:pathLst>
                <a:path w="5930" h="8754" extrusionOk="0">
                  <a:moveTo>
                    <a:pt x="214" y="3464"/>
                  </a:moveTo>
                  <a:cubicBezTo>
                    <a:pt x="318" y="4506"/>
                    <a:pt x="656" y="6335"/>
                    <a:pt x="922" y="7185"/>
                  </a:cubicBezTo>
                  <a:cubicBezTo>
                    <a:pt x="1189" y="8035"/>
                    <a:pt x="1482" y="8342"/>
                    <a:pt x="1813" y="8564"/>
                  </a:cubicBezTo>
                  <a:cubicBezTo>
                    <a:pt x="2144" y="8786"/>
                    <a:pt x="2640" y="8865"/>
                    <a:pt x="2908" y="8516"/>
                  </a:cubicBezTo>
                  <a:cubicBezTo>
                    <a:pt x="3177" y="8167"/>
                    <a:pt x="3453" y="7397"/>
                    <a:pt x="3424" y="6472"/>
                  </a:cubicBezTo>
                  <a:cubicBezTo>
                    <a:pt x="3396" y="5547"/>
                    <a:pt x="2784" y="3593"/>
                    <a:pt x="2737" y="2966"/>
                  </a:cubicBezTo>
                  <a:cubicBezTo>
                    <a:pt x="2690" y="2339"/>
                    <a:pt x="2941" y="2013"/>
                    <a:pt x="3144" y="2708"/>
                  </a:cubicBezTo>
                  <a:cubicBezTo>
                    <a:pt x="3348" y="3403"/>
                    <a:pt x="3593" y="6271"/>
                    <a:pt x="3958" y="7136"/>
                  </a:cubicBezTo>
                  <a:cubicBezTo>
                    <a:pt x="4324" y="8001"/>
                    <a:pt x="5020" y="7961"/>
                    <a:pt x="5337" y="7897"/>
                  </a:cubicBezTo>
                  <a:cubicBezTo>
                    <a:pt x="5654" y="7833"/>
                    <a:pt x="5774" y="7135"/>
                    <a:pt x="5861" y="6754"/>
                  </a:cubicBezTo>
                  <a:cubicBezTo>
                    <a:pt x="5948" y="6373"/>
                    <a:pt x="5958" y="6330"/>
                    <a:pt x="5861" y="5611"/>
                  </a:cubicBezTo>
                  <a:cubicBezTo>
                    <a:pt x="5764" y="4892"/>
                    <a:pt x="5412" y="3152"/>
                    <a:pt x="5279" y="2440"/>
                  </a:cubicBezTo>
                  <a:cubicBezTo>
                    <a:pt x="5146" y="1728"/>
                    <a:pt x="5166" y="1676"/>
                    <a:pt x="5065" y="1341"/>
                  </a:cubicBezTo>
                  <a:cubicBezTo>
                    <a:pt x="4964" y="1006"/>
                    <a:pt x="4928" y="649"/>
                    <a:pt x="4673" y="428"/>
                  </a:cubicBezTo>
                  <a:cubicBezTo>
                    <a:pt x="4418" y="207"/>
                    <a:pt x="4265" y="-69"/>
                    <a:pt x="3536" y="16"/>
                  </a:cubicBezTo>
                  <a:cubicBezTo>
                    <a:pt x="2807" y="101"/>
                    <a:pt x="853" y="361"/>
                    <a:pt x="299" y="936"/>
                  </a:cubicBezTo>
                  <a:cubicBezTo>
                    <a:pt x="-255" y="1511"/>
                    <a:pt x="110" y="2423"/>
                    <a:pt x="214" y="3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1" name="Google Shape;1811;p55"/>
            <p:cNvSpPr/>
            <p:nvPr/>
          </p:nvSpPr>
          <p:spPr>
            <a:xfrm rot="-505454">
              <a:off x="3716926" y="3027899"/>
              <a:ext cx="472695" cy="204750"/>
            </a:xfrm>
            <a:custGeom>
              <a:avLst/>
              <a:gdLst/>
              <a:ahLst/>
              <a:cxnLst/>
              <a:rect l="l" t="t" r="r" b="b"/>
              <a:pathLst>
                <a:path w="18908" h="7417" extrusionOk="0">
                  <a:moveTo>
                    <a:pt x="324" y="2770"/>
                  </a:moveTo>
                  <a:cubicBezTo>
                    <a:pt x="650" y="3596"/>
                    <a:pt x="1618" y="5151"/>
                    <a:pt x="2705" y="5913"/>
                  </a:cubicBezTo>
                  <a:cubicBezTo>
                    <a:pt x="3792" y="6675"/>
                    <a:pt x="5340" y="7152"/>
                    <a:pt x="6848" y="7342"/>
                  </a:cubicBezTo>
                  <a:cubicBezTo>
                    <a:pt x="8356" y="7533"/>
                    <a:pt x="10254" y="7318"/>
                    <a:pt x="11754" y="7056"/>
                  </a:cubicBezTo>
                  <a:cubicBezTo>
                    <a:pt x="13254" y="6794"/>
                    <a:pt x="14826" y="6532"/>
                    <a:pt x="15850" y="5770"/>
                  </a:cubicBezTo>
                  <a:cubicBezTo>
                    <a:pt x="16874" y="5008"/>
                    <a:pt x="17532" y="3317"/>
                    <a:pt x="17897" y="2484"/>
                  </a:cubicBezTo>
                  <a:cubicBezTo>
                    <a:pt x="18262" y="1651"/>
                    <a:pt x="19874" y="1183"/>
                    <a:pt x="18040" y="770"/>
                  </a:cubicBezTo>
                  <a:cubicBezTo>
                    <a:pt x="16207" y="357"/>
                    <a:pt x="9777" y="-24"/>
                    <a:pt x="6896" y="8"/>
                  </a:cubicBezTo>
                  <a:cubicBezTo>
                    <a:pt x="4015" y="40"/>
                    <a:pt x="1847" y="500"/>
                    <a:pt x="752" y="960"/>
                  </a:cubicBezTo>
                  <a:cubicBezTo>
                    <a:pt x="-343" y="1420"/>
                    <a:pt x="-1" y="1945"/>
                    <a:pt x="324" y="2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2" name="Google Shape;1812;p55"/>
            <p:cNvSpPr/>
            <p:nvPr/>
          </p:nvSpPr>
          <p:spPr>
            <a:xfrm>
              <a:off x="3886936" y="3098062"/>
              <a:ext cx="134975" cy="210000"/>
            </a:xfrm>
            <a:custGeom>
              <a:avLst/>
              <a:gdLst/>
              <a:ahLst/>
              <a:cxnLst/>
              <a:rect l="l" t="t" r="r" b="b"/>
              <a:pathLst>
                <a:path w="5399" h="8400" extrusionOk="0">
                  <a:moveTo>
                    <a:pt x="65" y="3113"/>
                  </a:moveTo>
                  <a:cubicBezTo>
                    <a:pt x="68" y="4160"/>
                    <a:pt x="235" y="6023"/>
                    <a:pt x="412" y="6885"/>
                  </a:cubicBezTo>
                  <a:cubicBezTo>
                    <a:pt x="589" y="7747"/>
                    <a:pt x="785" y="8084"/>
                    <a:pt x="1128" y="8287"/>
                  </a:cubicBezTo>
                  <a:cubicBezTo>
                    <a:pt x="1472" y="8490"/>
                    <a:pt x="2166" y="8417"/>
                    <a:pt x="2473" y="8105"/>
                  </a:cubicBezTo>
                  <a:cubicBezTo>
                    <a:pt x="2780" y="7793"/>
                    <a:pt x="2946" y="7290"/>
                    <a:pt x="2971" y="6416"/>
                  </a:cubicBezTo>
                  <a:cubicBezTo>
                    <a:pt x="2996" y="5542"/>
                    <a:pt x="2611" y="3489"/>
                    <a:pt x="2625" y="2860"/>
                  </a:cubicBezTo>
                  <a:cubicBezTo>
                    <a:pt x="2639" y="2231"/>
                    <a:pt x="2914" y="2056"/>
                    <a:pt x="3054" y="2643"/>
                  </a:cubicBezTo>
                  <a:cubicBezTo>
                    <a:pt x="3195" y="3230"/>
                    <a:pt x="3264" y="5567"/>
                    <a:pt x="3468" y="6380"/>
                  </a:cubicBezTo>
                  <a:cubicBezTo>
                    <a:pt x="3672" y="7193"/>
                    <a:pt x="3976" y="7404"/>
                    <a:pt x="4278" y="7523"/>
                  </a:cubicBezTo>
                  <a:cubicBezTo>
                    <a:pt x="4580" y="7642"/>
                    <a:pt x="5096" y="7348"/>
                    <a:pt x="5278" y="7094"/>
                  </a:cubicBezTo>
                  <a:cubicBezTo>
                    <a:pt x="5461" y="6840"/>
                    <a:pt x="5385" y="6751"/>
                    <a:pt x="5373" y="5999"/>
                  </a:cubicBezTo>
                  <a:cubicBezTo>
                    <a:pt x="5361" y="5247"/>
                    <a:pt x="5252" y="3336"/>
                    <a:pt x="5206" y="2581"/>
                  </a:cubicBezTo>
                  <a:cubicBezTo>
                    <a:pt x="5160" y="1826"/>
                    <a:pt x="5166" y="1811"/>
                    <a:pt x="5098" y="1467"/>
                  </a:cubicBezTo>
                  <a:cubicBezTo>
                    <a:pt x="5030" y="1124"/>
                    <a:pt x="5028" y="764"/>
                    <a:pt x="4796" y="520"/>
                  </a:cubicBezTo>
                  <a:cubicBezTo>
                    <a:pt x="4564" y="276"/>
                    <a:pt x="4438" y="-13"/>
                    <a:pt x="3704" y="1"/>
                  </a:cubicBezTo>
                  <a:cubicBezTo>
                    <a:pt x="2970" y="15"/>
                    <a:pt x="1000" y="86"/>
                    <a:pt x="393" y="605"/>
                  </a:cubicBezTo>
                  <a:cubicBezTo>
                    <a:pt x="-213" y="1124"/>
                    <a:pt x="62" y="2066"/>
                    <a:pt x="65" y="3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3" name="Google Shape;1813;p55"/>
            <p:cNvSpPr/>
            <p:nvPr/>
          </p:nvSpPr>
          <p:spPr>
            <a:xfrm>
              <a:off x="5114340" y="2880555"/>
              <a:ext cx="218925" cy="547850"/>
            </a:xfrm>
            <a:custGeom>
              <a:avLst/>
              <a:gdLst/>
              <a:ahLst/>
              <a:cxnLst/>
              <a:rect l="l" t="t" r="r" b="b"/>
              <a:pathLst>
                <a:path w="8757" h="21914" extrusionOk="0">
                  <a:moveTo>
                    <a:pt x="8738" y="1412"/>
                  </a:moveTo>
                  <a:cubicBezTo>
                    <a:pt x="8675" y="1873"/>
                    <a:pt x="8199" y="2698"/>
                    <a:pt x="7929" y="3317"/>
                  </a:cubicBezTo>
                  <a:cubicBezTo>
                    <a:pt x="7659" y="3936"/>
                    <a:pt x="7532" y="4531"/>
                    <a:pt x="7119" y="5126"/>
                  </a:cubicBezTo>
                  <a:cubicBezTo>
                    <a:pt x="6706" y="5721"/>
                    <a:pt x="5920" y="6500"/>
                    <a:pt x="5452" y="6889"/>
                  </a:cubicBezTo>
                  <a:cubicBezTo>
                    <a:pt x="4984" y="7278"/>
                    <a:pt x="4579" y="7214"/>
                    <a:pt x="4309" y="7460"/>
                  </a:cubicBezTo>
                  <a:cubicBezTo>
                    <a:pt x="4039" y="7706"/>
                    <a:pt x="4047" y="7682"/>
                    <a:pt x="3833" y="8365"/>
                  </a:cubicBezTo>
                  <a:cubicBezTo>
                    <a:pt x="3619" y="9048"/>
                    <a:pt x="3285" y="10342"/>
                    <a:pt x="3023" y="11556"/>
                  </a:cubicBezTo>
                  <a:cubicBezTo>
                    <a:pt x="2761" y="12771"/>
                    <a:pt x="2380" y="14628"/>
                    <a:pt x="2261" y="15652"/>
                  </a:cubicBezTo>
                  <a:cubicBezTo>
                    <a:pt x="2142" y="16676"/>
                    <a:pt x="2436" y="16929"/>
                    <a:pt x="2309" y="17699"/>
                  </a:cubicBezTo>
                  <a:cubicBezTo>
                    <a:pt x="2182" y="18469"/>
                    <a:pt x="1705" y="19573"/>
                    <a:pt x="1499" y="20271"/>
                  </a:cubicBezTo>
                  <a:cubicBezTo>
                    <a:pt x="1293" y="20970"/>
                    <a:pt x="1309" y="21795"/>
                    <a:pt x="1071" y="21890"/>
                  </a:cubicBezTo>
                  <a:cubicBezTo>
                    <a:pt x="833" y="21985"/>
                    <a:pt x="230" y="21621"/>
                    <a:pt x="71" y="20843"/>
                  </a:cubicBezTo>
                  <a:cubicBezTo>
                    <a:pt x="-88" y="20065"/>
                    <a:pt x="78" y="18946"/>
                    <a:pt x="118" y="17223"/>
                  </a:cubicBezTo>
                  <a:cubicBezTo>
                    <a:pt x="158" y="15501"/>
                    <a:pt x="39" y="12469"/>
                    <a:pt x="309" y="10508"/>
                  </a:cubicBezTo>
                  <a:cubicBezTo>
                    <a:pt x="579" y="8548"/>
                    <a:pt x="1206" y="7127"/>
                    <a:pt x="1738" y="5460"/>
                  </a:cubicBezTo>
                  <a:cubicBezTo>
                    <a:pt x="2270" y="3793"/>
                    <a:pt x="2675" y="1388"/>
                    <a:pt x="3500" y="507"/>
                  </a:cubicBezTo>
                  <a:cubicBezTo>
                    <a:pt x="4326" y="-374"/>
                    <a:pt x="5889" y="165"/>
                    <a:pt x="6691" y="173"/>
                  </a:cubicBezTo>
                  <a:cubicBezTo>
                    <a:pt x="7493" y="181"/>
                    <a:pt x="7969" y="348"/>
                    <a:pt x="8310" y="554"/>
                  </a:cubicBezTo>
                  <a:cubicBezTo>
                    <a:pt x="8651" y="761"/>
                    <a:pt x="8802" y="952"/>
                    <a:pt x="8738" y="1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14" name="Google Shape;1814;p55"/>
            <p:cNvSpPr/>
            <p:nvPr/>
          </p:nvSpPr>
          <p:spPr>
            <a:xfrm>
              <a:off x="3402383" y="2579474"/>
              <a:ext cx="190650" cy="383750"/>
            </a:xfrm>
            <a:custGeom>
              <a:avLst/>
              <a:gdLst/>
              <a:ahLst/>
              <a:cxnLst/>
              <a:rect l="l" t="t" r="r" b="b"/>
              <a:pathLst>
                <a:path w="7626" h="15350" extrusionOk="0">
                  <a:moveTo>
                    <a:pt x="322" y="549"/>
                  </a:moveTo>
                  <a:cubicBezTo>
                    <a:pt x="-43" y="1009"/>
                    <a:pt x="36" y="2422"/>
                    <a:pt x="36" y="3120"/>
                  </a:cubicBezTo>
                  <a:cubicBezTo>
                    <a:pt x="36" y="3819"/>
                    <a:pt x="-107" y="3565"/>
                    <a:pt x="322" y="4740"/>
                  </a:cubicBezTo>
                  <a:cubicBezTo>
                    <a:pt x="751" y="5915"/>
                    <a:pt x="1767" y="8439"/>
                    <a:pt x="2608" y="10169"/>
                  </a:cubicBezTo>
                  <a:cubicBezTo>
                    <a:pt x="3449" y="11899"/>
                    <a:pt x="4735" y="14487"/>
                    <a:pt x="5370" y="15122"/>
                  </a:cubicBezTo>
                  <a:cubicBezTo>
                    <a:pt x="6005" y="15757"/>
                    <a:pt x="6101" y="14963"/>
                    <a:pt x="6418" y="13979"/>
                  </a:cubicBezTo>
                  <a:cubicBezTo>
                    <a:pt x="6736" y="12995"/>
                    <a:pt x="7148" y="10804"/>
                    <a:pt x="7275" y="9216"/>
                  </a:cubicBezTo>
                  <a:cubicBezTo>
                    <a:pt x="7402" y="7629"/>
                    <a:pt x="8021" y="5930"/>
                    <a:pt x="7180" y="4454"/>
                  </a:cubicBezTo>
                  <a:cubicBezTo>
                    <a:pt x="6339" y="2978"/>
                    <a:pt x="3370" y="1009"/>
                    <a:pt x="2227" y="358"/>
                  </a:cubicBezTo>
                  <a:cubicBezTo>
                    <a:pt x="1084" y="-293"/>
                    <a:pt x="687" y="89"/>
                    <a:pt x="322" y="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816" name="Google Shape;1816;p55"/>
          <p:cNvSpPr txBox="1"/>
          <p:nvPr/>
        </p:nvSpPr>
        <p:spPr>
          <a:xfrm>
            <a:off x="6790649" y="1548600"/>
            <a:ext cx="1840003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656850" y="3965575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bg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0" name="Google Shape;1820;p55"/>
          <p:cNvSpPr txBox="1"/>
          <p:nvPr/>
        </p:nvSpPr>
        <p:spPr>
          <a:xfrm>
            <a:off x="656850" y="1548600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6790650" y="3963788"/>
            <a:ext cx="226319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823" name="Google Shape;1823;p55"/>
          <p:cNvCxnSpPr>
            <a:stCxn id="1820" idx="3"/>
          </p:cNvCxnSpPr>
          <p:nvPr/>
        </p:nvCxnSpPr>
        <p:spPr>
          <a:xfrm>
            <a:off x="2412450" y="1809000"/>
            <a:ext cx="790500" cy="33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4" name="Google Shape;1824;p55"/>
          <p:cNvCxnSpPr>
            <a:stCxn id="1818" idx="3"/>
          </p:cNvCxnSpPr>
          <p:nvPr/>
        </p:nvCxnSpPr>
        <p:spPr>
          <a:xfrm rot="10800000" flipH="1">
            <a:off x="2412450" y="3581275"/>
            <a:ext cx="835500" cy="64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5" name="Google Shape;1825;p55"/>
          <p:cNvCxnSpPr>
            <a:cxnSpLocks/>
            <a:stCxn id="1816" idx="1"/>
          </p:cNvCxnSpPr>
          <p:nvPr/>
        </p:nvCxnSpPr>
        <p:spPr>
          <a:xfrm rot="10800000" flipV="1">
            <a:off x="5981553" y="1809000"/>
            <a:ext cx="809097" cy="24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6" name="Google Shape;1826;p55"/>
          <p:cNvCxnSpPr>
            <a:cxnSpLocks/>
            <a:stCxn id="1822" idx="1"/>
          </p:cNvCxnSpPr>
          <p:nvPr/>
        </p:nvCxnSpPr>
        <p:spPr>
          <a:xfrm rot="10800000">
            <a:off x="5391150" y="3322388"/>
            <a:ext cx="1399500" cy="9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7437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D2884-2379-4937-8934-D455AF0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GAM (</a:t>
            </a:r>
            <a:r>
              <a:rPr lang="de-DE" err="1">
                <a:solidFill>
                  <a:schemeClr val="bg1"/>
                </a:solidFill>
              </a:rPr>
              <a:t>Generalized</a:t>
            </a:r>
            <a:r>
              <a:rPr lang="de-DE">
                <a:solidFill>
                  <a:schemeClr val="bg1"/>
                </a:solidFill>
              </a:rPr>
              <a:t> Additive Model</a:t>
            </a:r>
            <a:r>
              <a:rPr lang="en-US"/>
              <a:t>)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2D729-07D7-6F4D-9405-380B07BF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152475"/>
            <a:ext cx="7727100" cy="3603436"/>
          </a:xfrm>
        </p:spPr>
        <p:txBody>
          <a:bodyPr/>
          <a:lstStyle/>
          <a:p>
            <a:pPr marL="114300" indent="0">
              <a:buNone/>
            </a:pPr>
            <a:r>
              <a:rPr lang="de-DE" sz="1800" b="1" err="1"/>
              <a:t>What</a:t>
            </a:r>
            <a:r>
              <a:rPr lang="de-DE" sz="1800" b="1"/>
              <a:t> </a:t>
            </a:r>
            <a:r>
              <a:rPr lang="de-DE" sz="1800" b="1" err="1"/>
              <a:t>is</a:t>
            </a:r>
            <a:r>
              <a:rPr lang="de-DE" sz="1800" b="1"/>
              <a:t> GAM?</a:t>
            </a:r>
            <a:endParaRPr lang="de-DE" sz="1800"/>
          </a:p>
          <a:p>
            <a:pPr marL="114300" indent="0">
              <a:buNone/>
            </a:pPr>
            <a:endParaRPr lang="de-DE" sz="1800" b="1"/>
          </a:p>
          <a:p>
            <a:pPr marL="857250" lvl="1" indent="-285750">
              <a:buFont typeface="Arial"/>
              <a:buChar char="•"/>
            </a:pPr>
            <a:r>
              <a:rPr lang="de-DE"/>
              <a:t>GAM </a:t>
            </a:r>
            <a:r>
              <a:rPr lang="de-DE" err="1"/>
              <a:t>is</a:t>
            </a:r>
            <a:r>
              <a:rPr lang="de-DE"/>
              <a:t> an </a:t>
            </a:r>
            <a:r>
              <a:rPr lang="de-DE" err="1"/>
              <a:t>extension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linear </a:t>
            </a:r>
            <a:r>
              <a:rPr lang="de-DE" err="1"/>
              <a:t>model</a:t>
            </a:r>
            <a:endParaRPr lang="de-DE"/>
          </a:p>
          <a:p>
            <a:pPr marL="857250" lvl="1" indent="-285750">
              <a:lnSpc>
                <a:spcPct val="114999"/>
              </a:lnSpc>
              <a:buFont typeface="Arial"/>
              <a:buChar char="•"/>
            </a:pPr>
            <a:r>
              <a:rPr lang="en-US"/>
              <a:t>With GAM you can also model non-linear data</a:t>
            </a:r>
          </a:p>
          <a:p>
            <a:pPr marL="857250" lvl="1" indent="-285750">
              <a:lnSpc>
                <a:spcPct val="114999"/>
              </a:lnSpc>
              <a:buFont typeface="Arial"/>
              <a:buChar char="•"/>
            </a:pPr>
            <a:r>
              <a:rPr lang="de-CH" err="1"/>
              <a:t>To</a:t>
            </a:r>
            <a:r>
              <a:rPr lang="de-CH"/>
              <a:t> do </a:t>
            </a:r>
            <a:r>
              <a:rPr lang="de-CH" err="1"/>
              <a:t>that</a:t>
            </a:r>
            <a:r>
              <a:rPr lang="de-CH"/>
              <a:t>, </a:t>
            </a:r>
            <a:r>
              <a:rPr lang="de-CH" err="1"/>
              <a:t>you</a:t>
            </a:r>
            <a:r>
              <a:rPr lang="de-CH"/>
              <a:t> </a:t>
            </a:r>
            <a:r>
              <a:rPr lang="de-CH" err="1"/>
              <a:t>use</a:t>
            </a:r>
            <a:r>
              <a:rPr lang="de-CH"/>
              <a:t> </a:t>
            </a:r>
            <a:r>
              <a:rPr lang="de-CH" err="1"/>
              <a:t>functions</a:t>
            </a:r>
            <a:r>
              <a:rPr lang="de-CH"/>
              <a:t> </a:t>
            </a:r>
            <a:r>
              <a:rPr lang="de-CH" err="1"/>
              <a:t>instead</a:t>
            </a:r>
            <a:r>
              <a:rPr lang="de-CH"/>
              <a:t> </a:t>
            </a:r>
            <a:r>
              <a:rPr lang="de-CH" err="1"/>
              <a:t>of</a:t>
            </a:r>
            <a:r>
              <a:rPr lang="de-CH"/>
              <a:t> </a:t>
            </a:r>
            <a:r>
              <a:rPr lang="de-CH" err="1"/>
              <a:t>coefficients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the</a:t>
            </a:r>
            <a:r>
              <a:rPr lang="de-CH"/>
              <a:t> </a:t>
            </a:r>
            <a:r>
              <a:rPr lang="de-CH" err="1"/>
              <a:t>predictor</a:t>
            </a:r>
            <a:r>
              <a:rPr lang="de-CH"/>
              <a:t> variables</a:t>
            </a:r>
            <a:endParaRPr lang="de-DE"/>
          </a:p>
          <a:p>
            <a:pPr marL="114300" indent="0">
              <a:buNone/>
            </a:pPr>
            <a:endParaRPr lang="de-DE" sz="1800" b="1"/>
          </a:p>
          <a:p>
            <a:pPr marL="114300" indent="0">
              <a:buNone/>
            </a:pPr>
            <a:endParaRPr lang="de-DE" sz="1800" b="1"/>
          </a:p>
          <a:p>
            <a:pPr marL="114300" indent="0">
              <a:buNone/>
            </a:pPr>
            <a:r>
              <a:rPr lang="de-DE" sz="1800" b="1" err="1"/>
              <a:t>When</a:t>
            </a:r>
            <a:r>
              <a:rPr lang="de-DE" sz="1800" b="1"/>
              <a:t> </a:t>
            </a:r>
            <a:r>
              <a:rPr lang="de-DE" sz="1800" b="1" err="1"/>
              <a:t>to</a:t>
            </a:r>
            <a:r>
              <a:rPr lang="de-DE" sz="1800" b="1"/>
              <a:t> </a:t>
            </a:r>
            <a:r>
              <a:rPr lang="de-DE" sz="1800" b="1" err="1"/>
              <a:t>use</a:t>
            </a:r>
            <a:r>
              <a:rPr lang="de-DE" sz="1800" b="1"/>
              <a:t>?</a:t>
            </a:r>
            <a:br>
              <a:rPr lang="de-DE"/>
            </a:br>
            <a:endParaRPr lang="de-DE"/>
          </a:p>
          <a:p>
            <a:pPr marL="857250" lvl="1" indent="-285750">
              <a:buFont typeface="Arial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an </a:t>
            </a:r>
            <a:r>
              <a:rPr lang="de-DE" err="1"/>
              <a:t>interpretable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non-linear </a:t>
            </a:r>
            <a:r>
              <a:rPr lang="de-DE" err="1"/>
              <a:t>data</a:t>
            </a:r>
            <a:endParaRPr lang="de-DE"/>
          </a:p>
          <a:p>
            <a:endParaRPr lang="de-DE"/>
          </a:p>
          <a:p>
            <a:endParaRPr lang="de-DE"/>
          </a:p>
          <a:p>
            <a:pPr marL="11430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6A0146-E020-174E-AECB-E5C311D56BA5}"/>
              </a:ext>
            </a:extLst>
          </p:cNvPr>
          <p:cNvSpPr txBox="1"/>
          <p:nvPr/>
        </p:nvSpPr>
        <p:spPr>
          <a:xfrm>
            <a:off x="3226922" y="4871216"/>
            <a:ext cx="26901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 baseline="30000">
                <a:solidFill>
                  <a:schemeClr val="lt2"/>
                </a:solidFill>
                <a:latin typeface="Arimo"/>
                <a:sym typeface="Arimo"/>
              </a:rPr>
              <a:t>1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 Source: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en.wikipedia.org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wiki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Generalized_additive_model</a:t>
            </a:r>
            <a:endParaRPr lang="de-DE" sz="700">
              <a:solidFill>
                <a:schemeClr val="lt2"/>
              </a:solidFill>
              <a:latin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45235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</a:t>
            </a:r>
            <a:r>
              <a:rPr lang="en">
                <a:solidFill>
                  <a:schemeClr val="lt1"/>
                </a:solidFill>
              </a:rPr>
              <a:t>CONS: GAM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391957-E511-CE41-8F70-709236B6DC8A}"/>
              </a:ext>
            </a:extLst>
          </p:cNvPr>
          <p:cNvSpPr txBox="1"/>
          <p:nvPr/>
        </p:nvSpPr>
        <p:spPr>
          <a:xfrm>
            <a:off x="646239" y="2767087"/>
            <a:ext cx="426104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GAMs relax the assumption of a </a:t>
            </a:r>
            <a:r>
              <a:rPr lang="en-CH"/>
              <a:t>linear </a:t>
            </a:r>
            <a:r>
              <a:rPr lang="de-CH" err="1"/>
              <a:t>relationship</a:t>
            </a:r>
            <a:r>
              <a:rPr lang="de-CH"/>
              <a:t> </a:t>
            </a:r>
            <a:r>
              <a:rPr lang="de-CH" err="1"/>
              <a:t>and</a:t>
            </a:r>
            <a:r>
              <a:rPr lang="de-CH"/>
              <a:t> </a:t>
            </a:r>
            <a:r>
              <a:rPr lang="de-CH" err="1"/>
              <a:t>are</a:t>
            </a:r>
            <a:r>
              <a:rPr lang="de-CH"/>
              <a:t> </a:t>
            </a:r>
            <a:r>
              <a:rPr lang="de-CH" err="1"/>
              <a:t>therefore</a:t>
            </a:r>
            <a:r>
              <a:rPr lang="de-CH"/>
              <a:t> </a:t>
            </a:r>
            <a:r>
              <a:rPr lang="de-CH" err="1"/>
              <a:t>much</a:t>
            </a:r>
            <a:r>
              <a:rPr lang="de-CH"/>
              <a:t> </a:t>
            </a:r>
            <a:r>
              <a:rPr lang="de-CH" err="1"/>
              <a:t>more</a:t>
            </a:r>
            <a:r>
              <a:rPr lang="de-CH"/>
              <a:t>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GAMs remain easy to interpret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984D162-4399-2840-8FE2-6D0F13F990C2}"/>
              </a:ext>
            </a:extLst>
          </p:cNvPr>
          <p:cNvSpPr txBox="1"/>
          <p:nvPr/>
        </p:nvSpPr>
        <p:spPr>
          <a:xfrm>
            <a:off x="5326380" y="2764900"/>
            <a:ext cx="3697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More complex than 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Higher risk of overfitting</a:t>
            </a:r>
          </a:p>
        </p:txBody>
      </p:sp>
      <p:sp>
        <p:nvSpPr>
          <p:cNvPr id="9" name="Google Shape;2216;p66">
            <a:extLst>
              <a:ext uri="{FF2B5EF4-FFF2-40B4-BE49-F238E27FC236}">
                <a16:creationId xmlns:a16="http://schemas.microsoft.com/office/drawing/2014/main" id="{B865A61C-9C51-D844-82D0-5BE52AD8D179}"/>
              </a:ext>
            </a:extLst>
          </p:cNvPr>
          <p:cNvSpPr txBox="1">
            <a:spLocks/>
          </p:cNvSpPr>
          <p:nvPr/>
        </p:nvSpPr>
        <p:spPr>
          <a:xfrm>
            <a:off x="1403599" y="2039726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PROs</a:t>
            </a:r>
          </a:p>
        </p:txBody>
      </p:sp>
      <p:sp>
        <p:nvSpPr>
          <p:cNvPr id="10" name="Google Shape;2216;p66">
            <a:extLst>
              <a:ext uri="{FF2B5EF4-FFF2-40B4-BE49-F238E27FC236}">
                <a16:creationId xmlns:a16="http://schemas.microsoft.com/office/drawing/2014/main" id="{6BA0E3AB-3900-B649-83A3-46D0AF8B3489}"/>
              </a:ext>
            </a:extLst>
          </p:cNvPr>
          <p:cNvSpPr txBox="1">
            <a:spLocks/>
          </p:cNvSpPr>
          <p:nvPr/>
        </p:nvSpPr>
        <p:spPr>
          <a:xfrm>
            <a:off x="5830169" y="2039726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763324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5AA1E1E-E154-4355-B2F7-7C9B23316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de-CH" sz="1400"/>
              <a:t>Splitting </a:t>
            </a:r>
            <a:r>
              <a:rPr lang="de-CH" sz="1400" err="1"/>
              <a:t>up</a:t>
            </a:r>
            <a:r>
              <a:rPr lang="de-CH" sz="1400"/>
              <a:t> </a:t>
            </a:r>
            <a:r>
              <a:rPr lang="de-CH" sz="1400" err="1"/>
              <a:t>the</a:t>
            </a:r>
            <a:r>
              <a:rPr lang="de-CH" sz="1400"/>
              <a:t> </a:t>
            </a:r>
            <a:r>
              <a:rPr lang="de-CH" sz="1400" err="1"/>
              <a:t>data</a:t>
            </a:r>
            <a:r>
              <a:rPr lang="de-CH" sz="1400"/>
              <a:t> </a:t>
            </a:r>
            <a:r>
              <a:rPr lang="de-CH" sz="1400" err="1"/>
              <a:t>set</a:t>
            </a:r>
            <a:r>
              <a:rPr lang="de-CH" sz="1400"/>
              <a:t> </a:t>
            </a:r>
            <a:r>
              <a:rPr lang="de-CH" sz="1400" err="1"/>
              <a:t>into</a:t>
            </a:r>
            <a:r>
              <a:rPr lang="de-CH" sz="1400"/>
              <a:t> </a:t>
            </a:r>
            <a:r>
              <a:rPr lang="de-CH" sz="1400" err="1"/>
              <a:t>test</a:t>
            </a:r>
            <a:r>
              <a:rPr lang="de-CH" sz="1400"/>
              <a:t> </a:t>
            </a:r>
            <a:r>
              <a:rPr lang="de-CH" sz="1400" err="1"/>
              <a:t>and</a:t>
            </a:r>
            <a:r>
              <a:rPr lang="de-CH" sz="1400"/>
              <a:t> </a:t>
            </a:r>
            <a:r>
              <a:rPr lang="de-CH" sz="1400" err="1"/>
              <a:t>training</a:t>
            </a:r>
            <a:endParaRPr lang="de-CH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Tried</a:t>
            </a:r>
            <a:r>
              <a:rPr lang="de-CH" sz="1200">
                <a:solidFill>
                  <a:schemeClr val="tx2"/>
                </a:solidFill>
              </a:rPr>
              <a:t> out different time </a:t>
            </a:r>
            <a:r>
              <a:rPr lang="de-CH" sz="1200" err="1">
                <a:solidFill>
                  <a:schemeClr val="tx2"/>
                </a:solidFill>
              </a:rPr>
              <a:t>frames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 err="1"/>
              <a:t>Transformations</a:t>
            </a:r>
            <a:endParaRPr lang="de-CH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CH" sz="1200" err="1"/>
              <a:t>Tried</a:t>
            </a:r>
            <a:r>
              <a:rPr lang="de-CH" sz="1200"/>
              <a:t> out </a:t>
            </a:r>
            <a:r>
              <a:rPr lang="de-CH" sz="1200" err="1"/>
              <a:t>with</a:t>
            </a:r>
            <a:r>
              <a:rPr lang="de-CH" sz="1200"/>
              <a:t> log-</a:t>
            </a:r>
            <a:r>
              <a:rPr lang="de-CH" sz="1200" err="1"/>
              <a:t>transformed</a:t>
            </a:r>
            <a:r>
              <a:rPr lang="de-CH" sz="1200"/>
              <a:t> </a:t>
            </a:r>
            <a:r>
              <a:rPr lang="de-CH" sz="1200" err="1"/>
              <a:t>sales</a:t>
            </a:r>
            <a:endParaRPr lang="de-CH" sz="1200"/>
          </a:p>
          <a:p>
            <a:pPr marL="596900" lvl="1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 err="1"/>
              <a:t>Selection</a:t>
            </a:r>
            <a:r>
              <a:rPr lang="de-CH" sz="1400"/>
              <a:t> </a:t>
            </a:r>
            <a:r>
              <a:rPr lang="de-CH" sz="1400" err="1"/>
              <a:t>of</a:t>
            </a:r>
            <a:r>
              <a:rPr lang="de-CH" sz="1400"/>
              <a:t>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Existing</a:t>
            </a:r>
            <a:r>
              <a:rPr lang="de-CH" sz="1200">
                <a:solidFill>
                  <a:schemeClr val="tx2"/>
                </a:solidFill>
              </a:rPr>
              <a:t> variable </a:t>
            </a:r>
            <a:r>
              <a:rPr lang="de-CH" sz="1200" err="1">
                <a:solidFill>
                  <a:schemeClr val="tx2"/>
                </a:solidFill>
              </a:rPr>
              <a:t>set</a:t>
            </a:r>
            <a:r>
              <a:rPr lang="de-CH" sz="1200">
                <a:solidFill>
                  <a:schemeClr val="tx2"/>
                </a:solidFill>
              </a:rPr>
              <a:t>: time, </a:t>
            </a:r>
            <a:r>
              <a:rPr lang="de-CH" sz="1200" err="1">
                <a:solidFill>
                  <a:schemeClr val="tx2"/>
                </a:solidFill>
              </a:rPr>
              <a:t>promos</a:t>
            </a:r>
            <a:r>
              <a:rPr lang="de-CH" sz="1200">
                <a:solidFill>
                  <a:schemeClr val="tx2"/>
                </a:solidFill>
              </a:rPr>
              <a:t>, </a:t>
            </a:r>
            <a:r>
              <a:rPr lang="de-CH" sz="1200" err="1">
                <a:solidFill>
                  <a:schemeClr val="tx2"/>
                </a:solidFill>
              </a:rPr>
              <a:t>categories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>
                <a:solidFill>
                  <a:schemeClr val="tx2"/>
                </a:solidFill>
              </a:rPr>
              <a:t>Set </a:t>
            </a:r>
            <a:r>
              <a:rPr lang="de-CH" sz="1200" err="1">
                <a:solidFill>
                  <a:schemeClr val="tx2"/>
                </a:solidFill>
              </a:rPr>
              <a:t>up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new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categories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according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to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names</a:t>
            </a:r>
            <a:r>
              <a:rPr lang="de-CH" sz="1200">
                <a:solidFill>
                  <a:schemeClr val="tx2"/>
                </a:solidFill>
              </a:rPr>
              <a:t> («</a:t>
            </a:r>
            <a:r>
              <a:rPr lang="de-CH" sz="1200" err="1">
                <a:solidFill>
                  <a:schemeClr val="tx2"/>
                </a:solidFill>
              </a:rPr>
              <a:t>big</a:t>
            </a:r>
            <a:r>
              <a:rPr lang="de-CH" sz="1200">
                <a:solidFill>
                  <a:schemeClr val="tx2"/>
                </a:solidFill>
              </a:rPr>
              <a:t>», «</a:t>
            </a:r>
            <a:r>
              <a:rPr lang="de-CH" sz="1200" err="1">
                <a:solidFill>
                  <a:schemeClr val="tx2"/>
                </a:solidFill>
              </a:rPr>
              <a:t>mclas</a:t>
            </a:r>
            <a:r>
              <a:rPr lang="de-CH" sz="1200">
                <a:solidFill>
                  <a:schemeClr val="tx2"/>
                </a:solidFill>
              </a:rPr>
              <a:t>», «</a:t>
            </a:r>
            <a:r>
              <a:rPr lang="de-CH" sz="1200" err="1">
                <a:solidFill>
                  <a:schemeClr val="tx2"/>
                </a:solidFill>
              </a:rPr>
              <a:t>bio</a:t>
            </a:r>
            <a:r>
              <a:rPr lang="de-CH" sz="1200">
                <a:solidFill>
                  <a:schemeClr val="tx2"/>
                </a:solidFill>
              </a:rPr>
              <a:t>»)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>
                <a:solidFill>
                  <a:schemeClr val="tx2"/>
                </a:solidFill>
              </a:rPr>
              <a:t>Set </a:t>
            </a:r>
            <a:r>
              <a:rPr lang="de-CH" sz="1200" err="1">
                <a:solidFill>
                  <a:schemeClr val="tx2"/>
                </a:solidFill>
              </a:rPr>
              <a:t>up</a:t>
            </a:r>
            <a:r>
              <a:rPr lang="de-CH" sz="1200">
                <a:solidFill>
                  <a:schemeClr val="tx2"/>
                </a:solidFill>
              </a:rPr>
              <a:t> variables </a:t>
            </a:r>
            <a:r>
              <a:rPr lang="de-CH" sz="1200" err="1">
                <a:solidFill>
                  <a:schemeClr val="tx2"/>
                </a:solidFill>
              </a:rPr>
              <a:t>for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covid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restrictions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and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holidays</a:t>
            </a:r>
            <a:endParaRPr lang="de-CH" sz="1200">
              <a:solidFill>
                <a:schemeClr val="tx2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Finding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the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right</a:t>
            </a:r>
            <a:r>
              <a:rPr lang="de-CH" sz="1200">
                <a:solidFill>
                  <a:schemeClr val="tx2"/>
                </a:solidFill>
              </a:rPr>
              <a:t> variables: Trial </a:t>
            </a:r>
            <a:r>
              <a:rPr lang="de-CH" sz="1200" err="1">
                <a:solidFill>
                  <a:schemeClr val="tx2"/>
                </a:solidFill>
              </a:rPr>
              <a:t>and</a:t>
            </a:r>
            <a:r>
              <a:rPr lang="de-CH" sz="1200">
                <a:solidFill>
                  <a:schemeClr val="tx2"/>
                </a:solidFill>
              </a:rPr>
              <a:t> </a:t>
            </a:r>
            <a:r>
              <a:rPr lang="de-CH" sz="1200" err="1">
                <a:solidFill>
                  <a:schemeClr val="tx2"/>
                </a:solidFill>
              </a:rPr>
              <a:t>error</a:t>
            </a:r>
            <a:endParaRPr lang="de-CH" sz="120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/>
              <a:t>Final </a:t>
            </a:r>
            <a:r>
              <a:rPr lang="de-CH" sz="1400" err="1"/>
              <a:t>model</a:t>
            </a:r>
            <a:endParaRPr lang="de-CH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sales ~ year + month + week + promo_01 + promo_02 + promo_03 + promo_04 + promo_05</a:t>
            </a:r>
            <a:endParaRPr lang="en-US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de-CH" sz="1100"/>
          </a:p>
          <a:p>
            <a:pPr marL="114300" indent="0">
              <a:buNone/>
            </a:pPr>
            <a:br>
              <a:rPr lang="de-CH" sz="800">
                <a:solidFill>
                  <a:schemeClr val="tx2"/>
                </a:solidFill>
              </a:rPr>
            </a:br>
            <a:endParaRPr lang="de-CH" sz="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13CA1FF-2F5D-47BA-A1B1-F1C5C60B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err="1"/>
              <a:t>Modelling</a:t>
            </a:r>
            <a:r>
              <a:rPr lang="en-CH"/>
              <a:t> with </a:t>
            </a:r>
            <a:r>
              <a:rPr lang="en-CH">
                <a:solidFill>
                  <a:schemeClr val="bg1"/>
                </a:solidFill>
              </a:rPr>
              <a:t>GAM</a:t>
            </a:r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37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2437141-884C-47CC-90A1-3EFB5BDF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12" y="857209"/>
            <a:ext cx="6358376" cy="3960000"/>
          </a:xfrm>
          <a:prstGeom prst="rect">
            <a:avLst/>
          </a:prstGeo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48A6BE60-30D7-1643-ABF9-354DD722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50" y="199909"/>
            <a:ext cx="7727100" cy="572700"/>
          </a:xfrm>
        </p:spPr>
        <p:txBody>
          <a:bodyPr>
            <a:normAutofit fontScale="90000"/>
          </a:bodyPr>
          <a:lstStyle/>
          <a:p>
            <a:r>
              <a:rPr lang="en-CH">
                <a:solidFill>
                  <a:schemeClr val="bg1"/>
                </a:solidFill>
              </a:rPr>
              <a:t>GAM</a:t>
            </a:r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62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8"/>
          <p:cNvSpPr txBox="1">
            <a:spLocks noGrp="1"/>
          </p:cNvSpPr>
          <p:nvPr>
            <p:ph type="title"/>
          </p:nvPr>
        </p:nvSpPr>
        <p:spPr>
          <a:xfrm>
            <a:off x="1016550" y="1564800"/>
            <a:ext cx="77271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</a:t>
            </a:r>
            <a:r>
              <a:rPr lang="en" sz="7200"/>
              <a:t>,43%</a:t>
            </a:r>
            <a:endParaRPr lang="en-US" sz="72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AF25-61B9-FB41-A7AD-254E17FC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MAPE for </a:t>
            </a:r>
            <a:r>
              <a:rPr lang="de-DE" err="1"/>
              <a:t>model</a:t>
            </a:r>
            <a:r>
              <a:rPr lang="de-DE"/>
              <a:t> GAM</a:t>
            </a:r>
          </a:p>
        </p:txBody>
      </p:sp>
    </p:spTree>
    <p:extLst>
      <p:ext uri="{BB962C8B-B14F-4D97-AF65-F5344CB8AC3E}">
        <p14:creationId xmlns:p14="http://schemas.microsoft.com/office/powerpoint/2010/main" val="39638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5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MODELS OF </a:t>
            </a:r>
            <a:r>
              <a:rPr lang="en">
                <a:solidFill>
                  <a:schemeClr val="lt1"/>
                </a:solidFill>
              </a:rPr>
              <a:t>FORECASTING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00" name="Google Shape;1800;p55"/>
          <p:cNvGrpSpPr/>
          <p:nvPr/>
        </p:nvGrpSpPr>
        <p:grpSpPr>
          <a:xfrm>
            <a:off x="3086065" y="2014860"/>
            <a:ext cx="2971870" cy="1943888"/>
            <a:chOff x="3270375" y="2036550"/>
            <a:chExt cx="2603250" cy="1702775"/>
          </a:xfrm>
        </p:grpSpPr>
        <p:sp>
          <p:nvSpPr>
            <p:cNvPr id="1801" name="Google Shape;1801;p55"/>
            <p:cNvSpPr/>
            <p:nvPr/>
          </p:nvSpPr>
          <p:spPr>
            <a:xfrm>
              <a:off x="5243128" y="2039254"/>
              <a:ext cx="325625" cy="673600"/>
            </a:xfrm>
            <a:custGeom>
              <a:avLst/>
              <a:gdLst/>
              <a:ahLst/>
              <a:cxnLst/>
              <a:rect l="l" t="t" r="r" b="b"/>
              <a:pathLst>
                <a:path w="13025" h="26944" extrusionOk="0">
                  <a:moveTo>
                    <a:pt x="3159" y="726"/>
                  </a:moveTo>
                  <a:cubicBezTo>
                    <a:pt x="2889" y="1091"/>
                    <a:pt x="3651" y="1822"/>
                    <a:pt x="3445" y="2346"/>
                  </a:cubicBezTo>
                  <a:cubicBezTo>
                    <a:pt x="3239" y="2870"/>
                    <a:pt x="2366" y="3410"/>
                    <a:pt x="1921" y="3870"/>
                  </a:cubicBezTo>
                  <a:cubicBezTo>
                    <a:pt x="1477" y="4330"/>
                    <a:pt x="1096" y="4584"/>
                    <a:pt x="778" y="5108"/>
                  </a:cubicBezTo>
                  <a:cubicBezTo>
                    <a:pt x="461" y="5632"/>
                    <a:pt x="-47" y="6219"/>
                    <a:pt x="16" y="7013"/>
                  </a:cubicBezTo>
                  <a:cubicBezTo>
                    <a:pt x="80" y="7807"/>
                    <a:pt x="588" y="8981"/>
                    <a:pt x="1159" y="9870"/>
                  </a:cubicBezTo>
                  <a:cubicBezTo>
                    <a:pt x="1731" y="10759"/>
                    <a:pt x="3144" y="11410"/>
                    <a:pt x="3445" y="12347"/>
                  </a:cubicBezTo>
                  <a:cubicBezTo>
                    <a:pt x="3747" y="13284"/>
                    <a:pt x="3333" y="14506"/>
                    <a:pt x="2968" y="15490"/>
                  </a:cubicBezTo>
                  <a:cubicBezTo>
                    <a:pt x="2603" y="16474"/>
                    <a:pt x="1492" y="16871"/>
                    <a:pt x="1254" y="18252"/>
                  </a:cubicBezTo>
                  <a:cubicBezTo>
                    <a:pt x="1016" y="19633"/>
                    <a:pt x="1413" y="22348"/>
                    <a:pt x="1540" y="23777"/>
                  </a:cubicBezTo>
                  <a:cubicBezTo>
                    <a:pt x="1667" y="25206"/>
                    <a:pt x="1270" y="26460"/>
                    <a:pt x="2016" y="26825"/>
                  </a:cubicBezTo>
                  <a:cubicBezTo>
                    <a:pt x="2762" y="27190"/>
                    <a:pt x="5413" y="26540"/>
                    <a:pt x="6016" y="25968"/>
                  </a:cubicBezTo>
                  <a:cubicBezTo>
                    <a:pt x="6619" y="25397"/>
                    <a:pt x="5349" y="23841"/>
                    <a:pt x="5635" y="23396"/>
                  </a:cubicBezTo>
                  <a:cubicBezTo>
                    <a:pt x="5921" y="22952"/>
                    <a:pt x="7366" y="22841"/>
                    <a:pt x="7731" y="23301"/>
                  </a:cubicBezTo>
                  <a:cubicBezTo>
                    <a:pt x="8096" y="23761"/>
                    <a:pt x="7350" y="25634"/>
                    <a:pt x="7826" y="26158"/>
                  </a:cubicBezTo>
                  <a:cubicBezTo>
                    <a:pt x="8302" y="26682"/>
                    <a:pt x="10001" y="26539"/>
                    <a:pt x="10588" y="26444"/>
                  </a:cubicBezTo>
                  <a:cubicBezTo>
                    <a:pt x="11175" y="26349"/>
                    <a:pt x="11271" y="26079"/>
                    <a:pt x="11350" y="25587"/>
                  </a:cubicBezTo>
                  <a:cubicBezTo>
                    <a:pt x="11430" y="25095"/>
                    <a:pt x="11097" y="24221"/>
                    <a:pt x="11065" y="23491"/>
                  </a:cubicBezTo>
                  <a:cubicBezTo>
                    <a:pt x="11033" y="22761"/>
                    <a:pt x="11097" y="22046"/>
                    <a:pt x="11160" y="21205"/>
                  </a:cubicBezTo>
                  <a:cubicBezTo>
                    <a:pt x="11224" y="20364"/>
                    <a:pt x="11589" y="19491"/>
                    <a:pt x="11446" y="18443"/>
                  </a:cubicBezTo>
                  <a:cubicBezTo>
                    <a:pt x="11303" y="17395"/>
                    <a:pt x="10351" y="16126"/>
                    <a:pt x="10303" y="14919"/>
                  </a:cubicBezTo>
                  <a:cubicBezTo>
                    <a:pt x="10255" y="13713"/>
                    <a:pt x="10747" y="12315"/>
                    <a:pt x="11160" y="11204"/>
                  </a:cubicBezTo>
                  <a:cubicBezTo>
                    <a:pt x="11573" y="10093"/>
                    <a:pt x="12493" y="9124"/>
                    <a:pt x="12779" y="8251"/>
                  </a:cubicBezTo>
                  <a:cubicBezTo>
                    <a:pt x="13065" y="7378"/>
                    <a:pt x="13080" y="6711"/>
                    <a:pt x="12874" y="5965"/>
                  </a:cubicBezTo>
                  <a:cubicBezTo>
                    <a:pt x="12668" y="5219"/>
                    <a:pt x="11986" y="4631"/>
                    <a:pt x="11541" y="3774"/>
                  </a:cubicBezTo>
                  <a:cubicBezTo>
                    <a:pt x="11097" y="2917"/>
                    <a:pt x="10667" y="1441"/>
                    <a:pt x="10207" y="822"/>
                  </a:cubicBezTo>
                  <a:cubicBezTo>
                    <a:pt x="9747" y="203"/>
                    <a:pt x="9636" y="171"/>
                    <a:pt x="8779" y="60"/>
                  </a:cubicBezTo>
                  <a:cubicBezTo>
                    <a:pt x="7922" y="-51"/>
                    <a:pt x="6001" y="44"/>
                    <a:pt x="5064" y="155"/>
                  </a:cubicBezTo>
                  <a:cubicBezTo>
                    <a:pt x="4127" y="266"/>
                    <a:pt x="3429" y="361"/>
                    <a:pt x="3159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02" name="Google Shape;1802;p55"/>
            <p:cNvSpPr/>
            <p:nvPr/>
          </p:nvSpPr>
          <p:spPr>
            <a:xfrm>
              <a:off x="3270375" y="2036550"/>
              <a:ext cx="2603250" cy="1702775"/>
            </a:xfrm>
            <a:custGeom>
              <a:avLst/>
              <a:gdLst/>
              <a:ahLst/>
              <a:cxnLst/>
              <a:rect l="l" t="t" r="r" b="b"/>
              <a:pathLst>
                <a:path w="104130" h="68111" extrusionOk="0">
                  <a:moveTo>
                    <a:pt x="95091" y="0"/>
                  </a:moveTo>
                  <a:cubicBezTo>
                    <a:pt x="94871" y="0"/>
                    <a:pt x="94582" y="146"/>
                    <a:pt x="94234" y="495"/>
                  </a:cubicBezTo>
                  <a:cubicBezTo>
                    <a:pt x="93429" y="1299"/>
                    <a:pt x="92357" y="1762"/>
                    <a:pt x="91235" y="1836"/>
                  </a:cubicBezTo>
                  <a:cubicBezTo>
                    <a:pt x="90626" y="1153"/>
                    <a:pt x="89724" y="763"/>
                    <a:pt x="88700" y="495"/>
                  </a:cubicBezTo>
                  <a:cubicBezTo>
                    <a:pt x="87604" y="1714"/>
                    <a:pt x="87214" y="2542"/>
                    <a:pt x="88384" y="3883"/>
                  </a:cubicBezTo>
                  <a:cubicBezTo>
                    <a:pt x="89944" y="5687"/>
                    <a:pt x="92210" y="5809"/>
                    <a:pt x="91138" y="8124"/>
                  </a:cubicBezTo>
                  <a:cubicBezTo>
                    <a:pt x="90041" y="10464"/>
                    <a:pt x="87311" y="11902"/>
                    <a:pt x="87677" y="13804"/>
                  </a:cubicBezTo>
                  <a:cubicBezTo>
                    <a:pt x="88042" y="15705"/>
                    <a:pt x="89870" y="17167"/>
                    <a:pt x="89944" y="18532"/>
                  </a:cubicBezTo>
                  <a:cubicBezTo>
                    <a:pt x="89992" y="19897"/>
                    <a:pt x="89480" y="22115"/>
                    <a:pt x="89529" y="23237"/>
                  </a:cubicBezTo>
                  <a:cubicBezTo>
                    <a:pt x="89575" y="24309"/>
                    <a:pt x="90474" y="26214"/>
                    <a:pt x="88911" y="26214"/>
                  </a:cubicBezTo>
                  <a:cubicBezTo>
                    <a:pt x="88804" y="26214"/>
                    <a:pt x="88685" y="26205"/>
                    <a:pt x="88554" y="26186"/>
                  </a:cubicBezTo>
                  <a:cubicBezTo>
                    <a:pt x="86531" y="25869"/>
                    <a:pt x="86775" y="25040"/>
                    <a:pt x="87652" y="24090"/>
                  </a:cubicBezTo>
                  <a:cubicBezTo>
                    <a:pt x="88530" y="23139"/>
                    <a:pt x="89237" y="22359"/>
                    <a:pt x="88042" y="22286"/>
                  </a:cubicBezTo>
                  <a:cubicBezTo>
                    <a:pt x="87950" y="22282"/>
                    <a:pt x="87863" y="22280"/>
                    <a:pt x="87779" y="22280"/>
                  </a:cubicBezTo>
                  <a:cubicBezTo>
                    <a:pt x="86774" y="22280"/>
                    <a:pt x="86315" y="22530"/>
                    <a:pt x="85483" y="22530"/>
                  </a:cubicBezTo>
                  <a:cubicBezTo>
                    <a:pt x="85449" y="22531"/>
                    <a:pt x="85417" y="22531"/>
                    <a:pt x="85384" y="22531"/>
                  </a:cubicBezTo>
                  <a:cubicBezTo>
                    <a:pt x="84608" y="22531"/>
                    <a:pt x="84146" y="22281"/>
                    <a:pt x="83169" y="22281"/>
                  </a:cubicBezTo>
                  <a:cubicBezTo>
                    <a:pt x="83091" y="22281"/>
                    <a:pt x="83009" y="22282"/>
                    <a:pt x="82924" y="22286"/>
                  </a:cubicBezTo>
                  <a:cubicBezTo>
                    <a:pt x="81729" y="22359"/>
                    <a:pt x="82461" y="23139"/>
                    <a:pt x="83314" y="24090"/>
                  </a:cubicBezTo>
                  <a:cubicBezTo>
                    <a:pt x="84191" y="25040"/>
                    <a:pt x="84411" y="25869"/>
                    <a:pt x="82412" y="26186"/>
                  </a:cubicBezTo>
                  <a:cubicBezTo>
                    <a:pt x="82282" y="26205"/>
                    <a:pt x="82165" y="26214"/>
                    <a:pt x="82059" y="26214"/>
                  </a:cubicBezTo>
                  <a:cubicBezTo>
                    <a:pt x="80513" y="26214"/>
                    <a:pt x="81391" y="24309"/>
                    <a:pt x="81437" y="23237"/>
                  </a:cubicBezTo>
                  <a:cubicBezTo>
                    <a:pt x="81486" y="22115"/>
                    <a:pt x="80974" y="19897"/>
                    <a:pt x="81022" y="18532"/>
                  </a:cubicBezTo>
                  <a:cubicBezTo>
                    <a:pt x="81096" y="17167"/>
                    <a:pt x="82948" y="15729"/>
                    <a:pt x="83289" y="13804"/>
                  </a:cubicBezTo>
                  <a:cubicBezTo>
                    <a:pt x="83655" y="11902"/>
                    <a:pt x="80901" y="10464"/>
                    <a:pt x="79828" y="8124"/>
                  </a:cubicBezTo>
                  <a:cubicBezTo>
                    <a:pt x="78756" y="5809"/>
                    <a:pt x="81022" y="5687"/>
                    <a:pt x="82582" y="3883"/>
                  </a:cubicBezTo>
                  <a:cubicBezTo>
                    <a:pt x="83752" y="2542"/>
                    <a:pt x="83362" y="1714"/>
                    <a:pt x="82266" y="519"/>
                  </a:cubicBezTo>
                  <a:cubicBezTo>
                    <a:pt x="81242" y="763"/>
                    <a:pt x="80340" y="1153"/>
                    <a:pt x="79731" y="1836"/>
                  </a:cubicBezTo>
                  <a:cubicBezTo>
                    <a:pt x="78585" y="1762"/>
                    <a:pt x="77537" y="1299"/>
                    <a:pt x="76732" y="519"/>
                  </a:cubicBezTo>
                  <a:cubicBezTo>
                    <a:pt x="76375" y="162"/>
                    <a:pt x="76080" y="12"/>
                    <a:pt x="75858" y="12"/>
                  </a:cubicBezTo>
                  <a:cubicBezTo>
                    <a:pt x="75126" y="12"/>
                    <a:pt x="75172" y="1638"/>
                    <a:pt x="76294" y="2835"/>
                  </a:cubicBezTo>
                  <a:cubicBezTo>
                    <a:pt x="76976" y="3517"/>
                    <a:pt x="77805" y="3981"/>
                    <a:pt x="78731" y="4224"/>
                  </a:cubicBezTo>
                  <a:cubicBezTo>
                    <a:pt x="78634" y="5419"/>
                    <a:pt x="79389" y="5126"/>
                    <a:pt x="78171" y="5589"/>
                  </a:cubicBezTo>
                  <a:cubicBezTo>
                    <a:pt x="78019" y="5642"/>
                    <a:pt x="77870" y="5666"/>
                    <a:pt x="77721" y="5666"/>
                  </a:cubicBezTo>
                  <a:cubicBezTo>
                    <a:pt x="76512" y="5666"/>
                    <a:pt x="75338" y="4117"/>
                    <a:pt x="73602" y="4117"/>
                  </a:cubicBezTo>
                  <a:cubicBezTo>
                    <a:pt x="73380" y="4117"/>
                    <a:pt x="73148" y="4142"/>
                    <a:pt x="72906" y="4200"/>
                  </a:cubicBezTo>
                  <a:cubicBezTo>
                    <a:pt x="72126" y="4371"/>
                    <a:pt x="71199" y="4517"/>
                    <a:pt x="70298" y="4663"/>
                  </a:cubicBezTo>
                  <a:cubicBezTo>
                    <a:pt x="70123" y="4692"/>
                    <a:pt x="69946" y="4706"/>
                    <a:pt x="69769" y="4706"/>
                  </a:cubicBezTo>
                  <a:cubicBezTo>
                    <a:pt x="69351" y="4706"/>
                    <a:pt x="68929" y="4629"/>
                    <a:pt x="68518" y="4492"/>
                  </a:cubicBezTo>
                  <a:cubicBezTo>
                    <a:pt x="67811" y="4234"/>
                    <a:pt x="66982" y="4048"/>
                    <a:pt x="66246" y="4048"/>
                  </a:cubicBezTo>
                  <a:cubicBezTo>
                    <a:pt x="65943" y="4048"/>
                    <a:pt x="65655" y="4080"/>
                    <a:pt x="65398" y="4151"/>
                  </a:cubicBezTo>
                  <a:cubicBezTo>
                    <a:pt x="61742" y="5126"/>
                    <a:pt x="50164" y="6442"/>
                    <a:pt x="46069" y="6784"/>
                  </a:cubicBezTo>
                  <a:cubicBezTo>
                    <a:pt x="45443" y="6834"/>
                    <a:pt x="44799" y="6857"/>
                    <a:pt x="44139" y="6857"/>
                  </a:cubicBezTo>
                  <a:cubicBezTo>
                    <a:pt x="36614" y="6857"/>
                    <a:pt x="26994" y="3846"/>
                    <a:pt x="18532" y="3846"/>
                  </a:cubicBezTo>
                  <a:cubicBezTo>
                    <a:pt x="15533" y="3846"/>
                    <a:pt x="12680" y="4224"/>
                    <a:pt x="10116" y="5248"/>
                  </a:cubicBezTo>
                  <a:cubicBezTo>
                    <a:pt x="9897" y="5345"/>
                    <a:pt x="9677" y="5443"/>
                    <a:pt x="9458" y="5565"/>
                  </a:cubicBezTo>
                  <a:cubicBezTo>
                    <a:pt x="6265" y="6247"/>
                    <a:pt x="4047" y="8831"/>
                    <a:pt x="4047" y="11707"/>
                  </a:cubicBezTo>
                  <a:cubicBezTo>
                    <a:pt x="4047" y="13730"/>
                    <a:pt x="3706" y="27892"/>
                    <a:pt x="3584" y="32987"/>
                  </a:cubicBezTo>
                  <a:cubicBezTo>
                    <a:pt x="3218" y="33230"/>
                    <a:pt x="2828" y="33815"/>
                    <a:pt x="2365" y="34815"/>
                  </a:cubicBezTo>
                  <a:cubicBezTo>
                    <a:pt x="1" y="40104"/>
                    <a:pt x="5461" y="48879"/>
                    <a:pt x="5461" y="48879"/>
                  </a:cubicBezTo>
                  <a:cubicBezTo>
                    <a:pt x="5461" y="48879"/>
                    <a:pt x="5924" y="41981"/>
                    <a:pt x="5899" y="39056"/>
                  </a:cubicBezTo>
                  <a:cubicBezTo>
                    <a:pt x="5899" y="37301"/>
                    <a:pt x="5461" y="34205"/>
                    <a:pt x="4632" y="33157"/>
                  </a:cubicBezTo>
                  <a:cubicBezTo>
                    <a:pt x="4729" y="29769"/>
                    <a:pt x="4973" y="21896"/>
                    <a:pt x="5241" y="18215"/>
                  </a:cubicBezTo>
                  <a:cubicBezTo>
                    <a:pt x="5461" y="20019"/>
                    <a:pt x="5680" y="22603"/>
                    <a:pt x="5412" y="24358"/>
                  </a:cubicBezTo>
                  <a:cubicBezTo>
                    <a:pt x="4973" y="27185"/>
                    <a:pt x="11116" y="36180"/>
                    <a:pt x="11579" y="38666"/>
                  </a:cubicBezTo>
                  <a:cubicBezTo>
                    <a:pt x="12042" y="41152"/>
                    <a:pt x="9580" y="47441"/>
                    <a:pt x="9580" y="47441"/>
                  </a:cubicBezTo>
                  <a:cubicBezTo>
                    <a:pt x="9580" y="47441"/>
                    <a:pt x="11432" y="62066"/>
                    <a:pt x="11432" y="62407"/>
                  </a:cubicBezTo>
                  <a:cubicBezTo>
                    <a:pt x="11432" y="62748"/>
                    <a:pt x="10360" y="65405"/>
                    <a:pt x="10360" y="65405"/>
                  </a:cubicBezTo>
                  <a:cubicBezTo>
                    <a:pt x="10360" y="65405"/>
                    <a:pt x="11725" y="65990"/>
                    <a:pt x="12091" y="66087"/>
                  </a:cubicBezTo>
                  <a:cubicBezTo>
                    <a:pt x="12432" y="66161"/>
                    <a:pt x="12286" y="67379"/>
                    <a:pt x="12286" y="67379"/>
                  </a:cubicBezTo>
                  <a:lnTo>
                    <a:pt x="18404" y="67184"/>
                  </a:lnTo>
                  <a:lnTo>
                    <a:pt x="15869" y="60628"/>
                  </a:lnTo>
                  <a:cubicBezTo>
                    <a:pt x="15869" y="60628"/>
                    <a:pt x="14991" y="49464"/>
                    <a:pt x="15771" y="47904"/>
                  </a:cubicBezTo>
                  <a:cubicBezTo>
                    <a:pt x="15893" y="47660"/>
                    <a:pt x="17892" y="42493"/>
                    <a:pt x="17892" y="42493"/>
                  </a:cubicBezTo>
                  <a:cubicBezTo>
                    <a:pt x="17892" y="42493"/>
                    <a:pt x="18209" y="43224"/>
                    <a:pt x="19720" y="43711"/>
                  </a:cubicBezTo>
                  <a:cubicBezTo>
                    <a:pt x="19159" y="45710"/>
                    <a:pt x="18477" y="47441"/>
                    <a:pt x="18477" y="47441"/>
                  </a:cubicBezTo>
                  <a:cubicBezTo>
                    <a:pt x="18477" y="47441"/>
                    <a:pt x="20280" y="62041"/>
                    <a:pt x="20280" y="62407"/>
                  </a:cubicBezTo>
                  <a:cubicBezTo>
                    <a:pt x="20280" y="62748"/>
                    <a:pt x="19208" y="65405"/>
                    <a:pt x="19208" y="65405"/>
                  </a:cubicBezTo>
                  <a:cubicBezTo>
                    <a:pt x="19208" y="65405"/>
                    <a:pt x="20573" y="65990"/>
                    <a:pt x="20939" y="66087"/>
                  </a:cubicBezTo>
                  <a:cubicBezTo>
                    <a:pt x="21280" y="66161"/>
                    <a:pt x="21134" y="67379"/>
                    <a:pt x="21134" y="67379"/>
                  </a:cubicBezTo>
                  <a:lnTo>
                    <a:pt x="27252" y="67184"/>
                  </a:lnTo>
                  <a:lnTo>
                    <a:pt x="24692" y="60628"/>
                  </a:lnTo>
                  <a:cubicBezTo>
                    <a:pt x="24692" y="60628"/>
                    <a:pt x="23839" y="49439"/>
                    <a:pt x="24619" y="47879"/>
                  </a:cubicBezTo>
                  <a:cubicBezTo>
                    <a:pt x="24692" y="47733"/>
                    <a:pt x="25594" y="45442"/>
                    <a:pt x="26204" y="43882"/>
                  </a:cubicBezTo>
                  <a:cubicBezTo>
                    <a:pt x="26496" y="43833"/>
                    <a:pt x="26789" y="43809"/>
                    <a:pt x="27081" y="43760"/>
                  </a:cubicBezTo>
                  <a:lnTo>
                    <a:pt x="27081" y="44443"/>
                  </a:lnTo>
                  <a:cubicBezTo>
                    <a:pt x="27105" y="44906"/>
                    <a:pt x="27179" y="45442"/>
                    <a:pt x="27569" y="45710"/>
                  </a:cubicBezTo>
                  <a:cubicBezTo>
                    <a:pt x="27713" y="45797"/>
                    <a:pt x="27872" y="45838"/>
                    <a:pt x="28032" y="45838"/>
                  </a:cubicBezTo>
                  <a:cubicBezTo>
                    <a:pt x="28277" y="45838"/>
                    <a:pt x="28522" y="45741"/>
                    <a:pt x="28714" y="45564"/>
                  </a:cubicBezTo>
                  <a:cubicBezTo>
                    <a:pt x="29031" y="45271"/>
                    <a:pt x="29226" y="44881"/>
                    <a:pt x="29299" y="44467"/>
                  </a:cubicBezTo>
                  <a:cubicBezTo>
                    <a:pt x="29397" y="44101"/>
                    <a:pt x="29421" y="43711"/>
                    <a:pt x="29421" y="43321"/>
                  </a:cubicBezTo>
                  <a:lnTo>
                    <a:pt x="29982" y="43175"/>
                  </a:lnTo>
                  <a:lnTo>
                    <a:pt x="29982" y="43443"/>
                  </a:lnTo>
                  <a:cubicBezTo>
                    <a:pt x="29957" y="44150"/>
                    <a:pt x="30152" y="44833"/>
                    <a:pt x="30567" y="45393"/>
                  </a:cubicBezTo>
                  <a:cubicBezTo>
                    <a:pt x="30723" y="45572"/>
                    <a:pt x="30960" y="45689"/>
                    <a:pt x="31186" y="45689"/>
                  </a:cubicBezTo>
                  <a:cubicBezTo>
                    <a:pt x="31207" y="45689"/>
                    <a:pt x="31228" y="45688"/>
                    <a:pt x="31249" y="45686"/>
                  </a:cubicBezTo>
                  <a:cubicBezTo>
                    <a:pt x="31615" y="45613"/>
                    <a:pt x="31761" y="45198"/>
                    <a:pt x="31810" y="44833"/>
                  </a:cubicBezTo>
                  <a:cubicBezTo>
                    <a:pt x="31932" y="44126"/>
                    <a:pt x="31980" y="43395"/>
                    <a:pt x="31980" y="42663"/>
                  </a:cubicBezTo>
                  <a:cubicBezTo>
                    <a:pt x="32784" y="42482"/>
                    <a:pt x="33618" y="42352"/>
                    <a:pt x="34710" y="42352"/>
                  </a:cubicBezTo>
                  <a:cubicBezTo>
                    <a:pt x="36400" y="42352"/>
                    <a:pt x="38710" y="42662"/>
                    <a:pt x="42486" y="43565"/>
                  </a:cubicBezTo>
                  <a:cubicBezTo>
                    <a:pt x="43808" y="43878"/>
                    <a:pt x="44870" y="44000"/>
                    <a:pt x="45745" y="44000"/>
                  </a:cubicBezTo>
                  <a:cubicBezTo>
                    <a:pt x="48756" y="44000"/>
                    <a:pt x="49533" y="42546"/>
                    <a:pt x="50968" y="42395"/>
                  </a:cubicBezTo>
                  <a:cubicBezTo>
                    <a:pt x="51952" y="42305"/>
                    <a:pt x="54351" y="42042"/>
                    <a:pt x="56659" y="42042"/>
                  </a:cubicBezTo>
                  <a:cubicBezTo>
                    <a:pt x="58698" y="42042"/>
                    <a:pt x="60665" y="42247"/>
                    <a:pt x="61523" y="42956"/>
                  </a:cubicBezTo>
                  <a:cubicBezTo>
                    <a:pt x="63351" y="44467"/>
                    <a:pt x="63692" y="56240"/>
                    <a:pt x="63083" y="64430"/>
                  </a:cubicBezTo>
                  <a:lnTo>
                    <a:pt x="64277" y="65551"/>
                  </a:lnTo>
                  <a:lnTo>
                    <a:pt x="64521" y="68111"/>
                  </a:lnTo>
                  <a:lnTo>
                    <a:pt x="70395" y="68111"/>
                  </a:lnTo>
                  <a:cubicBezTo>
                    <a:pt x="70395" y="68111"/>
                    <a:pt x="70663" y="65819"/>
                    <a:pt x="68884" y="65039"/>
                  </a:cubicBezTo>
                  <a:cubicBezTo>
                    <a:pt x="67104" y="64284"/>
                    <a:pt x="67592" y="62992"/>
                    <a:pt x="67080" y="59433"/>
                  </a:cubicBezTo>
                  <a:cubicBezTo>
                    <a:pt x="66568" y="55850"/>
                    <a:pt x="68372" y="52023"/>
                    <a:pt x="68372" y="51243"/>
                  </a:cubicBezTo>
                  <a:cubicBezTo>
                    <a:pt x="68640" y="49025"/>
                    <a:pt x="69225" y="46856"/>
                    <a:pt x="70103" y="44808"/>
                  </a:cubicBezTo>
                  <a:cubicBezTo>
                    <a:pt x="71151" y="48757"/>
                    <a:pt x="71297" y="57776"/>
                    <a:pt x="70809" y="64454"/>
                  </a:cubicBezTo>
                  <a:lnTo>
                    <a:pt x="71979" y="65551"/>
                  </a:lnTo>
                  <a:lnTo>
                    <a:pt x="72223" y="68111"/>
                  </a:lnTo>
                  <a:lnTo>
                    <a:pt x="78097" y="68111"/>
                  </a:lnTo>
                  <a:cubicBezTo>
                    <a:pt x="78097" y="68111"/>
                    <a:pt x="78366" y="65819"/>
                    <a:pt x="76586" y="65039"/>
                  </a:cubicBezTo>
                  <a:cubicBezTo>
                    <a:pt x="74807" y="64284"/>
                    <a:pt x="75319" y="63016"/>
                    <a:pt x="74807" y="59433"/>
                  </a:cubicBezTo>
                  <a:cubicBezTo>
                    <a:pt x="74295" y="55850"/>
                    <a:pt x="76050" y="51999"/>
                    <a:pt x="76050" y="51243"/>
                  </a:cubicBezTo>
                  <a:cubicBezTo>
                    <a:pt x="76050" y="50561"/>
                    <a:pt x="76123" y="45564"/>
                    <a:pt x="78195" y="41250"/>
                  </a:cubicBezTo>
                  <a:cubicBezTo>
                    <a:pt x="79999" y="40299"/>
                    <a:pt x="81315" y="38666"/>
                    <a:pt x="81876" y="36716"/>
                  </a:cubicBezTo>
                  <a:cubicBezTo>
                    <a:pt x="82461" y="34888"/>
                    <a:pt x="84995" y="30257"/>
                    <a:pt x="84337" y="28282"/>
                  </a:cubicBezTo>
                  <a:cubicBezTo>
                    <a:pt x="84727" y="28233"/>
                    <a:pt x="85093" y="28112"/>
                    <a:pt x="85459" y="27965"/>
                  </a:cubicBezTo>
                  <a:cubicBezTo>
                    <a:pt x="85459" y="27965"/>
                    <a:pt x="86141" y="28269"/>
                    <a:pt x="86798" y="28269"/>
                  </a:cubicBezTo>
                  <a:cubicBezTo>
                    <a:pt x="87127" y="28269"/>
                    <a:pt x="87449" y="28193"/>
                    <a:pt x="87677" y="27965"/>
                  </a:cubicBezTo>
                  <a:cubicBezTo>
                    <a:pt x="88359" y="27283"/>
                    <a:pt x="89334" y="26990"/>
                    <a:pt x="90309" y="26722"/>
                  </a:cubicBezTo>
                  <a:cubicBezTo>
                    <a:pt x="91260" y="26454"/>
                    <a:pt x="90163" y="23675"/>
                    <a:pt x="90163" y="22578"/>
                  </a:cubicBezTo>
                  <a:cubicBezTo>
                    <a:pt x="90163" y="21482"/>
                    <a:pt x="90577" y="20921"/>
                    <a:pt x="90577" y="19385"/>
                  </a:cubicBezTo>
                  <a:cubicBezTo>
                    <a:pt x="90577" y="17874"/>
                    <a:pt x="90163" y="16339"/>
                    <a:pt x="90845" y="16070"/>
                  </a:cubicBezTo>
                  <a:cubicBezTo>
                    <a:pt x="91552" y="15802"/>
                    <a:pt x="91674" y="13462"/>
                    <a:pt x="91820" y="13024"/>
                  </a:cubicBezTo>
                  <a:cubicBezTo>
                    <a:pt x="91967" y="12609"/>
                    <a:pt x="94039" y="11366"/>
                    <a:pt x="94039" y="11366"/>
                  </a:cubicBezTo>
                  <a:cubicBezTo>
                    <a:pt x="95041" y="11630"/>
                    <a:pt x="95952" y="11746"/>
                    <a:pt x="96778" y="11746"/>
                  </a:cubicBezTo>
                  <a:cubicBezTo>
                    <a:pt x="102441" y="11746"/>
                    <a:pt x="104130" y="6297"/>
                    <a:pt x="104130" y="5638"/>
                  </a:cubicBezTo>
                  <a:cubicBezTo>
                    <a:pt x="104130" y="4907"/>
                    <a:pt x="100425" y="4761"/>
                    <a:pt x="98060" y="4200"/>
                  </a:cubicBezTo>
                  <a:cubicBezTo>
                    <a:pt x="97818" y="4142"/>
                    <a:pt x="97586" y="4117"/>
                    <a:pt x="97364" y="4117"/>
                  </a:cubicBezTo>
                  <a:cubicBezTo>
                    <a:pt x="95628" y="4117"/>
                    <a:pt x="94454" y="5666"/>
                    <a:pt x="93245" y="5666"/>
                  </a:cubicBezTo>
                  <a:cubicBezTo>
                    <a:pt x="93096" y="5666"/>
                    <a:pt x="92947" y="5642"/>
                    <a:pt x="92795" y="5589"/>
                  </a:cubicBezTo>
                  <a:cubicBezTo>
                    <a:pt x="91577" y="5126"/>
                    <a:pt x="92332" y="5419"/>
                    <a:pt x="92235" y="4224"/>
                  </a:cubicBezTo>
                  <a:cubicBezTo>
                    <a:pt x="93161" y="3981"/>
                    <a:pt x="93990" y="3493"/>
                    <a:pt x="94672" y="2811"/>
                  </a:cubicBezTo>
                  <a:cubicBezTo>
                    <a:pt x="95798" y="1629"/>
                    <a:pt x="95826" y="0"/>
                    <a:pt x="950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 rot="-10194299">
              <a:off x="3424322" y="2130734"/>
              <a:ext cx="282643" cy="275267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4" name="Google Shape;1804;p55"/>
            <p:cNvGrpSpPr/>
            <p:nvPr/>
          </p:nvGrpSpPr>
          <p:grpSpPr>
            <a:xfrm>
              <a:off x="3652007" y="2331762"/>
              <a:ext cx="599685" cy="515564"/>
              <a:chOff x="3652007" y="2331762"/>
              <a:chExt cx="599685" cy="515564"/>
            </a:xfrm>
          </p:grpSpPr>
          <p:sp>
            <p:nvSpPr>
              <p:cNvPr id="1805" name="Google Shape;1805;p55"/>
              <p:cNvSpPr/>
              <p:nvPr/>
            </p:nvSpPr>
            <p:spPr>
              <a:xfrm rot="-10194299">
                <a:off x="3685465" y="2375135"/>
                <a:ext cx="532770" cy="428818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3812" extrusionOk="0">
                    <a:moveTo>
                      <a:pt x="2704" y="757"/>
                    </a:moveTo>
                    <a:cubicBezTo>
                      <a:pt x="2713" y="757"/>
                      <a:pt x="2723" y="760"/>
                      <a:pt x="2732" y="766"/>
                    </a:cubicBezTo>
                    <a:cubicBezTo>
                      <a:pt x="3136" y="1005"/>
                      <a:pt x="3541" y="1583"/>
                      <a:pt x="3425" y="2082"/>
                    </a:cubicBezTo>
                    <a:cubicBezTo>
                      <a:pt x="3415" y="2114"/>
                      <a:pt x="3386" y="2130"/>
                      <a:pt x="3357" y="2130"/>
                    </a:cubicBezTo>
                    <a:cubicBezTo>
                      <a:pt x="3328" y="2130"/>
                      <a:pt x="3299" y="2114"/>
                      <a:pt x="3288" y="2082"/>
                    </a:cubicBezTo>
                    <a:cubicBezTo>
                      <a:pt x="3223" y="1850"/>
                      <a:pt x="3216" y="1619"/>
                      <a:pt x="3107" y="1395"/>
                    </a:cubicBezTo>
                    <a:cubicBezTo>
                      <a:pt x="2999" y="1186"/>
                      <a:pt x="2847" y="998"/>
                      <a:pt x="2667" y="846"/>
                    </a:cubicBezTo>
                    <a:cubicBezTo>
                      <a:pt x="2625" y="816"/>
                      <a:pt x="2662" y="757"/>
                      <a:pt x="2704" y="757"/>
                    </a:cubicBezTo>
                    <a:close/>
                    <a:moveTo>
                      <a:pt x="2719" y="1376"/>
                    </a:moveTo>
                    <a:cubicBezTo>
                      <a:pt x="2739" y="1376"/>
                      <a:pt x="2759" y="1387"/>
                      <a:pt x="2768" y="1410"/>
                    </a:cubicBezTo>
                    <a:cubicBezTo>
                      <a:pt x="2869" y="1677"/>
                      <a:pt x="2970" y="1944"/>
                      <a:pt x="3071" y="2212"/>
                    </a:cubicBezTo>
                    <a:cubicBezTo>
                      <a:pt x="3093" y="2264"/>
                      <a:pt x="3049" y="2301"/>
                      <a:pt x="3004" y="2301"/>
                    </a:cubicBezTo>
                    <a:cubicBezTo>
                      <a:pt x="2975" y="2301"/>
                      <a:pt x="2945" y="2285"/>
                      <a:pt x="2934" y="2248"/>
                    </a:cubicBezTo>
                    <a:cubicBezTo>
                      <a:pt x="2847" y="1981"/>
                      <a:pt x="2761" y="1706"/>
                      <a:pt x="2674" y="1439"/>
                    </a:cubicBezTo>
                    <a:cubicBezTo>
                      <a:pt x="2661" y="1400"/>
                      <a:pt x="2689" y="1376"/>
                      <a:pt x="2719" y="1376"/>
                    </a:cubicBezTo>
                    <a:close/>
                    <a:moveTo>
                      <a:pt x="1272" y="1"/>
                    </a:moveTo>
                    <a:cubicBezTo>
                      <a:pt x="419" y="456"/>
                      <a:pt x="0" y="1590"/>
                      <a:pt x="174" y="2515"/>
                    </a:cubicBezTo>
                    <a:cubicBezTo>
                      <a:pt x="338" y="3355"/>
                      <a:pt x="1068" y="3812"/>
                      <a:pt x="1847" y="3812"/>
                    </a:cubicBezTo>
                    <a:cubicBezTo>
                      <a:pt x="2060" y="3812"/>
                      <a:pt x="2276" y="3777"/>
                      <a:pt x="2486" y="3708"/>
                    </a:cubicBezTo>
                    <a:cubicBezTo>
                      <a:pt x="3483" y="3382"/>
                      <a:pt x="4047" y="2327"/>
                      <a:pt x="3765" y="1316"/>
                    </a:cubicBezTo>
                    <a:cubicBezTo>
                      <a:pt x="3523" y="459"/>
                      <a:pt x="2778" y="22"/>
                      <a:pt x="1969" y="22"/>
                    </a:cubicBezTo>
                    <a:cubicBezTo>
                      <a:pt x="1788" y="22"/>
                      <a:pt x="1605" y="44"/>
                      <a:pt x="1424" y="87"/>
                    </a:cubicBezTo>
                    <a:cubicBezTo>
                      <a:pt x="1414" y="89"/>
                      <a:pt x="1404" y="90"/>
                      <a:pt x="1395" y="90"/>
                    </a:cubicBezTo>
                    <a:cubicBezTo>
                      <a:pt x="1339" y="90"/>
                      <a:pt x="1284" y="56"/>
                      <a:pt x="1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 rot="-10194299">
                <a:off x="3742749" y="2538982"/>
                <a:ext cx="120587" cy="1545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74" extrusionOk="0">
                    <a:moveTo>
                      <a:pt x="79" y="0"/>
                    </a:moveTo>
                    <a:cubicBezTo>
                      <a:pt x="37" y="0"/>
                      <a:pt x="0" y="59"/>
                      <a:pt x="42" y="89"/>
                    </a:cubicBezTo>
                    <a:cubicBezTo>
                      <a:pt x="222" y="241"/>
                      <a:pt x="374" y="429"/>
                      <a:pt x="482" y="638"/>
                    </a:cubicBezTo>
                    <a:cubicBezTo>
                      <a:pt x="591" y="862"/>
                      <a:pt x="598" y="1093"/>
                      <a:pt x="663" y="1325"/>
                    </a:cubicBezTo>
                    <a:cubicBezTo>
                      <a:pt x="674" y="1357"/>
                      <a:pt x="703" y="1373"/>
                      <a:pt x="732" y="1373"/>
                    </a:cubicBezTo>
                    <a:cubicBezTo>
                      <a:pt x="761" y="1373"/>
                      <a:pt x="790" y="1357"/>
                      <a:pt x="800" y="1325"/>
                    </a:cubicBezTo>
                    <a:cubicBezTo>
                      <a:pt x="916" y="826"/>
                      <a:pt x="511" y="248"/>
                      <a:pt x="107" y="9"/>
                    </a:cubicBezTo>
                    <a:cubicBezTo>
                      <a:pt x="98" y="3"/>
                      <a:pt x="88" y="0"/>
                      <a:pt x="7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 rot="-10194299">
                <a:off x="3808973" y="2527456"/>
                <a:ext cx="57134" cy="10428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927" extrusionOk="0">
                    <a:moveTo>
                      <a:pt x="59" y="0"/>
                    </a:moveTo>
                    <a:cubicBezTo>
                      <a:pt x="29" y="0"/>
                      <a:pt x="1" y="24"/>
                      <a:pt x="14" y="63"/>
                    </a:cubicBezTo>
                    <a:cubicBezTo>
                      <a:pt x="101" y="337"/>
                      <a:pt x="187" y="605"/>
                      <a:pt x="274" y="879"/>
                    </a:cubicBezTo>
                    <a:cubicBezTo>
                      <a:pt x="285" y="912"/>
                      <a:pt x="313" y="926"/>
                      <a:pt x="341" y="926"/>
                    </a:cubicBezTo>
                    <a:cubicBezTo>
                      <a:pt x="387" y="926"/>
                      <a:pt x="434" y="889"/>
                      <a:pt x="411" y="836"/>
                    </a:cubicBezTo>
                    <a:cubicBezTo>
                      <a:pt x="310" y="568"/>
                      <a:pt x="209" y="301"/>
                      <a:pt x="108" y="34"/>
                    </a:cubicBezTo>
                    <a:cubicBezTo>
                      <a:pt x="99" y="11"/>
                      <a:pt x="79" y="0"/>
                      <a:pt x="59" y="0"/>
                    </a:cubicBezTo>
                    <a:close/>
                  </a:path>
                </a:pathLst>
              </a:custGeom>
              <a:solidFill>
                <a:srgbClr val="FFF2E9"/>
              </a:solidFill>
              <a:ln w="9525" cap="flat" cmpd="sng">
                <a:solidFill>
                  <a:srgbClr val="FFF2E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55"/>
            <p:cNvSpPr/>
            <p:nvPr/>
          </p:nvSpPr>
          <p:spPr>
            <a:xfrm rot="10800000">
              <a:off x="4356475" y="2653143"/>
              <a:ext cx="513301" cy="438858"/>
            </a:xfrm>
            <a:custGeom>
              <a:avLst/>
              <a:gdLst/>
              <a:ahLst/>
              <a:cxnLst/>
              <a:rect l="l" t="t" r="r" b="b"/>
              <a:pathLst>
                <a:path w="3455" h="3457" extrusionOk="0">
                  <a:moveTo>
                    <a:pt x="774" y="0"/>
                  </a:moveTo>
                  <a:cubicBezTo>
                    <a:pt x="1" y="470"/>
                    <a:pt x="232" y="2002"/>
                    <a:pt x="644" y="2616"/>
                  </a:cubicBezTo>
                  <a:cubicBezTo>
                    <a:pt x="926" y="3045"/>
                    <a:pt x="1508" y="3456"/>
                    <a:pt x="2060" y="3456"/>
                  </a:cubicBezTo>
                  <a:cubicBezTo>
                    <a:pt x="2299" y="3456"/>
                    <a:pt x="2532" y="3379"/>
                    <a:pt x="2732" y="3194"/>
                  </a:cubicBezTo>
                  <a:cubicBezTo>
                    <a:pt x="3455" y="2515"/>
                    <a:pt x="2147" y="1864"/>
                    <a:pt x="1858" y="1315"/>
                  </a:cubicBezTo>
                  <a:cubicBezTo>
                    <a:pt x="1721" y="1062"/>
                    <a:pt x="1735" y="846"/>
                    <a:pt x="1800" y="571"/>
                  </a:cubicBezTo>
                  <a:cubicBezTo>
                    <a:pt x="1921" y="63"/>
                    <a:pt x="1623" y="12"/>
                    <a:pt x="1281" y="12"/>
                  </a:cubicBezTo>
                  <a:cubicBezTo>
                    <a:pt x="1196" y="12"/>
                    <a:pt x="1107" y="15"/>
                    <a:pt x="1022" y="15"/>
                  </a:cubicBezTo>
                  <a:cubicBezTo>
                    <a:pt x="939" y="15"/>
                    <a:pt x="860" y="12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 rot="10800000">
              <a:off x="4594219" y="2150778"/>
              <a:ext cx="415927" cy="322851"/>
            </a:xfrm>
            <a:custGeom>
              <a:avLst/>
              <a:gdLst/>
              <a:ahLst/>
              <a:cxnLst/>
              <a:rect l="l" t="t" r="r" b="b"/>
              <a:pathLst>
                <a:path w="1966" h="1786" extrusionOk="0">
                  <a:moveTo>
                    <a:pt x="810" y="1"/>
                  </a:moveTo>
                  <a:cubicBezTo>
                    <a:pt x="362" y="160"/>
                    <a:pt x="0" y="630"/>
                    <a:pt x="145" y="1128"/>
                  </a:cubicBezTo>
                  <a:cubicBezTo>
                    <a:pt x="253" y="1507"/>
                    <a:pt x="611" y="1785"/>
                    <a:pt x="994" y="1785"/>
                  </a:cubicBezTo>
                  <a:cubicBezTo>
                    <a:pt x="1072" y="1785"/>
                    <a:pt x="1151" y="1774"/>
                    <a:pt x="1229" y="1750"/>
                  </a:cubicBezTo>
                  <a:cubicBezTo>
                    <a:pt x="1727" y="1598"/>
                    <a:pt x="1966" y="1020"/>
                    <a:pt x="1720" y="550"/>
                  </a:cubicBezTo>
                  <a:cubicBezTo>
                    <a:pt x="1525" y="232"/>
                    <a:pt x="1185" y="23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4002135" y="3060133"/>
              <a:ext cx="148250" cy="218850"/>
            </a:xfrm>
            <a:custGeom>
              <a:avLst/>
              <a:gdLst/>
              <a:ahLst/>
              <a:cxnLst/>
              <a:rect l="l" t="t" r="r" b="b"/>
              <a:pathLst>
                <a:path w="5930" h="8754" extrusionOk="0">
                  <a:moveTo>
                    <a:pt x="214" y="3464"/>
                  </a:moveTo>
                  <a:cubicBezTo>
                    <a:pt x="318" y="4506"/>
                    <a:pt x="656" y="6335"/>
                    <a:pt x="922" y="7185"/>
                  </a:cubicBezTo>
                  <a:cubicBezTo>
                    <a:pt x="1189" y="8035"/>
                    <a:pt x="1482" y="8342"/>
                    <a:pt x="1813" y="8564"/>
                  </a:cubicBezTo>
                  <a:cubicBezTo>
                    <a:pt x="2144" y="8786"/>
                    <a:pt x="2640" y="8865"/>
                    <a:pt x="2908" y="8516"/>
                  </a:cubicBezTo>
                  <a:cubicBezTo>
                    <a:pt x="3177" y="8167"/>
                    <a:pt x="3453" y="7397"/>
                    <a:pt x="3424" y="6472"/>
                  </a:cubicBezTo>
                  <a:cubicBezTo>
                    <a:pt x="3396" y="5547"/>
                    <a:pt x="2784" y="3593"/>
                    <a:pt x="2737" y="2966"/>
                  </a:cubicBezTo>
                  <a:cubicBezTo>
                    <a:pt x="2690" y="2339"/>
                    <a:pt x="2941" y="2013"/>
                    <a:pt x="3144" y="2708"/>
                  </a:cubicBezTo>
                  <a:cubicBezTo>
                    <a:pt x="3348" y="3403"/>
                    <a:pt x="3593" y="6271"/>
                    <a:pt x="3958" y="7136"/>
                  </a:cubicBezTo>
                  <a:cubicBezTo>
                    <a:pt x="4324" y="8001"/>
                    <a:pt x="5020" y="7961"/>
                    <a:pt x="5337" y="7897"/>
                  </a:cubicBezTo>
                  <a:cubicBezTo>
                    <a:pt x="5654" y="7833"/>
                    <a:pt x="5774" y="7135"/>
                    <a:pt x="5861" y="6754"/>
                  </a:cubicBezTo>
                  <a:cubicBezTo>
                    <a:pt x="5948" y="6373"/>
                    <a:pt x="5958" y="6330"/>
                    <a:pt x="5861" y="5611"/>
                  </a:cubicBezTo>
                  <a:cubicBezTo>
                    <a:pt x="5764" y="4892"/>
                    <a:pt x="5412" y="3152"/>
                    <a:pt x="5279" y="2440"/>
                  </a:cubicBezTo>
                  <a:cubicBezTo>
                    <a:pt x="5146" y="1728"/>
                    <a:pt x="5166" y="1676"/>
                    <a:pt x="5065" y="1341"/>
                  </a:cubicBezTo>
                  <a:cubicBezTo>
                    <a:pt x="4964" y="1006"/>
                    <a:pt x="4928" y="649"/>
                    <a:pt x="4673" y="428"/>
                  </a:cubicBezTo>
                  <a:cubicBezTo>
                    <a:pt x="4418" y="207"/>
                    <a:pt x="4265" y="-69"/>
                    <a:pt x="3536" y="16"/>
                  </a:cubicBezTo>
                  <a:cubicBezTo>
                    <a:pt x="2807" y="101"/>
                    <a:pt x="853" y="361"/>
                    <a:pt x="299" y="936"/>
                  </a:cubicBezTo>
                  <a:cubicBezTo>
                    <a:pt x="-255" y="1511"/>
                    <a:pt x="110" y="2423"/>
                    <a:pt x="214" y="34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1" name="Google Shape;1811;p55"/>
            <p:cNvSpPr/>
            <p:nvPr/>
          </p:nvSpPr>
          <p:spPr>
            <a:xfrm rot="-505454">
              <a:off x="3716926" y="3027899"/>
              <a:ext cx="472695" cy="204750"/>
            </a:xfrm>
            <a:custGeom>
              <a:avLst/>
              <a:gdLst/>
              <a:ahLst/>
              <a:cxnLst/>
              <a:rect l="l" t="t" r="r" b="b"/>
              <a:pathLst>
                <a:path w="18908" h="7417" extrusionOk="0">
                  <a:moveTo>
                    <a:pt x="324" y="2770"/>
                  </a:moveTo>
                  <a:cubicBezTo>
                    <a:pt x="650" y="3596"/>
                    <a:pt x="1618" y="5151"/>
                    <a:pt x="2705" y="5913"/>
                  </a:cubicBezTo>
                  <a:cubicBezTo>
                    <a:pt x="3792" y="6675"/>
                    <a:pt x="5340" y="7152"/>
                    <a:pt x="6848" y="7342"/>
                  </a:cubicBezTo>
                  <a:cubicBezTo>
                    <a:pt x="8356" y="7533"/>
                    <a:pt x="10254" y="7318"/>
                    <a:pt x="11754" y="7056"/>
                  </a:cubicBezTo>
                  <a:cubicBezTo>
                    <a:pt x="13254" y="6794"/>
                    <a:pt x="14826" y="6532"/>
                    <a:pt x="15850" y="5770"/>
                  </a:cubicBezTo>
                  <a:cubicBezTo>
                    <a:pt x="16874" y="5008"/>
                    <a:pt x="17532" y="3317"/>
                    <a:pt x="17897" y="2484"/>
                  </a:cubicBezTo>
                  <a:cubicBezTo>
                    <a:pt x="18262" y="1651"/>
                    <a:pt x="19874" y="1183"/>
                    <a:pt x="18040" y="770"/>
                  </a:cubicBezTo>
                  <a:cubicBezTo>
                    <a:pt x="16207" y="357"/>
                    <a:pt x="9777" y="-24"/>
                    <a:pt x="6896" y="8"/>
                  </a:cubicBezTo>
                  <a:cubicBezTo>
                    <a:pt x="4015" y="40"/>
                    <a:pt x="1847" y="500"/>
                    <a:pt x="752" y="960"/>
                  </a:cubicBezTo>
                  <a:cubicBezTo>
                    <a:pt x="-343" y="1420"/>
                    <a:pt x="-1" y="1945"/>
                    <a:pt x="324" y="2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2" name="Google Shape;1812;p55"/>
            <p:cNvSpPr/>
            <p:nvPr/>
          </p:nvSpPr>
          <p:spPr>
            <a:xfrm>
              <a:off x="3886936" y="3098062"/>
              <a:ext cx="134975" cy="210000"/>
            </a:xfrm>
            <a:custGeom>
              <a:avLst/>
              <a:gdLst/>
              <a:ahLst/>
              <a:cxnLst/>
              <a:rect l="l" t="t" r="r" b="b"/>
              <a:pathLst>
                <a:path w="5399" h="8400" extrusionOk="0">
                  <a:moveTo>
                    <a:pt x="65" y="3113"/>
                  </a:moveTo>
                  <a:cubicBezTo>
                    <a:pt x="68" y="4160"/>
                    <a:pt x="235" y="6023"/>
                    <a:pt x="412" y="6885"/>
                  </a:cubicBezTo>
                  <a:cubicBezTo>
                    <a:pt x="589" y="7747"/>
                    <a:pt x="785" y="8084"/>
                    <a:pt x="1128" y="8287"/>
                  </a:cubicBezTo>
                  <a:cubicBezTo>
                    <a:pt x="1472" y="8490"/>
                    <a:pt x="2166" y="8417"/>
                    <a:pt x="2473" y="8105"/>
                  </a:cubicBezTo>
                  <a:cubicBezTo>
                    <a:pt x="2780" y="7793"/>
                    <a:pt x="2946" y="7290"/>
                    <a:pt x="2971" y="6416"/>
                  </a:cubicBezTo>
                  <a:cubicBezTo>
                    <a:pt x="2996" y="5542"/>
                    <a:pt x="2611" y="3489"/>
                    <a:pt x="2625" y="2860"/>
                  </a:cubicBezTo>
                  <a:cubicBezTo>
                    <a:pt x="2639" y="2231"/>
                    <a:pt x="2914" y="2056"/>
                    <a:pt x="3054" y="2643"/>
                  </a:cubicBezTo>
                  <a:cubicBezTo>
                    <a:pt x="3195" y="3230"/>
                    <a:pt x="3264" y="5567"/>
                    <a:pt x="3468" y="6380"/>
                  </a:cubicBezTo>
                  <a:cubicBezTo>
                    <a:pt x="3672" y="7193"/>
                    <a:pt x="3976" y="7404"/>
                    <a:pt x="4278" y="7523"/>
                  </a:cubicBezTo>
                  <a:cubicBezTo>
                    <a:pt x="4580" y="7642"/>
                    <a:pt x="5096" y="7348"/>
                    <a:pt x="5278" y="7094"/>
                  </a:cubicBezTo>
                  <a:cubicBezTo>
                    <a:pt x="5461" y="6840"/>
                    <a:pt x="5385" y="6751"/>
                    <a:pt x="5373" y="5999"/>
                  </a:cubicBezTo>
                  <a:cubicBezTo>
                    <a:pt x="5361" y="5247"/>
                    <a:pt x="5252" y="3336"/>
                    <a:pt x="5206" y="2581"/>
                  </a:cubicBezTo>
                  <a:cubicBezTo>
                    <a:pt x="5160" y="1826"/>
                    <a:pt x="5166" y="1811"/>
                    <a:pt x="5098" y="1467"/>
                  </a:cubicBezTo>
                  <a:cubicBezTo>
                    <a:pt x="5030" y="1124"/>
                    <a:pt x="5028" y="764"/>
                    <a:pt x="4796" y="520"/>
                  </a:cubicBezTo>
                  <a:cubicBezTo>
                    <a:pt x="4564" y="276"/>
                    <a:pt x="4438" y="-13"/>
                    <a:pt x="3704" y="1"/>
                  </a:cubicBezTo>
                  <a:cubicBezTo>
                    <a:pt x="2970" y="15"/>
                    <a:pt x="1000" y="86"/>
                    <a:pt x="393" y="605"/>
                  </a:cubicBezTo>
                  <a:cubicBezTo>
                    <a:pt x="-213" y="1124"/>
                    <a:pt x="62" y="2066"/>
                    <a:pt x="65" y="3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3" name="Google Shape;1813;p55"/>
            <p:cNvSpPr/>
            <p:nvPr/>
          </p:nvSpPr>
          <p:spPr>
            <a:xfrm>
              <a:off x="5114340" y="2880555"/>
              <a:ext cx="218925" cy="547850"/>
            </a:xfrm>
            <a:custGeom>
              <a:avLst/>
              <a:gdLst/>
              <a:ahLst/>
              <a:cxnLst/>
              <a:rect l="l" t="t" r="r" b="b"/>
              <a:pathLst>
                <a:path w="8757" h="21914" extrusionOk="0">
                  <a:moveTo>
                    <a:pt x="8738" y="1412"/>
                  </a:moveTo>
                  <a:cubicBezTo>
                    <a:pt x="8675" y="1873"/>
                    <a:pt x="8199" y="2698"/>
                    <a:pt x="7929" y="3317"/>
                  </a:cubicBezTo>
                  <a:cubicBezTo>
                    <a:pt x="7659" y="3936"/>
                    <a:pt x="7532" y="4531"/>
                    <a:pt x="7119" y="5126"/>
                  </a:cubicBezTo>
                  <a:cubicBezTo>
                    <a:pt x="6706" y="5721"/>
                    <a:pt x="5920" y="6500"/>
                    <a:pt x="5452" y="6889"/>
                  </a:cubicBezTo>
                  <a:cubicBezTo>
                    <a:pt x="4984" y="7278"/>
                    <a:pt x="4579" y="7214"/>
                    <a:pt x="4309" y="7460"/>
                  </a:cubicBezTo>
                  <a:cubicBezTo>
                    <a:pt x="4039" y="7706"/>
                    <a:pt x="4047" y="7682"/>
                    <a:pt x="3833" y="8365"/>
                  </a:cubicBezTo>
                  <a:cubicBezTo>
                    <a:pt x="3619" y="9048"/>
                    <a:pt x="3285" y="10342"/>
                    <a:pt x="3023" y="11556"/>
                  </a:cubicBezTo>
                  <a:cubicBezTo>
                    <a:pt x="2761" y="12771"/>
                    <a:pt x="2380" y="14628"/>
                    <a:pt x="2261" y="15652"/>
                  </a:cubicBezTo>
                  <a:cubicBezTo>
                    <a:pt x="2142" y="16676"/>
                    <a:pt x="2436" y="16929"/>
                    <a:pt x="2309" y="17699"/>
                  </a:cubicBezTo>
                  <a:cubicBezTo>
                    <a:pt x="2182" y="18469"/>
                    <a:pt x="1705" y="19573"/>
                    <a:pt x="1499" y="20271"/>
                  </a:cubicBezTo>
                  <a:cubicBezTo>
                    <a:pt x="1293" y="20970"/>
                    <a:pt x="1309" y="21795"/>
                    <a:pt x="1071" y="21890"/>
                  </a:cubicBezTo>
                  <a:cubicBezTo>
                    <a:pt x="833" y="21985"/>
                    <a:pt x="230" y="21621"/>
                    <a:pt x="71" y="20843"/>
                  </a:cubicBezTo>
                  <a:cubicBezTo>
                    <a:pt x="-88" y="20065"/>
                    <a:pt x="78" y="18946"/>
                    <a:pt x="118" y="17223"/>
                  </a:cubicBezTo>
                  <a:cubicBezTo>
                    <a:pt x="158" y="15501"/>
                    <a:pt x="39" y="12469"/>
                    <a:pt x="309" y="10508"/>
                  </a:cubicBezTo>
                  <a:cubicBezTo>
                    <a:pt x="579" y="8548"/>
                    <a:pt x="1206" y="7127"/>
                    <a:pt x="1738" y="5460"/>
                  </a:cubicBezTo>
                  <a:cubicBezTo>
                    <a:pt x="2270" y="3793"/>
                    <a:pt x="2675" y="1388"/>
                    <a:pt x="3500" y="507"/>
                  </a:cubicBezTo>
                  <a:cubicBezTo>
                    <a:pt x="4326" y="-374"/>
                    <a:pt x="5889" y="165"/>
                    <a:pt x="6691" y="173"/>
                  </a:cubicBezTo>
                  <a:cubicBezTo>
                    <a:pt x="7493" y="181"/>
                    <a:pt x="7969" y="348"/>
                    <a:pt x="8310" y="554"/>
                  </a:cubicBezTo>
                  <a:cubicBezTo>
                    <a:pt x="8651" y="761"/>
                    <a:pt x="8802" y="952"/>
                    <a:pt x="8738" y="1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814" name="Google Shape;1814;p55"/>
            <p:cNvSpPr/>
            <p:nvPr/>
          </p:nvSpPr>
          <p:spPr>
            <a:xfrm>
              <a:off x="3402383" y="2579474"/>
              <a:ext cx="190650" cy="383750"/>
            </a:xfrm>
            <a:custGeom>
              <a:avLst/>
              <a:gdLst/>
              <a:ahLst/>
              <a:cxnLst/>
              <a:rect l="l" t="t" r="r" b="b"/>
              <a:pathLst>
                <a:path w="7626" h="15350" extrusionOk="0">
                  <a:moveTo>
                    <a:pt x="322" y="549"/>
                  </a:moveTo>
                  <a:cubicBezTo>
                    <a:pt x="-43" y="1009"/>
                    <a:pt x="36" y="2422"/>
                    <a:pt x="36" y="3120"/>
                  </a:cubicBezTo>
                  <a:cubicBezTo>
                    <a:pt x="36" y="3819"/>
                    <a:pt x="-107" y="3565"/>
                    <a:pt x="322" y="4740"/>
                  </a:cubicBezTo>
                  <a:cubicBezTo>
                    <a:pt x="751" y="5915"/>
                    <a:pt x="1767" y="8439"/>
                    <a:pt x="2608" y="10169"/>
                  </a:cubicBezTo>
                  <a:cubicBezTo>
                    <a:pt x="3449" y="11899"/>
                    <a:pt x="4735" y="14487"/>
                    <a:pt x="5370" y="15122"/>
                  </a:cubicBezTo>
                  <a:cubicBezTo>
                    <a:pt x="6005" y="15757"/>
                    <a:pt x="6101" y="14963"/>
                    <a:pt x="6418" y="13979"/>
                  </a:cubicBezTo>
                  <a:cubicBezTo>
                    <a:pt x="6736" y="12995"/>
                    <a:pt x="7148" y="10804"/>
                    <a:pt x="7275" y="9216"/>
                  </a:cubicBezTo>
                  <a:cubicBezTo>
                    <a:pt x="7402" y="7629"/>
                    <a:pt x="8021" y="5930"/>
                    <a:pt x="7180" y="4454"/>
                  </a:cubicBezTo>
                  <a:cubicBezTo>
                    <a:pt x="6339" y="2978"/>
                    <a:pt x="3370" y="1009"/>
                    <a:pt x="2227" y="358"/>
                  </a:cubicBezTo>
                  <a:cubicBezTo>
                    <a:pt x="1084" y="-293"/>
                    <a:pt x="687" y="89"/>
                    <a:pt x="322" y="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816" name="Google Shape;1816;p55"/>
          <p:cNvSpPr txBox="1"/>
          <p:nvPr/>
        </p:nvSpPr>
        <p:spPr>
          <a:xfrm>
            <a:off x="6790650" y="1548600"/>
            <a:ext cx="195711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  <a:endParaRPr sz="2200" b="1">
              <a:solidFill>
                <a:schemeClr val="bg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656850" y="3965575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0" name="Google Shape;1820;p55"/>
          <p:cNvSpPr txBox="1"/>
          <p:nvPr/>
        </p:nvSpPr>
        <p:spPr>
          <a:xfrm>
            <a:off x="656850" y="1548600"/>
            <a:ext cx="1755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6790650" y="3963788"/>
            <a:ext cx="2263198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tx2">
                    <a:lumMod val="40000"/>
                    <a:lumOff val="60000"/>
                  </a:schemeClr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tx2">
                  <a:lumMod val="40000"/>
                  <a:lumOff val="60000"/>
                </a:schemeClr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823" name="Google Shape;1823;p55"/>
          <p:cNvCxnSpPr>
            <a:stCxn id="1820" idx="3"/>
          </p:cNvCxnSpPr>
          <p:nvPr/>
        </p:nvCxnSpPr>
        <p:spPr>
          <a:xfrm>
            <a:off x="2412450" y="1809000"/>
            <a:ext cx="790500" cy="334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4" name="Google Shape;1824;p55"/>
          <p:cNvCxnSpPr>
            <a:stCxn id="1818" idx="3"/>
          </p:cNvCxnSpPr>
          <p:nvPr/>
        </p:nvCxnSpPr>
        <p:spPr>
          <a:xfrm rot="10800000" flipH="1">
            <a:off x="2412450" y="3581275"/>
            <a:ext cx="835500" cy="64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5" name="Google Shape;1825;p55"/>
          <p:cNvCxnSpPr>
            <a:cxnSpLocks/>
            <a:stCxn id="1816" idx="1"/>
          </p:cNvCxnSpPr>
          <p:nvPr/>
        </p:nvCxnSpPr>
        <p:spPr>
          <a:xfrm rot="10800000" flipV="1">
            <a:off x="5981550" y="1809000"/>
            <a:ext cx="809100" cy="248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26" name="Google Shape;1826;p55"/>
          <p:cNvCxnSpPr>
            <a:cxnSpLocks/>
            <a:stCxn id="1822" idx="1"/>
          </p:cNvCxnSpPr>
          <p:nvPr/>
        </p:nvCxnSpPr>
        <p:spPr>
          <a:xfrm rot="10800000">
            <a:off x="5391150" y="3322388"/>
            <a:ext cx="1399500" cy="9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2782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D2884-2379-4937-8934-D455AF0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</a:t>
            </a:r>
            <a:r>
              <a:rPr lang="en-US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F02D729-07D7-6F4D-9405-380B07BF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68" y="1193408"/>
            <a:ext cx="7727100" cy="341640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de-DE" sz="1800" b="1" err="1"/>
              <a:t>What</a:t>
            </a:r>
            <a:r>
              <a:rPr lang="de-DE" sz="1800" b="1"/>
              <a:t> </a:t>
            </a:r>
            <a:r>
              <a:rPr lang="de-DE" sz="1800" b="1" err="1"/>
              <a:t>is</a:t>
            </a:r>
            <a:r>
              <a:rPr lang="de-DE" sz="1800" b="1"/>
              <a:t> Auto </a:t>
            </a:r>
            <a:r>
              <a:rPr lang="de-DE" sz="1800" b="1" err="1"/>
              <a:t>Arima</a:t>
            </a:r>
            <a:r>
              <a:rPr lang="de-DE" sz="1800" b="1"/>
              <a:t>?</a:t>
            </a:r>
            <a:br>
              <a:rPr lang="de-DE" b="1"/>
            </a:br>
            <a:endParaRPr lang="de-DE" b="1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DE"/>
              <a:t>A linear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statistical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analyzes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relationship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a </a:t>
            </a:r>
            <a:r>
              <a:rPr lang="de-DE" err="1"/>
              <a:t>response</a:t>
            </a:r>
            <a:r>
              <a:rPr lang="de-DE"/>
              <a:t> variable (</a:t>
            </a:r>
            <a:r>
              <a:rPr lang="de-DE" err="1"/>
              <a:t>often</a:t>
            </a:r>
            <a:r>
              <a:rPr lang="de-DE"/>
              <a:t> </a:t>
            </a:r>
            <a:r>
              <a:rPr lang="de-DE" err="1"/>
              <a:t>called</a:t>
            </a:r>
            <a:r>
              <a:rPr lang="de-DE"/>
              <a:t> </a:t>
            </a:r>
            <a:r>
              <a:rPr lang="de-DE" err="1"/>
              <a:t>y</a:t>
            </a:r>
            <a:r>
              <a:rPr lang="de-DE"/>
              <a:t>)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variables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interactions</a:t>
            </a:r>
            <a:r>
              <a:rPr lang="de-DE"/>
              <a:t> (</a:t>
            </a:r>
            <a:r>
              <a:rPr lang="de-DE" err="1"/>
              <a:t>often</a:t>
            </a:r>
            <a:r>
              <a:rPr lang="de-DE"/>
              <a:t> </a:t>
            </a:r>
            <a:r>
              <a:rPr lang="de-DE" err="1"/>
              <a:t>called</a:t>
            </a:r>
            <a:r>
              <a:rPr lang="de-DE"/>
              <a:t> x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explanatory</a:t>
            </a:r>
            <a:r>
              <a:rPr lang="de-DE"/>
              <a:t> variables)</a:t>
            </a:r>
            <a:r>
              <a:rPr lang="de-DE" baseline="30000"/>
              <a:t>1</a:t>
            </a:r>
            <a:r>
              <a:rPr lang="de-DE"/>
              <a:t>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Instead of choosing manually, it </a:t>
            </a:r>
            <a:r>
              <a:rPr lang="en-CH"/>
              <a:t>automates the selection of (p, d, q) coordinates (</a:t>
            </a:r>
            <a:r>
              <a:rPr lang="en-US"/>
              <a:t>p = </a:t>
            </a:r>
            <a:r>
              <a:rPr lang="en-CH"/>
              <a:t>autoregressive, </a:t>
            </a:r>
            <a:r>
              <a:rPr lang="en-US"/>
              <a:t>d= </a:t>
            </a:r>
            <a:r>
              <a:rPr lang="en-CH"/>
              <a:t># of differences,  </a:t>
            </a:r>
            <a:r>
              <a:rPr lang="en-US"/>
              <a:t>q = </a:t>
            </a:r>
            <a:r>
              <a:rPr lang="en-CH"/>
              <a:t>moving average)</a:t>
            </a:r>
            <a:endParaRPr lang="en-US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CH"/>
              <a:t>Auto ARIMA takes the AIC </a:t>
            </a:r>
            <a:r>
              <a:rPr lang="en-US"/>
              <a:t>&amp;</a:t>
            </a:r>
            <a:r>
              <a:rPr lang="en-CH"/>
              <a:t> BIC values generated to determine the best combination of parameters</a:t>
            </a:r>
          </a:p>
          <a:p>
            <a:pPr marL="114300" indent="0">
              <a:buNone/>
            </a:pPr>
            <a:br>
              <a:rPr lang="de-DE"/>
            </a:br>
            <a:r>
              <a:rPr lang="de-DE" sz="2000" b="1" err="1"/>
              <a:t>When</a:t>
            </a:r>
            <a:r>
              <a:rPr lang="de-DE" sz="2000" b="1"/>
              <a:t> </a:t>
            </a:r>
            <a:r>
              <a:rPr lang="de-DE" sz="2000" b="1" err="1"/>
              <a:t>to</a:t>
            </a:r>
            <a:r>
              <a:rPr lang="de-DE" sz="2000" b="1"/>
              <a:t> </a:t>
            </a:r>
            <a:r>
              <a:rPr lang="de-DE" sz="2000" b="1" err="1"/>
              <a:t>use</a:t>
            </a:r>
            <a:r>
              <a:rPr lang="de-DE" sz="2000" b="1"/>
              <a:t>?</a:t>
            </a:r>
          </a:p>
          <a:p>
            <a:pPr marL="114300" indent="0">
              <a:buNone/>
            </a:pPr>
            <a:endParaRPr lang="de-DE" sz="2000" b="1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de-DE" err="1"/>
              <a:t>When</a:t>
            </a:r>
            <a:r>
              <a:rPr lang="de-DE"/>
              <a:t> </a:t>
            </a:r>
            <a:r>
              <a:rPr lang="en-US"/>
              <a:t>m</a:t>
            </a:r>
            <a:r>
              <a:rPr lang="en-CH" err="1"/>
              <a:t>etric</a:t>
            </a:r>
            <a:r>
              <a:rPr lang="en-US"/>
              <a:t>s</a:t>
            </a:r>
            <a:r>
              <a:rPr lang="en-CH"/>
              <a:t> </a:t>
            </a:r>
            <a:r>
              <a:rPr lang="en-US"/>
              <a:t>are</a:t>
            </a:r>
            <a:r>
              <a:rPr lang="en-CH"/>
              <a:t> recorded in regular intervals</a:t>
            </a:r>
            <a:r>
              <a:rPr lang="en-US"/>
              <a:t> (</a:t>
            </a:r>
            <a:r>
              <a:rPr lang="en-CH"/>
              <a:t>daily, weekly or monthly periods</a:t>
            </a:r>
            <a:r>
              <a:rPr lang="en-US"/>
              <a:t>).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working with a long historical horizon.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you deal with the time series itself without other features.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/>
              <a:t>When working with n</a:t>
            </a:r>
            <a:r>
              <a:rPr lang="en-CH"/>
              <a:t>on-stationarity data</a:t>
            </a:r>
            <a:r>
              <a:rPr lang="de-CH"/>
              <a:t>.</a:t>
            </a:r>
            <a:endParaRPr lang="en-CH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/>
          </a:p>
          <a:p>
            <a:pPr marL="114300" indent="0">
              <a:buNone/>
            </a:pP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038C37-F19C-AF43-B571-FF54BBC3440F}"/>
              </a:ext>
            </a:extLst>
          </p:cNvPr>
          <p:cNvSpPr txBox="1"/>
          <p:nvPr/>
        </p:nvSpPr>
        <p:spPr>
          <a:xfrm>
            <a:off x="2575301" y="4871216"/>
            <a:ext cx="3993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 baseline="30000">
                <a:solidFill>
                  <a:schemeClr val="lt2"/>
                </a:solidFill>
                <a:latin typeface="Arimo"/>
                <a:sym typeface="Arimo"/>
              </a:rPr>
              <a:t>1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 Source: https://www.investopedia.com/terms/a/autoregressive-integrated-moving-average-arima.asp</a:t>
            </a:r>
          </a:p>
        </p:txBody>
      </p:sp>
    </p:spTree>
    <p:extLst>
      <p:ext uri="{BB962C8B-B14F-4D97-AF65-F5344CB8AC3E}">
        <p14:creationId xmlns:p14="http://schemas.microsoft.com/office/powerpoint/2010/main" val="247291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</a:t>
            </a:r>
            <a:r>
              <a:rPr lang="en">
                <a:solidFill>
                  <a:schemeClr val="lt1"/>
                </a:solidFill>
              </a:rPr>
              <a:t>CONS: AUTO ARIMA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F391957-E511-CE41-8F70-709236B6DC8A}"/>
              </a:ext>
            </a:extLst>
          </p:cNvPr>
          <p:cNvSpPr txBox="1"/>
          <p:nvPr/>
        </p:nvSpPr>
        <p:spPr>
          <a:xfrm>
            <a:off x="147779" y="2685096"/>
            <a:ext cx="40732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powerful &amp; effective time series technique​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Widely used in technical analysis to forecast future prices​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Requires data on the time series only (univariate models)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Using Auto ARIMA instead of the ARIMA: after the data pre-processing step the steps can be skipped and directly fit in the model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984D162-4399-2840-8FE2-6D0F13F990C2}"/>
              </a:ext>
            </a:extLst>
          </p:cNvPr>
          <p:cNvSpPr txBox="1"/>
          <p:nvPr/>
        </p:nvSpPr>
        <p:spPr>
          <a:xfrm>
            <a:off x="4698999" y="2709999"/>
            <a:ext cx="40732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/>
              <a:t>Implicitly assuming that the future will resemble the past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/>
              <a:t>Long term forecast eventually goes to be straight line and poor at predicting series with turning points​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/>
              <a:t>Cannot exploit other explanatory features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Google Shape;2216;p66">
            <a:extLst>
              <a:ext uri="{FF2B5EF4-FFF2-40B4-BE49-F238E27FC236}">
                <a16:creationId xmlns:a16="http://schemas.microsoft.com/office/drawing/2014/main" id="{B865A61C-9C51-D844-82D0-5BE52AD8D179}"/>
              </a:ext>
            </a:extLst>
          </p:cNvPr>
          <p:cNvSpPr txBox="1">
            <a:spLocks/>
          </p:cNvSpPr>
          <p:nvPr/>
        </p:nvSpPr>
        <p:spPr>
          <a:xfrm>
            <a:off x="1410569" y="2137299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PROs</a:t>
            </a:r>
          </a:p>
        </p:txBody>
      </p:sp>
      <p:sp>
        <p:nvSpPr>
          <p:cNvPr id="10" name="Google Shape;2216;p66">
            <a:extLst>
              <a:ext uri="{FF2B5EF4-FFF2-40B4-BE49-F238E27FC236}">
                <a16:creationId xmlns:a16="http://schemas.microsoft.com/office/drawing/2014/main" id="{6BA0E3AB-3900-B649-83A3-46D0AF8B3489}"/>
              </a:ext>
            </a:extLst>
          </p:cNvPr>
          <p:cNvSpPr txBox="1">
            <a:spLocks/>
          </p:cNvSpPr>
          <p:nvPr/>
        </p:nvSpPr>
        <p:spPr>
          <a:xfrm>
            <a:off x="5830169" y="2137299"/>
            <a:ext cx="1489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2600">
                <a:solidFill>
                  <a:schemeClr val="lt1"/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315923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5AA1E1E-E154-4355-B2F7-7C9B23316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de-CH" sz="1400"/>
              <a:t>Splitting </a:t>
            </a:r>
            <a:r>
              <a:rPr lang="de-CH" sz="1400" err="1"/>
              <a:t>up</a:t>
            </a:r>
            <a:r>
              <a:rPr lang="de-CH" sz="1400"/>
              <a:t> </a:t>
            </a:r>
            <a:r>
              <a:rPr lang="de-CH" sz="1400" err="1"/>
              <a:t>the</a:t>
            </a:r>
            <a:r>
              <a:rPr lang="de-CH" sz="1400"/>
              <a:t> </a:t>
            </a:r>
            <a:r>
              <a:rPr lang="de-CH" sz="1400" err="1"/>
              <a:t>data</a:t>
            </a:r>
            <a:r>
              <a:rPr lang="de-CH" sz="1400"/>
              <a:t> </a:t>
            </a:r>
            <a:r>
              <a:rPr lang="de-CH" sz="1400" err="1"/>
              <a:t>set</a:t>
            </a:r>
            <a:r>
              <a:rPr lang="de-CH" sz="1400"/>
              <a:t> </a:t>
            </a:r>
            <a:r>
              <a:rPr lang="de-CH" sz="1400" err="1"/>
              <a:t>into</a:t>
            </a:r>
            <a:r>
              <a:rPr lang="de-CH" sz="1400"/>
              <a:t> </a:t>
            </a:r>
            <a:r>
              <a:rPr lang="de-CH" sz="1400" err="1"/>
              <a:t>test</a:t>
            </a:r>
            <a:r>
              <a:rPr lang="de-CH" sz="1400"/>
              <a:t> </a:t>
            </a:r>
            <a:r>
              <a:rPr lang="de-CH" sz="1400" err="1"/>
              <a:t>and</a:t>
            </a:r>
            <a:r>
              <a:rPr lang="de-CH" sz="1400"/>
              <a:t> </a:t>
            </a:r>
            <a:r>
              <a:rPr lang="de-CH" sz="1400" err="1"/>
              <a:t>training</a:t>
            </a:r>
            <a:endParaRPr lang="de-CH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de-CH" sz="1200" err="1">
                <a:solidFill>
                  <a:schemeClr val="tx2"/>
                </a:solidFill>
              </a:rPr>
              <a:t>Tried</a:t>
            </a:r>
            <a:r>
              <a:rPr lang="de-CH" sz="1200">
                <a:solidFill>
                  <a:schemeClr val="tx2"/>
                </a:solidFill>
              </a:rPr>
              <a:t> out different time </a:t>
            </a:r>
            <a:r>
              <a:rPr lang="de-CH" sz="1200" err="1">
                <a:solidFill>
                  <a:schemeClr val="tx2"/>
                </a:solidFill>
              </a:rPr>
              <a:t>frames</a:t>
            </a:r>
            <a:endParaRPr lang="de-CH" sz="1200">
              <a:solidFill>
                <a:schemeClr val="tx2"/>
              </a:solidFill>
            </a:endParaRPr>
          </a:p>
          <a:p>
            <a:pPr marL="596900" lvl="1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/>
              <a:t>S</a:t>
            </a:r>
            <a:r>
              <a:rPr lang="en-CH" sz="1400"/>
              <a:t>election of variables</a:t>
            </a:r>
            <a:endParaRPr lang="de-CH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CH" sz="1200">
                <a:solidFill>
                  <a:schemeClr val="tx2"/>
                </a:solidFill>
              </a:rPr>
              <a:t>Sales over the time.</a:t>
            </a:r>
            <a:endParaRPr lang="de-CH" sz="120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de-CH" sz="800">
              <a:solidFill>
                <a:schemeClr val="tx2"/>
              </a:solidFill>
            </a:endParaRPr>
          </a:p>
          <a:p>
            <a:pPr marL="114300" indent="0">
              <a:buNone/>
            </a:pPr>
            <a:r>
              <a:rPr lang="de-CH" sz="1400"/>
              <a:t>Final </a:t>
            </a:r>
            <a:r>
              <a:rPr lang="de-CH" sz="1400" err="1"/>
              <a:t>model</a:t>
            </a:r>
            <a:endParaRPr lang="de-CH" sz="140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/>
                </a:solidFill>
              </a:rPr>
              <a:t>sales ~ </a:t>
            </a:r>
            <a:r>
              <a:rPr lang="en-CH" sz="1200">
                <a:solidFill>
                  <a:schemeClr val="tx2"/>
                </a:solidFill>
              </a:rPr>
              <a:t>sales</a:t>
            </a:r>
            <a:endParaRPr lang="de-CH" sz="1100"/>
          </a:p>
          <a:p>
            <a:pPr marL="114300" indent="0">
              <a:buNone/>
            </a:pPr>
            <a:br>
              <a:rPr lang="de-CH" sz="800">
                <a:solidFill>
                  <a:schemeClr val="tx2"/>
                </a:solidFill>
              </a:rPr>
            </a:br>
            <a:endParaRPr lang="de-CH" sz="80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13CA1FF-2F5D-47BA-A1B1-F1C5C60B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Modelling</a:t>
            </a:r>
            <a:r>
              <a:rPr lang="en-CH"/>
              <a:t> with </a:t>
            </a:r>
            <a:r>
              <a:rPr lang="en-CH">
                <a:solidFill>
                  <a:schemeClr val="bg1"/>
                </a:solidFill>
              </a:rPr>
              <a:t>AUTO ARIMA</a:t>
            </a:r>
            <a:endParaRPr lang="de-CH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89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44"/>
          <p:cNvSpPr txBox="1">
            <a:spLocks noGrp="1"/>
          </p:cNvSpPr>
          <p:nvPr>
            <p:ph type="title"/>
          </p:nvPr>
        </p:nvSpPr>
        <p:spPr>
          <a:xfrm>
            <a:off x="2935408" y="2111941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—Stephen </a:t>
            </a:r>
            <a:r>
              <a:rPr lang="en"/>
              <a:t>Colbert</a:t>
            </a:r>
            <a:endParaRPr/>
          </a:p>
        </p:txBody>
      </p:sp>
      <p:sp>
        <p:nvSpPr>
          <p:cNvPr id="1392" name="Google Shape;1392;p44"/>
          <p:cNvSpPr txBox="1">
            <a:spLocks noGrp="1"/>
          </p:cNvSpPr>
          <p:nvPr>
            <p:ph type="subTitle" idx="1"/>
          </p:nvPr>
        </p:nvSpPr>
        <p:spPr>
          <a:xfrm>
            <a:off x="1390050" y="673663"/>
            <a:ext cx="6363900" cy="16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/>
              <a:t>“Don't cry over spilled milk. By this time tomorrow, it'll be free yogurt.”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E21C8-D056-438B-B8C7-4FCF3B94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ARIMA </a:t>
            </a:r>
            <a:r>
              <a:rPr lang="en-US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984533A-5107-492C-A6A1-B636523A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8" y="1104086"/>
            <a:ext cx="7333581" cy="36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79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58"/>
          <p:cNvSpPr txBox="1">
            <a:spLocks noGrp="1"/>
          </p:cNvSpPr>
          <p:nvPr>
            <p:ph type="title"/>
          </p:nvPr>
        </p:nvSpPr>
        <p:spPr>
          <a:xfrm>
            <a:off x="1016550" y="1564800"/>
            <a:ext cx="7727100" cy="16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</a:t>
            </a:r>
            <a:r>
              <a:rPr lang="en" sz="7200"/>
              <a:t>,09%</a:t>
            </a:r>
            <a:endParaRPr lang="en-US" sz="72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2BAF25-61B9-FB41-A7AD-254E17FC1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MAPE for </a:t>
            </a:r>
            <a:r>
              <a:rPr lang="de-DE" err="1"/>
              <a:t>model</a:t>
            </a:r>
            <a:r>
              <a:rPr lang="de-DE"/>
              <a:t> Auto </a:t>
            </a:r>
            <a:r>
              <a:rPr lang="de-DE" err="1"/>
              <a:t>Arima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6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6" name="Google Shape;2096;p63"/>
          <p:cNvGrpSpPr/>
          <p:nvPr/>
        </p:nvGrpSpPr>
        <p:grpSpPr>
          <a:xfrm>
            <a:off x="3000717" y="-149623"/>
            <a:ext cx="2916045" cy="2530665"/>
            <a:chOff x="3240600" y="2010675"/>
            <a:chExt cx="1128850" cy="979625"/>
          </a:xfrm>
        </p:grpSpPr>
        <p:sp>
          <p:nvSpPr>
            <p:cNvPr id="2097" name="Google Shape;2097;p63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3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3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3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3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3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3" name="Google Shape;2103;p63"/>
          <p:cNvSpPr txBox="1">
            <a:spLocks noGrp="1"/>
          </p:cNvSpPr>
          <p:nvPr>
            <p:ph type="title" idx="2"/>
          </p:nvPr>
        </p:nvSpPr>
        <p:spPr>
          <a:xfrm flipH="1">
            <a:off x="3624300" y="594375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/>
          </p:nvPr>
        </p:nvSpPr>
        <p:spPr>
          <a:xfrm flipH="1">
            <a:off x="1610700" y="2617100"/>
            <a:ext cx="5922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MODEL </a:t>
            </a:r>
            <a:r>
              <a:rPr lang="de-DE">
                <a:solidFill>
                  <a:schemeClr val="tx1"/>
                </a:solidFill>
              </a:rPr>
              <a:t>CHOSEN</a:t>
            </a:r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1"/>
          </p:nvPr>
        </p:nvSpPr>
        <p:spPr>
          <a:xfrm flipH="1">
            <a:off x="1610700" y="3255050"/>
            <a:ext cx="59226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Presentation of results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60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>
                <a:solidFill>
                  <a:schemeClr val="lt1"/>
                </a:solidFill>
              </a:rPr>
              <a:t> WINNER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2" name="Google Shape;1992;p60"/>
          <p:cNvSpPr txBox="1"/>
          <p:nvPr/>
        </p:nvSpPr>
        <p:spPr>
          <a:xfrm>
            <a:off x="3002655" y="1943611"/>
            <a:ext cx="236792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</a:p>
        </p:txBody>
      </p:sp>
      <p:sp>
        <p:nvSpPr>
          <p:cNvPr id="1995" name="Google Shape;1995;p60"/>
          <p:cNvSpPr txBox="1"/>
          <p:nvPr/>
        </p:nvSpPr>
        <p:spPr>
          <a:xfrm>
            <a:off x="7097852" y="3566844"/>
            <a:ext cx="166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LM</a:t>
            </a:r>
            <a:endParaRPr sz="2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996" name="Google Shape;1996;p60"/>
          <p:cNvSpPr txBox="1"/>
          <p:nvPr/>
        </p:nvSpPr>
        <p:spPr>
          <a:xfrm>
            <a:off x="5515072" y="2868893"/>
            <a:ext cx="192033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>
                <a:solidFill>
                  <a:schemeClr val="tx2"/>
                </a:solidFill>
                <a:latin typeface="Space Grotesk"/>
                <a:ea typeface="Space Grotesk"/>
                <a:cs typeface="Space Grotesk"/>
                <a:sym typeface="Space Grotesk"/>
              </a:rPr>
              <a:t>AUTO ARIMA</a:t>
            </a:r>
          </a:p>
        </p:txBody>
      </p:sp>
      <p:sp>
        <p:nvSpPr>
          <p:cNvPr id="1999" name="Google Shape;1999;p60"/>
          <p:cNvSpPr txBox="1"/>
          <p:nvPr/>
        </p:nvSpPr>
        <p:spPr>
          <a:xfrm>
            <a:off x="4554950" y="4011284"/>
            <a:ext cx="236792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RANDOM FOREST</a:t>
            </a:r>
            <a:endParaRPr sz="2200" b="1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000" name="Google Shape;2000;p60"/>
          <p:cNvSpPr/>
          <p:nvPr/>
        </p:nvSpPr>
        <p:spPr>
          <a:xfrm>
            <a:off x="3974555" y="1619898"/>
            <a:ext cx="360450" cy="315666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01" name="Google Shape;2001;p60"/>
          <p:cNvSpPr/>
          <p:nvPr/>
        </p:nvSpPr>
        <p:spPr>
          <a:xfrm>
            <a:off x="5668478" y="3728115"/>
            <a:ext cx="360450" cy="315666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002" name="Google Shape;2002;p60"/>
          <p:cNvSpPr/>
          <p:nvPr/>
        </p:nvSpPr>
        <p:spPr>
          <a:xfrm>
            <a:off x="7775629" y="3301075"/>
            <a:ext cx="360450" cy="315666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3" name="Google Shape;2003;p60"/>
          <p:cNvSpPr/>
          <p:nvPr/>
        </p:nvSpPr>
        <p:spPr>
          <a:xfrm>
            <a:off x="6283999" y="2603256"/>
            <a:ext cx="360450" cy="315666"/>
          </a:xfrm>
          <a:custGeom>
            <a:avLst/>
            <a:gdLst/>
            <a:ahLst/>
            <a:cxnLst/>
            <a:rect l="l" t="t" r="r" b="b"/>
            <a:pathLst>
              <a:path w="19526" h="17100" extrusionOk="0">
                <a:moveTo>
                  <a:pt x="8787" y="118"/>
                </a:moveTo>
                <a:cubicBezTo>
                  <a:pt x="7922" y="253"/>
                  <a:pt x="6961" y="451"/>
                  <a:pt x="5977" y="880"/>
                </a:cubicBezTo>
                <a:cubicBezTo>
                  <a:pt x="4993" y="1309"/>
                  <a:pt x="3730" y="1944"/>
                  <a:pt x="2881" y="2690"/>
                </a:cubicBezTo>
                <a:cubicBezTo>
                  <a:pt x="2032" y="3436"/>
                  <a:pt x="1357" y="4397"/>
                  <a:pt x="881" y="5357"/>
                </a:cubicBezTo>
                <a:cubicBezTo>
                  <a:pt x="405" y="6318"/>
                  <a:pt x="111" y="7509"/>
                  <a:pt x="24" y="8453"/>
                </a:cubicBezTo>
                <a:cubicBezTo>
                  <a:pt x="-63" y="9398"/>
                  <a:pt x="95" y="10175"/>
                  <a:pt x="357" y="11024"/>
                </a:cubicBezTo>
                <a:cubicBezTo>
                  <a:pt x="619" y="11873"/>
                  <a:pt x="936" y="12739"/>
                  <a:pt x="1595" y="13549"/>
                </a:cubicBezTo>
                <a:cubicBezTo>
                  <a:pt x="2254" y="14359"/>
                  <a:pt x="3286" y="15311"/>
                  <a:pt x="4310" y="15882"/>
                </a:cubicBezTo>
                <a:cubicBezTo>
                  <a:pt x="5334" y="16454"/>
                  <a:pt x="6636" y="16788"/>
                  <a:pt x="7739" y="16978"/>
                </a:cubicBezTo>
                <a:cubicBezTo>
                  <a:pt x="8842" y="17169"/>
                  <a:pt x="10001" y="17097"/>
                  <a:pt x="10930" y="17025"/>
                </a:cubicBezTo>
                <a:cubicBezTo>
                  <a:pt x="11859" y="16954"/>
                  <a:pt x="12430" y="16851"/>
                  <a:pt x="13311" y="16549"/>
                </a:cubicBezTo>
                <a:cubicBezTo>
                  <a:pt x="14192" y="16247"/>
                  <a:pt x="15406" y="15850"/>
                  <a:pt x="16216" y="15215"/>
                </a:cubicBezTo>
                <a:cubicBezTo>
                  <a:pt x="17026" y="14580"/>
                  <a:pt x="17661" y="13644"/>
                  <a:pt x="18169" y="12739"/>
                </a:cubicBezTo>
                <a:cubicBezTo>
                  <a:pt x="18677" y="11834"/>
                  <a:pt x="19042" y="10715"/>
                  <a:pt x="19264" y="9786"/>
                </a:cubicBezTo>
                <a:cubicBezTo>
                  <a:pt x="19486" y="8857"/>
                  <a:pt x="19573" y="8048"/>
                  <a:pt x="19502" y="7167"/>
                </a:cubicBezTo>
                <a:cubicBezTo>
                  <a:pt x="19431" y="6286"/>
                  <a:pt x="19217" y="5326"/>
                  <a:pt x="18836" y="4500"/>
                </a:cubicBezTo>
                <a:cubicBezTo>
                  <a:pt x="18455" y="3675"/>
                  <a:pt x="17923" y="2833"/>
                  <a:pt x="17216" y="2214"/>
                </a:cubicBezTo>
                <a:cubicBezTo>
                  <a:pt x="16510" y="1595"/>
                  <a:pt x="15605" y="1142"/>
                  <a:pt x="14597" y="785"/>
                </a:cubicBezTo>
                <a:cubicBezTo>
                  <a:pt x="13589" y="428"/>
                  <a:pt x="12136" y="182"/>
                  <a:pt x="11168" y="71"/>
                </a:cubicBezTo>
                <a:cubicBezTo>
                  <a:pt x="10200" y="-40"/>
                  <a:pt x="9652" y="-17"/>
                  <a:pt x="8787" y="1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3" name="Google Shape;6745;p85">
            <a:extLst>
              <a:ext uri="{FF2B5EF4-FFF2-40B4-BE49-F238E27FC236}">
                <a16:creationId xmlns:a16="http://schemas.microsoft.com/office/drawing/2014/main" id="{FB56CEF0-463C-C448-B1C5-148F4B7913B5}"/>
              </a:ext>
            </a:extLst>
          </p:cNvPr>
          <p:cNvGrpSpPr/>
          <p:nvPr/>
        </p:nvGrpSpPr>
        <p:grpSpPr>
          <a:xfrm>
            <a:off x="414528" y="1881682"/>
            <a:ext cx="3882191" cy="2078245"/>
            <a:chOff x="3967651" y="3645904"/>
            <a:chExt cx="1479304" cy="745311"/>
          </a:xfrm>
        </p:grpSpPr>
        <p:grpSp>
          <p:nvGrpSpPr>
            <p:cNvPr id="24" name="Google Shape;6746;p85">
              <a:extLst>
                <a:ext uri="{FF2B5EF4-FFF2-40B4-BE49-F238E27FC236}">
                  <a16:creationId xmlns:a16="http://schemas.microsoft.com/office/drawing/2014/main" id="{BCFC16B6-10B1-0047-8E5B-885ED9A1E58F}"/>
                </a:ext>
              </a:extLst>
            </p:cNvPr>
            <p:cNvGrpSpPr/>
            <p:nvPr/>
          </p:nvGrpSpPr>
          <p:grpSpPr>
            <a:xfrm>
              <a:off x="3967651" y="4009019"/>
              <a:ext cx="1479304" cy="382196"/>
              <a:chOff x="3967651" y="4009019"/>
              <a:chExt cx="1479304" cy="382196"/>
            </a:xfrm>
          </p:grpSpPr>
          <p:grpSp>
            <p:nvGrpSpPr>
              <p:cNvPr id="36" name="Google Shape;6747;p85">
                <a:extLst>
                  <a:ext uri="{FF2B5EF4-FFF2-40B4-BE49-F238E27FC236}">
                    <a16:creationId xmlns:a16="http://schemas.microsoft.com/office/drawing/2014/main" id="{CC28D182-D718-9747-83BA-4250EA5795A5}"/>
                  </a:ext>
                </a:extLst>
              </p:cNvPr>
              <p:cNvGrpSpPr/>
              <p:nvPr/>
            </p:nvGrpSpPr>
            <p:grpSpPr>
              <a:xfrm>
                <a:off x="4892216" y="4195647"/>
                <a:ext cx="554739" cy="195568"/>
                <a:chOff x="3604375" y="4892160"/>
                <a:chExt cx="1651500" cy="582215"/>
              </a:xfrm>
            </p:grpSpPr>
            <p:sp>
              <p:nvSpPr>
                <p:cNvPr id="43" name="Google Shape;6748;p85">
                  <a:extLst>
                    <a:ext uri="{FF2B5EF4-FFF2-40B4-BE49-F238E27FC236}">
                      <a16:creationId xmlns:a16="http://schemas.microsoft.com/office/drawing/2014/main" id="{D4D34A12-DB75-944F-BE1F-51249F6CFFA2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749;p85">
                  <a:extLst>
                    <a:ext uri="{FF2B5EF4-FFF2-40B4-BE49-F238E27FC236}">
                      <a16:creationId xmlns:a16="http://schemas.microsoft.com/office/drawing/2014/main" id="{F26FBCF7-7215-FF42-94F0-E2347271F5AE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oogle Shape;6750;p85">
                <a:extLst>
                  <a:ext uri="{FF2B5EF4-FFF2-40B4-BE49-F238E27FC236}">
                    <a16:creationId xmlns:a16="http://schemas.microsoft.com/office/drawing/2014/main" id="{ED3ED871-82CC-C344-8FD6-6E39C49DB946}"/>
                  </a:ext>
                </a:extLst>
              </p:cNvPr>
              <p:cNvGrpSpPr/>
              <p:nvPr/>
            </p:nvGrpSpPr>
            <p:grpSpPr>
              <a:xfrm>
                <a:off x="3967651" y="4146290"/>
                <a:ext cx="579402" cy="244891"/>
                <a:chOff x="851875" y="4745310"/>
                <a:chExt cx="1724925" cy="729065"/>
              </a:xfrm>
            </p:grpSpPr>
            <p:sp>
              <p:nvSpPr>
                <p:cNvPr id="41" name="Google Shape;6751;p85">
                  <a:extLst>
                    <a:ext uri="{FF2B5EF4-FFF2-40B4-BE49-F238E27FC236}">
                      <a16:creationId xmlns:a16="http://schemas.microsoft.com/office/drawing/2014/main" id="{3DB05444-5757-F048-9CC4-4985B8AA8EA1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752;p85">
                  <a:extLst>
                    <a:ext uri="{FF2B5EF4-FFF2-40B4-BE49-F238E27FC236}">
                      <a16:creationId xmlns:a16="http://schemas.microsoft.com/office/drawing/2014/main" id="{F5659D72-3D9E-4849-834D-EA28DF62C258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6753;p85">
                <a:extLst>
                  <a:ext uri="{FF2B5EF4-FFF2-40B4-BE49-F238E27FC236}">
                    <a16:creationId xmlns:a16="http://schemas.microsoft.com/office/drawing/2014/main" id="{5FCCFA53-B5EC-D34B-9DE4-5528AB1744EB}"/>
                  </a:ext>
                </a:extLst>
              </p:cNvPr>
              <p:cNvGrpSpPr/>
              <p:nvPr/>
            </p:nvGrpSpPr>
            <p:grpSpPr>
              <a:xfrm>
                <a:off x="4460753" y="4009019"/>
                <a:ext cx="493110" cy="382168"/>
                <a:chOff x="2319875" y="4336625"/>
                <a:chExt cx="1468025" cy="1137750"/>
              </a:xfrm>
            </p:grpSpPr>
            <p:sp>
              <p:nvSpPr>
                <p:cNvPr id="39" name="Google Shape;6754;p85">
                  <a:extLst>
                    <a:ext uri="{FF2B5EF4-FFF2-40B4-BE49-F238E27FC236}">
                      <a16:creationId xmlns:a16="http://schemas.microsoft.com/office/drawing/2014/main" id="{43A6E88F-6878-C14B-B7F1-5F36FD16B89B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755;p85">
                  <a:extLst>
                    <a:ext uri="{FF2B5EF4-FFF2-40B4-BE49-F238E27FC236}">
                      <a16:creationId xmlns:a16="http://schemas.microsoft.com/office/drawing/2014/main" id="{7914E1FD-5804-C444-92B6-46BC84A2F20F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" name="Google Shape;6756;p85">
              <a:extLst>
                <a:ext uri="{FF2B5EF4-FFF2-40B4-BE49-F238E27FC236}">
                  <a16:creationId xmlns:a16="http://schemas.microsoft.com/office/drawing/2014/main" id="{4E06A3F2-E184-6D44-9412-F8CBFD3043A4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90"/>
              <a:chOff x="2957425" y="238100"/>
              <a:chExt cx="1910200" cy="1628775"/>
            </a:xfrm>
          </p:grpSpPr>
          <p:sp>
            <p:nvSpPr>
              <p:cNvPr id="26" name="Google Shape;6757;p85">
                <a:extLst>
                  <a:ext uri="{FF2B5EF4-FFF2-40B4-BE49-F238E27FC236}">
                    <a16:creationId xmlns:a16="http://schemas.microsoft.com/office/drawing/2014/main" id="{C699B301-253C-0E4A-9160-87C39749733F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58;p85">
                <a:extLst>
                  <a:ext uri="{FF2B5EF4-FFF2-40B4-BE49-F238E27FC236}">
                    <a16:creationId xmlns:a16="http://schemas.microsoft.com/office/drawing/2014/main" id="{A41857E7-560D-DA45-B6B0-4ACBDB4AABCD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59;p85">
                <a:extLst>
                  <a:ext uri="{FF2B5EF4-FFF2-40B4-BE49-F238E27FC236}">
                    <a16:creationId xmlns:a16="http://schemas.microsoft.com/office/drawing/2014/main" id="{1EAE33FB-71B5-D845-B585-1E8E217A44BD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60;p85">
                <a:extLst>
                  <a:ext uri="{FF2B5EF4-FFF2-40B4-BE49-F238E27FC236}">
                    <a16:creationId xmlns:a16="http://schemas.microsoft.com/office/drawing/2014/main" id="{575FB37D-D688-3C4A-9472-98BA98A4B903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61;p85">
                <a:extLst>
                  <a:ext uri="{FF2B5EF4-FFF2-40B4-BE49-F238E27FC236}">
                    <a16:creationId xmlns:a16="http://schemas.microsoft.com/office/drawing/2014/main" id="{3DF2F48A-C9BF-544B-945B-FFF99CAA4D3E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62;p85">
                <a:extLst>
                  <a:ext uri="{FF2B5EF4-FFF2-40B4-BE49-F238E27FC236}">
                    <a16:creationId xmlns:a16="http://schemas.microsoft.com/office/drawing/2014/main" id="{BD3A6EF3-C8AE-4240-AA95-B7F79A24FE47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63;p85">
                <a:extLst>
                  <a:ext uri="{FF2B5EF4-FFF2-40B4-BE49-F238E27FC236}">
                    <a16:creationId xmlns:a16="http://schemas.microsoft.com/office/drawing/2014/main" id="{A4843FDA-F777-C84A-ACE6-E1462E01F576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64;p85">
                <a:extLst>
                  <a:ext uri="{FF2B5EF4-FFF2-40B4-BE49-F238E27FC236}">
                    <a16:creationId xmlns:a16="http://schemas.microsoft.com/office/drawing/2014/main" id="{A647B945-DC06-B94A-BEDC-6AD34CEC029A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65;p85">
                <a:extLst>
                  <a:ext uri="{FF2B5EF4-FFF2-40B4-BE49-F238E27FC236}">
                    <a16:creationId xmlns:a16="http://schemas.microsoft.com/office/drawing/2014/main" id="{D57D0B78-6BC0-414D-BB5D-E27B4D51E35E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66;p85">
                <a:extLst>
                  <a:ext uri="{FF2B5EF4-FFF2-40B4-BE49-F238E27FC236}">
                    <a16:creationId xmlns:a16="http://schemas.microsoft.com/office/drawing/2014/main" id="{11A19DB9-5B89-C04C-85FC-0F5A377B1AD9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C7F58605-8CCC-4C1A-9F0A-555E4D49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860" y="1280229"/>
            <a:ext cx="509839" cy="38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66A11-0B07-4BF0-9E1A-EAD6451B192E}"/>
              </a:ext>
            </a:extLst>
          </p:cNvPr>
          <p:cNvSpPr txBox="1"/>
          <p:nvPr/>
        </p:nvSpPr>
        <p:spPr>
          <a:xfrm>
            <a:off x="6126022" y="3330514"/>
            <a:ext cx="9514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10,09%</a:t>
            </a: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B0F6A72E-8F4F-714A-8944-1F854A1A1031}"/>
              </a:ext>
            </a:extLst>
          </p:cNvPr>
          <p:cNvSpPr txBox="1"/>
          <p:nvPr/>
        </p:nvSpPr>
        <p:spPr>
          <a:xfrm>
            <a:off x="5510501" y="4406182"/>
            <a:ext cx="8967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10,21%</a:t>
            </a:r>
          </a:p>
        </p:txBody>
      </p:sp>
      <p:sp>
        <p:nvSpPr>
          <p:cNvPr id="46" name="TextBox 3">
            <a:extLst>
              <a:ext uri="{FF2B5EF4-FFF2-40B4-BE49-F238E27FC236}">
                <a16:creationId xmlns:a16="http://schemas.microsoft.com/office/drawing/2014/main" id="{343B55E2-BFB3-BA40-91C5-799C83F312A2}"/>
              </a:ext>
            </a:extLst>
          </p:cNvPr>
          <p:cNvSpPr txBox="1"/>
          <p:nvPr/>
        </p:nvSpPr>
        <p:spPr>
          <a:xfrm>
            <a:off x="7588039" y="3991461"/>
            <a:ext cx="8522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12,61%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2FBD95A-86DA-404F-A540-0C3D6DBB1D20}"/>
              </a:ext>
            </a:extLst>
          </p:cNvPr>
          <p:cNvSpPr txBox="1"/>
          <p:nvPr/>
        </p:nvSpPr>
        <p:spPr>
          <a:xfrm>
            <a:off x="3841993" y="2375692"/>
            <a:ext cx="9860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8,43%</a:t>
            </a:r>
          </a:p>
        </p:txBody>
      </p:sp>
      <p:sp>
        <p:nvSpPr>
          <p:cNvPr id="48" name="Google Shape;1992;p60">
            <a:extLst>
              <a:ext uri="{FF2B5EF4-FFF2-40B4-BE49-F238E27FC236}">
                <a16:creationId xmlns:a16="http://schemas.microsoft.com/office/drawing/2014/main" id="{DDC3160C-731A-A049-8487-D1BDA6FFBD35}"/>
              </a:ext>
            </a:extLst>
          </p:cNvPr>
          <p:cNvSpPr txBox="1"/>
          <p:nvPr/>
        </p:nvSpPr>
        <p:spPr>
          <a:xfrm>
            <a:off x="1153027" y="3175287"/>
            <a:ext cx="236792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bg1"/>
                </a:solidFill>
                <a:latin typeface="Space Grotesk"/>
                <a:ea typeface="Space Grotesk"/>
                <a:cs typeface="Space Grotesk"/>
                <a:sym typeface="Space Grotesk"/>
              </a:rPr>
              <a:t>GAM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3" name="Google Shape;2313;p72"/>
          <p:cNvGrpSpPr/>
          <p:nvPr/>
        </p:nvGrpSpPr>
        <p:grpSpPr>
          <a:xfrm>
            <a:off x="3673285" y="-3050193"/>
            <a:ext cx="7184933" cy="11653429"/>
            <a:chOff x="3093736" y="-2969700"/>
            <a:chExt cx="7184933" cy="11653429"/>
          </a:xfrm>
        </p:grpSpPr>
        <p:sp>
          <p:nvSpPr>
            <p:cNvPr id="2314" name="Google Shape;2314;p72"/>
            <p:cNvSpPr/>
            <p:nvPr/>
          </p:nvSpPr>
          <p:spPr>
            <a:xfrm>
              <a:off x="6646069" y="1761728"/>
              <a:ext cx="3632600" cy="4800600"/>
            </a:xfrm>
            <a:custGeom>
              <a:avLst/>
              <a:gdLst/>
              <a:ahLst/>
              <a:cxnLst/>
              <a:rect l="l" t="t" r="r" b="b"/>
              <a:pathLst>
                <a:path w="145304" h="192024" extrusionOk="0">
                  <a:moveTo>
                    <a:pt x="133445" y="2683"/>
                  </a:moveTo>
                  <a:cubicBezTo>
                    <a:pt x="140303" y="18177"/>
                    <a:pt x="155543" y="140859"/>
                    <a:pt x="133445" y="170323"/>
                  </a:cubicBezTo>
                  <a:cubicBezTo>
                    <a:pt x="111347" y="199787"/>
                    <a:pt x="7715" y="194961"/>
                    <a:pt x="857" y="179467"/>
                  </a:cubicBezTo>
                  <a:cubicBezTo>
                    <a:pt x="-6001" y="163973"/>
                    <a:pt x="70199" y="106823"/>
                    <a:pt x="92297" y="77359"/>
                  </a:cubicBezTo>
                  <a:cubicBezTo>
                    <a:pt x="114395" y="47895"/>
                    <a:pt x="126587" y="-12811"/>
                    <a:pt x="133445" y="2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2315" name="Google Shape;2315;p72"/>
            <p:cNvGrpSpPr/>
            <p:nvPr/>
          </p:nvGrpSpPr>
          <p:grpSpPr>
            <a:xfrm>
              <a:off x="3093736" y="-2969700"/>
              <a:ext cx="6659879" cy="11653429"/>
              <a:chOff x="3093736" y="-2969700"/>
              <a:chExt cx="6659879" cy="11653429"/>
            </a:xfrm>
          </p:grpSpPr>
          <p:sp>
            <p:nvSpPr>
              <p:cNvPr id="2316" name="Google Shape;2316;p72"/>
              <p:cNvSpPr/>
              <p:nvPr/>
            </p:nvSpPr>
            <p:spPr>
              <a:xfrm rot="-4224618">
                <a:off x="1050351" y="-19534"/>
                <a:ext cx="11653429" cy="5753098"/>
              </a:xfrm>
              <a:custGeom>
                <a:avLst/>
                <a:gdLst/>
                <a:ahLst/>
                <a:cxnLst/>
                <a:rect l="l" t="t" r="r" b="b"/>
                <a:pathLst>
                  <a:path w="119495" h="18867" extrusionOk="0">
                    <a:moveTo>
                      <a:pt x="47487" y="1"/>
                    </a:moveTo>
                    <a:cubicBezTo>
                      <a:pt x="46191" y="1"/>
                      <a:pt x="45053" y="761"/>
                      <a:pt x="43803" y="1116"/>
                    </a:cubicBezTo>
                    <a:cubicBezTo>
                      <a:pt x="42498" y="1487"/>
                      <a:pt x="41125" y="1632"/>
                      <a:pt x="39766" y="1647"/>
                    </a:cubicBezTo>
                    <a:cubicBezTo>
                      <a:pt x="39518" y="1653"/>
                      <a:pt x="39269" y="1656"/>
                      <a:pt x="39021" y="1656"/>
                    </a:cubicBezTo>
                    <a:cubicBezTo>
                      <a:pt x="38040" y="1656"/>
                      <a:pt x="37059" y="1609"/>
                      <a:pt x="36078" y="1518"/>
                    </a:cubicBezTo>
                    <a:cubicBezTo>
                      <a:pt x="36065" y="1543"/>
                      <a:pt x="36032" y="1558"/>
                      <a:pt x="36004" y="1558"/>
                    </a:cubicBezTo>
                    <a:cubicBezTo>
                      <a:pt x="35998" y="1558"/>
                      <a:pt x="35992" y="1557"/>
                      <a:pt x="35987" y="1556"/>
                    </a:cubicBezTo>
                    <a:cubicBezTo>
                      <a:pt x="35903" y="1525"/>
                      <a:pt x="35835" y="1495"/>
                      <a:pt x="35752" y="1487"/>
                    </a:cubicBezTo>
                    <a:cubicBezTo>
                      <a:pt x="35661" y="1472"/>
                      <a:pt x="35577" y="1465"/>
                      <a:pt x="35494" y="1457"/>
                    </a:cubicBezTo>
                    <a:cubicBezTo>
                      <a:pt x="35456" y="1449"/>
                      <a:pt x="35433" y="1427"/>
                      <a:pt x="35425" y="1396"/>
                    </a:cubicBezTo>
                    <a:cubicBezTo>
                      <a:pt x="33285" y="827"/>
                      <a:pt x="31077" y="782"/>
                      <a:pt x="28876" y="713"/>
                    </a:cubicBezTo>
                    <a:cubicBezTo>
                      <a:pt x="27859" y="675"/>
                      <a:pt x="26842" y="637"/>
                      <a:pt x="25825" y="524"/>
                    </a:cubicBezTo>
                    <a:cubicBezTo>
                      <a:pt x="24957" y="427"/>
                      <a:pt x="24089" y="238"/>
                      <a:pt x="23211" y="238"/>
                    </a:cubicBezTo>
                    <a:cubicBezTo>
                      <a:pt x="23054" y="238"/>
                      <a:pt x="22895" y="244"/>
                      <a:pt x="22737" y="258"/>
                    </a:cubicBezTo>
                    <a:cubicBezTo>
                      <a:pt x="21614" y="357"/>
                      <a:pt x="20491" y="622"/>
                      <a:pt x="19367" y="789"/>
                    </a:cubicBezTo>
                    <a:cubicBezTo>
                      <a:pt x="18358" y="933"/>
                      <a:pt x="17341" y="1055"/>
                      <a:pt x="16317" y="1153"/>
                    </a:cubicBezTo>
                    <a:cubicBezTo>
                      <a:pt x="14118" y="1363"/>
                      <a:pt x="11905" y="1475"/>
                      <a:pt x="9692" y="1475"/>
                    </a:cubicBezTo>
                    <a:cubicBezTo>
                      <a:pt x="7575" y="1475"/>
                      <a:pt x="5459" y="1372"/>
                      <a:pt x="3355" y="1153"/>
                    </a:cubicBezTo>
                    <a:lnTo>
                      <a:pt x="3302" y="1146"/>
                    </a:lnTo>
                    <a:cubicBezTo>
                      <a:pt x="2543" y="2094"/>
                      <a:pt x="1913" y="3134"/>
                      <a:pt x="1427" y="4242"/>
                    </a:cubicBezTo>
                    <a:cubicBezTo>
                      <a:pt x="380" y="6617"/>
                      <a:pt x="1" y="9228"/>
                      <a:pt x="319" y="11801"/>
                    </a:cubicBezTo>
                    <a:cubicBezTo>
                      <a:pt x="471" y="13038"/>
                      <a:pt x="706" y="14829"/>
                      <a:pt x="1868" y="15534"/>
                    </a:cubicBezTo>
                    <a:cubicBezTo>
                      <a:pt x="2535" y="15944"/>
                      <a:pt x="3423" y="16050"/>
                      <a:pt x="4175" y="16210"/>
                    </a:cubicBezTo>
                    <a:cubicBezTo>
                      <a:pt x="4873" y="16354"/>
                      <a:pt x="5578" y="16490"/>
                      <a:pt x="6284" y="16597"/>
                    </a:cubicBezTo>
                    <a:cubicBezTo>
                      <a:pt x="9408" y="17098"/>
                      <a:pt x="12564" y="17271"/>
                      <a:pt x="15724" y="17271"/>
                    </a:cubicBezTo>
                    <a:cubicBezTo>
                      <a:pt x="18635" y="17271"/>
                      <a:pt x="21552" y="17124"/>
                      <a:pt x="24452" y="16953"/>
                    </a:cubicBezTo>
                    <a:cubicBezTo>
                      <a:pt x="29895" y="16629"/>
                      <a:pt x="35326" y="16340"/>
                      <a:pt x="40776" y="16340"/>
                    </a:cubicBezTo>
                    <a:cubicBezTo>
                      <a:pt x="41444" y="16340"/>
                      <a:pt x="42111" y="16345"/>
                      <a:pt x="42779" y="16354"/>
                    </a:cubicBezTo>
                    <a:cubicBezTo>
                      <a:pt x="48933" y="16430"/>
                      <a:pt x="55088" y="16771"/>
                      <a:pt x="61235" y="17173"/>
                    </a:cubicBezTo>
                    <a:cubicBezTo>
                      <a:pt x="72453" y="17912"/>
                      <a:pt x="83684" y="18867"/>
                      <a:pt x="94934" y="18867"/>
                    </a:cubicBezTo>
                    <a:cubicBezTo>
                      <a:pt x="95944" y="18867"/>
                      <a:pt x="96954" y="18859"/>
                      <a:pt x="97965" y="18843"/>
                    </a:cubicBezTo>
                    <a:cubicBezTo>
                      <a:pt x="100985" y="18798"/>
                      <a:pt x="104006" y="18668"/>
                      <a:pt x="107018" y="18441"/>
                    </a:cubicBezTo>
                    <a:cubicBezTo>
                      <a:pt x="108544" y="18327"/>
                      <a:pt x="110069" y="18183"/>
                      <a:pt x="111587" y="18016"/>
                    </a:cubicBezTo>
                    <a:cubicBezTo>
                      <a:pt x="113089" y="17849"/>
                      <a:pt x="114676" y="17765"/>
                      <a:pt x="116140" y="17386"/>
                    </a:cubicBezTo>
                    <a:cubicBezTo>
                      <a:pt x="117779" y="16969"/>
                      <a:pt x="118121" y="15542"/>
                      <a:pt x="118455" y="14085"/>
                    </a:cubicBezTo>
                    <a:cubicBezTo>
                      <a:pt x="119138" y="11057"/>
                      <a:pt x="119472" y="7968"/>
                      <a:pt x="119449" y="4864"/>
                    </a:cubicBezTo>
                    <a:cubicBezTo>
                      <a:pt x="119449" y="4136"/>
                      <a:pt x="119494" y="3347"/>
                      <a:pt x="119312" y="2626"/>
                    </a:cubicBezTo>
                    <a:cubicBezTo>
                      <a:pt x="119085" y="1685"/>
                      <a:pt x="118394" y="1548"/>
                      <a:pt x="117544" y="1495"/>
                    </a:cubicBezTo>
                    <a:cubicBezTo>
                      <a:pt x="114395" y="1298"/>
                      <a:pt x="111245" y="1100"/>
                      <a:pt x="108096" y="903"/>
                    </a:cubicBezTo>
                    <a:cubicBezTo>
                      <a:pt x="105081" y="714"/>
                      <a:pt x="102060" y="477"/>
                      <a:pt x="99038" y="477"/>
                    </a:cubicBezTo>
                    <a:cubicBezTo>
                      <a:pt x="98903" y="477"/>
                      <a:pt x="98768" y="477"/>
                      <a:pt x="98633" y="478"/>
                    </a:cubicBezTo>
                    <a:cubicBezTo>
                      <a:pt x="92569" y="531"/>
                      <a:pt x="86566" y="1662"/>
                      <a:pt x="80511" y="1677"/>
                    </a:cubicBezTo>
                    <a:lnTo>
                      <a:pt x="79972" y="1677"/>
                    </a:lnTo>
                    <a:cubicBezTo>
                      <a:pt x="79934" y="1677"/>
                      <a:pt x="79904" y="1639"/>
                      <a:pt x="79911" y="1601"/>
                    </a:cubicBezTo>
                    <a:cubicBezTo>
                      <a:pt x="78935" y="1462"/>
                      <a:pt x="77950" y="1393"/>
                      <a:pt x="76964" y="1393"/>
                    </a:cubicBezTo>
                    <a:cubicBezTo>
                      <a:pt x="76385" y="1393"/>
                      <a:pt x="75807" y="1417"/>
                      <a:pt x="75229" y="1465"/>
                    </a:cubicBezTo>
                    <a:cubicBezTo>
                      <a:pt x="73529" y="1586"/>
                      <a:pt x="71837" y="1783"/>
                      <a:pt x="70129" y="1814"/>
                    </a:cubicBezTo>
                    <a:cubicBezTo>
                      <a:pt x="69937" y="1816"/>
                      <a:pt x="69745" y="1818"/>
                      <a:pt x="69552" y="1818"/>
                    </a:cubicBezTo>
                    <a:cubicBezTo>
                      <a:pt x="68180" y="1818"/>
                      <a:pt x="66803" y="1751"/>
                      <a:pt x="65432" y="1685"/>
                    </a:cubicBezTo>
                    <a:cubicBezTo>
                      <a:pt x="63982" y="1609"/>
                      <a:pt x="62533" y="1525"/>
                      <a:pt x="61091" y="1320"/>
                    </a:cubicBezTo>
                    <a:cubicBezTo>
                      <a:pt x="60324" y="1207"/>
                      <a:pt x="59565" y="1047"/>
                      <a:pt x="58814" y="835"/>
                    </a:cubicBezTo>
                    <a:cubicBezTo>
                      <a:pt x="58108" y="637"/>
                      <a:pt x="57403" y="372"/>
                      <a:pt x="56659" y="334"/>
                    </a:cubicBezTo>
                    <a:cubicBezTo>
                      <a:pt x="56587" y="330"/>
                      <a:pt x="56515" y="328"/>
                      <a:pt x="56443" y="328"/>
                    </a:cubicBezTo>
                    <a:cubicBezTo>
                      <a:pt x="55708" y="328"/>
                      <a:pt x="54994" y="526"/>
                      <a:pt x="54268" y="630"/>
                    </a:cubicBezTo>
                    <a:cubicBezTo>
                      <a:pt x="53685" y="716"/>
                      <a:pt x="53101" y="762"/>
                      <a:pt x="52512" y="762"/>
                    </a:cubicBezTo>
                    <a:cubicBezTo>
                      <a:pt x="52427" y="762"/>
                      <a:pt x="52342" y="761"/>
                      <a:pt x="52257" y="759"/>
                    </a:cubicBezTo>
                    <a:cubicBezTo>
                      <a:pt x="51529" y="744"/>
                      <a:pt x="50793" y="668"/>
                      <a:pt x="50079" y="524"/>
                    </a:cubicBezTo>
                    <a:cubicBezTo>
                      <a:pt x="49389" y="387"/>
                      <a:pt x="48721" y="159"/>
                      <a:pt x="48023" y="45"/>
                    </a:cubicBezTo>
                    <a:cubicBezTo>
                      <a:pt x="47841" y="15"/>
                      <a:pt x="47663" y="1"/>
                      <a:pt x="47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72"/>
              <p:cNvSpPr/>
              <p:nvPr/>
            </p:nvSpPr>
            <p:spPr>
              <a:xfrm rot="1682004">
                <a:off x="4221573" y="213883"/>
                <a:ext cx="700896" cy="651069"/>
              </a:xfrm>
              <a:custGeom>
                <a:avLst/>
                <a:gdLst/>
                <a:ahLst/>
                <a:cxnLst/>
                <a:rect l="l" t="t" r="r" b="b"/>
                <a:pathLst>
                  <a:path w="28035" h="26042" extrusionOk="0">
                    <a:moveTo>
                      <a:pt x="2175" y="2112"/>
                    </a:moveTo>
                    <a:cubicBezTo>
                      <a:pt x="2913" y="1549"/>
                      <a:pt x="3834" y="1167"/>
                      <a:pt x="4794" y="826"/>
                    </a:cubicBezTo>
                    <a:cubicBezTo>
                      <a:pt x="5755" y="485"/>
                      <a:pt x="6724" y="151"/>
                      <a:pt x="7938" y="64"/>
                    </a:cubicBezTo>
                    <a:cubicBezTo>
                      <a:pt x="9153" y="-23"/>
                      <a:pt x="10478" y="-79"/>
                      <a:pt x="12081" y="302"/>
                    </a:cubicBezTo>
                    <a:cubicBezTo>
                      <a:pt x="13684" y="683"/>
                      <a:pt x="15899" y="1493"/>
                      <a:pt x="17558" y="2350"/>
                    </a:cubicBezTo>
                    <a:cubicBezTo>
                      <a:pt x="19217" y="3207"/>
                      <a:pt x="20789" y="4319"/>
                      <a:pt x="22035" y="5446"/>
                    </a:cubicBezTo>
                    <a:cubicBezTo>
                      <a:pt x="23281" y="6573"/>
                      <a:pt x="24265" y="7986"/>
                      <a:pt x="25035" y="9113"/>
                    </a:cubicBezTo>
                    <a:cubicBezTo>
                      <a:pt x="25805" y="10240"/>
                      <a:pt x="26233" y="11216"/>
                      <a:pt x="26654" y="12208"/>
                    </a:cubicBezTo>
                    <a:cubicBezTo>
                      <a:pt x="27075" y="13200"/>
                      <a:pt x="27329" y="13899"/>
                      <a:pt x="27559" y="15066"/>
                    </a:cubicBezTo>
                    <a:cubicBezTo>
                      <a:pt x="27789" y="16233"/>
                      <a:pt x="28051" y="17947"/>
                      <a:pt x="28035" y="19209"/>
                    </a:cubicBezTo>
                    <a:cubicBezTo>
                      <a:pt x="28019" y="20471"/>
                      <a:pt x="27774" y="21717"/>
                      <a:pt x="27464" y="22638"/>
                    </a:cubicBezTo>
                    <a:cubicBezTo>
                      <a:pt x="27155" y="23559"/>
                      <a:pt x="26702" y="24186"/>
                      <a:pt x="26178" y="24734"/>
                    </a:cubicBezTo>
                    <a:cubicBezTo>
                      <a:pt x="25654" y="25282"/>
                      <a:pt x="24940" y="25726"/>
                      <a:pt x="24321" y="25924"/>
                    </a:cubicBezTo>
                    <a:cubicBezTo>
                      <a:pt x="23702" y="26122"/>
                      <a:pt x="22995" y="26035"/>
                      <a:pt x="22463" y="25924"/>
                    </a:cubicBezTo>
                    <a:cubicBezTo>
                      <a:pt x="21931" y="25813"/>
                      <a:pt x="21440" y="25568"/>
                      <a:pt x="21130" y="25258"/>
                    </a:cubicBezTo>
                    <a:cubicBezTo>
                      <a:pt x="20821" y="24949"/>
                      <a:pt x="20678" y="24615"/>
                      <a:pt x="20606" y="24067"/>
                    </a:cubicBezTo>
                    <a:cubicBezTo>
                      <a:pt x="20535" y="23519"/>
                      <a:pt x="20717" y="22552"/>
                      <a:pt x="20701" y="21972"/>
                    </a:cubicBezTo>
                    <a:cubicBezTo>
                      <a:pt x="20685" y="21393"/>
                      <a:pt x="20710" y="21106"/>
                      <a:pt x="20511" y="20590"/>
                    </a:cubicBezTo>
                    <a:cubicBezTo>
                      <a:pt x="20313" y="20074"/>
                      <a:pt x="19955" y="19368"/>
                      <a:pt x="19510" y="18876"/>
                    </a:cubicBezTo>
                    <a:cubicBezTo>
                      <a:pt x="19066" y="18384"/>
                      <a:pt x="18535" y="17995"/>
                      <a:pt x="17844" y="17638"/>
                    </a:cubicBezTo>
                    <a:cubicBezTo>
                      <a:pt x="17154" y="17281"/>
                      <a:pt x="16534" y="17051"/>
                      <a:pt x="15367" y="16733"/>
                    </a:cubicBezTo>
                    <a:cubicBezTo>
                      <a:pt x="14200" y="16416"/>
                      <a:pt x="12026" y="16011"/>
                      <a:pt x="10843" y="15733"/>
                    </a:cubicBezTo>
                    <a:cubicBezTo>
                      <a:pt x="9660" y="15455"/>
                      <a:pt x="9128" y="15312"/>
                      <a:pt x="8271" y="15066"/>
                    </a:cubicBezTo>
                    <a:cubicBezTo>
                      <a:pt x="7414" y="14820"/>
                      <a:pt x="6564" y="14661"/>
                      <a:pt x="5699" y="14256"/>
                    </a:cubicBezTo>
                    <a:cubicBezTo>
                      <a:pt x="4834" y="13851"/>
                      <a:pt x="3890" y="13423"/>
                      <a:pt x="3080" y="12637"/>
                    </a:cubicBezTo>
                    <a:cubicBezTo>
                      <a:pt x="2270" y="11851"/>
                      <a:pt x="1349" y="10494"/>
                      <a:pt x="841" y="9541"/>
                    </a:cubicBezTo>
                    <a:cubicBezTo>
                      <a:pt x="333" y="8589"/>
                      <a:pt x="111" y="7811"/>
                      <a:pt x="32" y="6922"/>
                    </a:cubicBezTo>
                    <a:cubicBezTo>
                      <a:pt x="-47" y="6033"/>
                      <a:pt x="8" y="5009"/>
                      <a:pt x="365" y="4207"/>
                    </a:cubicBezTo>
                    <a:cubicBezTo>
                      <a:pt x="722" y="3405"/>
                      <a:pt x="1437" y="2676"/>
                      <a:pt x="2175" y="21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318" name="Google Shape;2318;p72"/>
              <p:cNvSpPr/>
              <p:nvPr/>
            </p:nvSpPr>
            <p:spPr>
              <a:xfrm>
                <a:off x="3467968" y="7"/>
                <a:ext cx="479900" cy="491125"/>
              </a:xfrm>
              <a:custGeom>
                <a:avLst/>
                <a:gdLst/>
                <a:ahLst/>
                <a:cxnLst/>
                <a:rect l="l" t="t" r="r" b="b"/>
                <a:pathLst>
                  <a:path w="19196" h="19645" extrusionOk="0">
                    <a:moveTo>
                      <a:pt x="3963" y="880"/>
                    </a:moveTo>
                    <a:cubicBezTo>
                      <a:pt x="3479" y="1110"/>
                      <a:pt x="3209" y="1277"/>
                      <a:pt x="2772" y="1642"/>
                    </a:cubicBezTo>
                    <a:cubicBezTo>
                      <a:pt x="2335" y="2007"/>
                      <a:pt x="1732" y="2603"/>
                      <a:pt x="1343" y="3071"/>
                    </a:cubicBezTo>
                    <a:cubicBezTo>
                      <a:pt x="954" y="3539"/>
                      <a:pt x="660" y="3944"/>
                      <a:pt x="438" y="4452"/>
                    </a:cubicBezTo>
                    <a:cubicBezTo>
                      <a:pt x="216" y="4960"/>
                      <a:pt x="42" y="5436"/>
                      <a:pt x="10" y="6119"/>
                    </a:cubicBezTo>
                    <a:cubicBezTo>
                      <a:pt x="-22" y="6802"/>
                      <a:pt x="10" y="7651"/>
                      <a:pt x="248" y="8548"/>
                    </a:cubicBezTo>
                    <a:cubicBezTo>
                      <a:pt x="486" y="9445"/>
                      <a:pt x="780" y="10445"/>
                      <a:pt x="1439" y="11501"/>
                    </a:cubicBezTo>
                    <a:cubicBezTo>
                      <a:pt x="2098" y="12557"/>
                      <a:pt x="3074" y="13795"/>
                      <a:pt x="4201" y="14882"/>
                    </a:cubicBezTo>
                    <a:cubicBezTo>
                      <a:pt x="5328" y="15969"/>
                      <a:pt x="7137" y="17319"/>
                      <a:pt x="8201" y="18025"/>
                    </a:cubicBezTo>
                    <a:cubicBezTo>
                      <a:pt x="9265" y="18732"/>
                      <a:pt x="9591" y="18851"/>
                      <a:pt x="10583" y="19121"/>
                    </a:cubicBezTo>
                    <a:cubicBezTo>
                      <a:pt x="11575" y="19391"/>
                      <a:pt x="13154" y="19661"/>
                      <a:pt x="14154" y="19645"/>
                    </a:cubicBezTo>
                    <a:cubicBezTo>
                      <a:pt x="15154" y="19629"/>
                      <a:pt x="15924" y="19328"/>
                      <a:pt x="16583" y="19026"/>
                    </a:cubicBezTo>
                    <a:cubicBezTo>
                      <a:pt x="17242" y="18724"/>
                      <a:pt x="17686" y="18327"/>
                      <a:pt x="18107" y="17835"/>
                    </a:cubicBezTo>
                    <a:cubicBezTo>
                      <a:pt x="18528" y="17343"/>
                      <a:pt x="18956" y="16708"/>
                      <a:pt x="19107" y="16073"/>
                    </a:cubicBezTo>
                    <a:cubicBezTo>
                      <a:pt x="19258" y="15438"/>
                      <a:pt x="19210" y="14652"/>
                      <a:pt x="19012" y="14025"/>
                    </a:cubicBezTo>
                    <a:cubicBezTo>
                      <a:pt x="18814" y="13398"/>
                      <a:pt x="18346" y="12826"/>
                      <a:pt x="17917" y="12310"/>
                    </a:cubicBezTo>
                    <a:cubicBezTo>
                      <a:pt x="17488" y="11794"/>
                      <a:pt x="16821" y="11318"/>
                      <a:pt x="16440" y="10929"/>
                    </a:cubicBezTo>
                    <a:cubicBezTo>
                      <a:pt x="16059" y="10540"/>
                      <a:pt x="15829" y="10302"/>
                      <a:pt x="15631" y="9977"/>
                    </a:cubicBezTo>
                    <a:cubicBezTo>
                      <a:pt x="15433" y="9652"/>
                      <a:pt x="15345" y="9453"/>
                      <a:pt x="15250" y="8977"/>
                    </a:cubicBezTo>
                    <a:cubicBezTo>
                      <a:pt x="15155" y="8501"/>
                      <a:pt x="15091" y="7627"/>
                      <a:pt x="15059" y="7119"/>
                    </a:cubicBezTo>
                    <a:cubicBezTo>
                      <a:pt x="15027" y="6611"/>
                      <a:pt x="15130" y="6429"/>
                      <a:pt x="15059" y="5929"/>
                    </a:cubicBezTo>
                    <a:cubicBezTo>
                      <a:pt x="14988" y="5429"/>
                      <a:pt x="14917" y="4730"/>
                      <a:pt x="14631" y="4119"/>
                    </a:cubicBezTo>
                    <a:cubicBezTo>
                      <a:pt x="14345" y="3508"/>
                      <a:pt x="13956" y="2818"/>
                      <a:pt x="13345" y="2262"/>
                    </a:cubicBezTo>
                    <a:cubicBezTo>
                      <a:pt x="12734" y="1706"/>
                      <a:pt x="11790" y="1158"/>
                      <a:pt x="10964" y="785"/>
                    </a:cubicBezTo>
                    <a:cubicBezTo>
                      <a:pt x="10139" y="412"/>
                      <a:pt x="9273" y="110"/>
                      <a:pt x="8392" y="23"/>
                    </a:cubicBezTo>
                    <a:cubicBezTo>
                      <a:pt x="7511" y="-64"/>
                      <a:pt x="6415" y="118"/>
                      <a:pt x="5677" y="261"/>
                    </a:cubicBezTo>
                    <a:cubicBezTo>
                      <a:pt x="4939" y="404"/>
                      <a:pt x="4447" y="650"/>
                      <a:pt x="3963" y="8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319" name="Google Shape;2319;p72"/>
              <p:cNvSpPr/>
              <p:nvPr/>
            </p:nvSpPr>
            <p:spPr>
              <a:xfrm>
                <a:off x="3376372" y="3607009"/>
                <a:ext cx="488150" cy="427500"/>
              </a:xfrm>
              <a:custGeom>
                <a:avLst/>
                <a:gdLst/>
                <a:ahLst/>
                <a:cxnLst/>
                <a:rect l="l" t="t" r="r" b="b"/>
                <a:pathLst>
                  <a:path w="19526" h="17100" extrusionOk="0">
                    <a:moveTo>
                      <a:pt x="8787" y="118"/>
                    </a:moveTo>
                    <a:cubicBezTo>
                      <a:pt x="7922" y="253"/>
                      <a:pt x="6961" y="451"/>
                      <a:pt x="5977" y="880"/>
                    </a:cubicBezTo>
                    <a:cubicBezTo>
                      <a:pt x="4993" y="1309"/>
                      <a:pt x="3730" y="1944"/>
                      <a:pt x="2881" y="2690"/>
                    </a:cubicBezTo>
                    <a:cubicBezTo>
                      <a:pt x="2032" y="3436"/>
                      <a:pt x="1357" y="4397"/>
                      <a:pt x="881" y="5357"/>
                    </a:cubicBezTo>
                    <a:cubicBezTo>
                      <a:pt x="405" y="6318"/>
                      <a:pt x="111" y="7509"/>
                      <a:pt x="24" y="8453"/>
                    </a:cubicBezTo>
                    <a:cubicBezTo>
                      <a:pt x="-63" y="9398"/>
                      <a:pt x="95" y="10175"/>
                      <a:pt x="357" y="11024"/>
                    </a:cubicBezTo>
                    <a:cubicBezTo>
                      <a:pt x="619" y="11873"/>
                      <a:pt x="936" y="12739"/>
                      <a:pt x="1595" y="13549"/>
                    </a:cubicBezTo>
                    <a:cubicBezTo>
                      <a:pt x="2254" y="14359"/>
                      <a:pt x="3286" y="15311"/>
                      <a:pt x="4310" y="15882"/>
                    </a:cubicBezTo>
                    <a:cubicBezTo>
                      <a:pt x="5334" y="16454"/>
                      <a:pt x="6636" y="16788"/>
                      <a:pt x="7739" y="16978"/>
                    </a:cubicBezTo>
                    <a:cubicBezTo>
                      <a:pt x="8842" y="17169"/>
                      <a:pt x="10001" y="17097"/>
                      <a:pt x="10930" y="17025"/>
                    </a:cubicBezTo>
                    <a:cubicBezTo>
                      <a:pt x="11859" y="16954"/>
                      <a:pt x="12430" y="16851"/>
                      <a:pt x="13311" y="16549"/>
                    </a:cubicBezTo>
                    <a:cubicBezTo>
                      <a:pt x="14192" y="16247"/>
                      <a:pt x="15406" y="15850"/>
                      <a:pt x="16216" y="15215"/>
                    </a:cubicBezTo>
                    <a:cubicBezTo>
                      <a:pt x="17026" y="14580"/>
                      <a:pt x="17661" y="13644"/>
                      <a:pt x="18169" y="12739"/>
                    </a:cubicBezTo>
                    <a:cubicBezTo>
                      <a:pt x="18677" y="11834"/>
                      <a:pt x="19042" y="10715"/>
                      <a:pt x="19264" y="9786"/>
                    </a:cubicBezTo>
                    <a:cubicBezTo>
                      <a:pt x="19486" y="8857"/>
                      <a:pt x="19573" y="8048"/>
                      <a:pt x="19502" y="7167"/>
                    </a:cubicBezTo>
                    <a:cubicBezTo>
                      <a:pt x="19431" y="6286"/>
                      <a:pt x="19217" y="5326"/>
                      <a:pt x="18836" y="4500"/>
                    </a:cubicBezTo>
                    <a:cubicBezTo>
                      <a:pt x="18455" y="3675"/>
                      <a:pt x="17923" y="2833"/>
                      <a:pt x="17216" y="2214"/>
                    </a:cubicBezTo>
                    <a:cubicBezTo>
                      <a:pt x="16510" y="1595"/>
                      <a:pt x="15605" y="1142"/>
                      <a:pt x="14597" y="785"/>
                    </a:cubicBezTo>
                    <a:cubicBezTo>
                      <a:pt x="13589" y="428"/>
                      <a:pt x="12136" y="182"/>
                      <a:pt x="11168" y="71"/>
                    </a:cubicBezTo>
                    <a:cubicBezTo>
                      <a:pt x="10200" y="-40"/>
                      <a:pt x="9652" y="-17"/>
                      <a:pt x="8787" y="1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2320" name="Google Shape;2320;p72"/>
              <p:cNvSpPr/>
              <p:nvPr/>
            </p:nvSpPr>
            <p:spPr>
              <a:xfrm rot="10800000">
                <a:off x="3093736" y="4248146"/>
                <a:ext cx="282642" cy="275269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47" extrusionOk="0">
                    <a:moveTo>
                      <a:pt x="1398" y="1"/>
                    </a:moveTo>
                    <a:cubicBezTo>
                      <a:pt x="1387" y="1"/>
                      <a:pt x="1376" y="2"/>
                      <a:pt x="1367" y="5"/>
                    </a:cubicBezTo>
                    <a:cubicBezTo>
                      <a:pt x="1150" y="85"/>
                      <a:pt x="1099" y="352"/>
                      <a:pt x="1099" y="525"/>
                    </a:cubicBezTo>
                    <a:cubicBezTo>
                      <a:pt x="1099" y="663"/>
                      <a:pt x="1063" y="800"/>
                      <a:pt x="998" y="923"/>
                    </a:cubicBezTo>
                    <a:cubicBezTo>
                      <a:pt x="810" y="1241"/>
                      <a:pt x="449" y="1385"/>
                      <a:pt x="203" y="1653"/>
                    </a:cubicBezTo>
                    <a:cubicBezTo>
                      <a:pt x="8" y="1790"/>
                      <a:pt x="1" y="1949"/>
                      <a:pt x="174" y="2137"/>
                    </a:cubicBezTo>
                    <a:cubicBezTo>
                      <a:pt x="168" y="2346"/>
                      <a:pt x="231" y="2446"/>
                      <a:pt x="364" y="2446"/>
                    </a:cubicBezTo>
                    <a:cubicBezTo>
                      <a:pt x="391" y="2446"/>
                      <a:pt x="422" y="2442"/>
                      <a:pt x="456" y="2433"/>
                    </a:cubicBezTo>
                    <a:cubicBezTo>
                      <a:pt x="483" y="2439"/>
                      <a:pt x="510" y="2442"/>
                      <a:pt x="537" y="2442"/>
                    </a:cubicBezTo>
                    <a:cubicBezTo>
                      <a:pt x="697" y="2442"/>
                      <a:pt x="856" y="2342"/>
                      <a:pt x="998" y="2274"/>
                    </a:cubicBezTo>
                    <a:cubicBezTo>
                      <a:pt x="1237" y="2158"/>
                      <a:pt x="1453" y="2014"/>
                      <a:pt x="1656" y="1841"/>
                    </a:cubicBezTo>
                    <a:cubicBezTo>
                      <a:pt x="2147" y="1349"/>
                      <a:pt x="1887" y="670"/>
                      <a:pt x="1677" y="121"/>
                    </a:cubicBezTo>
                    <a:cubicBezTo>
                      <a:pt x="1583" y="58"/>
                      <a:pt x="1473" y="1"/>
                      <a:pt x="1398" y="1"/>
                    </a:cubicBezTo>
                    <a:close/>
                  </a:path>
                </a:pathLst>
              </a:custGeom>
              <a:solidFill>
                <a:srgbClr val="FFF2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1" name="Google Shape;2321;p72"/>
          <p:cNvSpPr txBox="1">
            <a:spLocks noGrp="1"/>
          </p:cNvSpPr>
          <p:nvPr>
            <p:ph type="title"/>
          </p:nvPr>
        </p:nvSpPr>
        <p:spPr>
          <a:xfrm>
            <a:off x="6478752" y="0"/>
            <a:ext cx="2531071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2322" name="Google Shape;2322;p72"/>
          <p:cNvSpPr txBox="1">
            <a:spLocks noGrp="1"/>
          </p:cNvSpPr>
          <p:nvPr>
            <p:ph type="subTitle" idx="1"/>
          </p:nvPr>
        </p:nvSpPr>
        <p:spPr>
          <a:xfrm>
            <a:off x="5104444" y="1578472"/>
            <a:ext cx="3772273" cy="23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de-CH" err="1"/>
              <a:t>Dealing</a:t>
            </a:r>
            <a:r>
              <a:rPr lang="de-CH"/>
              <a:t> </a:t>
            </a:r>
            <a:r>
              <a:rPr lang="de-CH" err="1"/>
              <a:t>with</a:t>
            </a:r>
            <a:r>
              <a:rPr lang="de-CH"/>
              <a:t> </a:t>
            </a:r>
            <a:r>
              <a:rPr lang="de-CH" err="1"/>
              <a:t>problems</a:t>
            </a:r>
            <a:endParaRPr lang="de-CH"/>
          </a:p>
          <a:p>
            <a:pPr marL="0" lvl="0" indent="0" algn="r"/>
            <a:endParaRPr lang="de-CH"/>
          </a:p>
          <a:p>
            <a:pPr marL="0" lvl="0" indent="0" algn="r"/>
            <a:r>
              <a:rPr lang="de-CH"/>
              <a:t> </a:t>
            </a:r>
          </a:p>
          <a:p>
            <a:pPr marL="0" lvl="0" indent="0" algn="r"/>
            <a:endParaRPr lang="de-CH"/>
          </a:p>
          <a:p>
            <a:pPr marL="0" lvl="0" indent="0" algn="ctr"/>
            <a:r>
              <a:rPr lang="de-CH" err="1"/>
              <a:t>Practical</a:t>
            </a:r>
            <a:r>
              <a:rPr lang="de-CH"/>
              <a:t> </a:t>
            </a:r>
            <a:r>
              <a:rPr lang="de-CH" err="1"/>
              <a:t>implications</a:t>
            </a:r>
            <a:endParaRPr lang="de-CH"/>
          </a:p>
          <a:p>
            <a:pPr marL="0" lvl="0" indent="0" algn="r"/>
            <a:endParaRPr lang="de-CH"/>
          </a:p>
          <a:p>
            <a:pPr marL="0" lvl="0" indent="0" algn="r"/>
            <a:endParaRPr lang="de-CH"/>
          </a:p>
          <a:p>
            <a:pPr marL="0" lvl="0" indent="0" algn="r"/>
            <a:endParaRPr lang="de-CH"/>
          </a:p>
          <a:p>
            <a:pPr marL="0" lvl="0" indent="0" algn="r"/>
            <a:r>
              <a:rPr lang="de-CH"/>
              <a:t>Potential </a:t>
            </a:r>
            <a:r>
              <a:rPr lang="de-CH" err="1"/>
              <a:t>discussions</a:t>
            </a:r>
            <a:r>
              <a:rPr lang="de-CH"/>
              <a:t> </a:t>
            </a:r>
            <a:r>
              <a:rPr lang="de-CH" err="1"/>
              <a:t>for</a:t>
            </a:r>
            <a:r>
              <a:rPr lang="de-CH"/>
              <a:t> </a:t>
            </a:r>
            <a:r>
              <a:rPr lang="de-CH" err="1"/>
              <a:t>further</a:t>
            </a:r>
            <a:r>
              <a:rPr lang="de-CH"/>
              <a:t> </a:t>
            </a:r>
            <a:r>
              <a:rPr lang="de-CH" err="1"/>
              <a:t>analysis</a:t>
            </a:r>
            <a:endParaRPr lang="de-CH"/>
          </a:p>
          <a:p>
            <a:pPr marL="0" lvl="0" indent="0" algn="r"/>
            <a:endParaRPr lang="de-CH"/>
          </a:p>
          <a:p>
            <a:pPr marL="0" lvl="0" indent="0" algn="r"/>
            <a:endParaRPr lang="de-CH"/>
          </a:p>
        </p:txBody>
      </p:sp>
      <p:sp>
        <p:nvSpPr>
          <p:cNvPr id="2323" name="Google Shape;2323;p72"/>
          <p:cNvSpPr/>
          <p:nvPr/>
        </p:nvSpPr>
        <p:spPr>
          <a:xfrm rot="-5400000">
            <a:off x="14393173" y="-1701766"/>
            <a:ext cx="123332" cy="10574"/>
          </a:xfrm>
          <a:custGeom>
            <a:avLst/>
            <a:gdLst/>
            <a:ahLst/>
            <a:cxnLst/>
            <a:rect l="l" t="t" r="r" b="b"/>
            <a:pathLst>
              <a:path w="1458" h="125" extrusionOk="0">
                <a:moveTo>
                  <a:pt x="964" y="0"/>
                </a:moveTo>
                <a:cubicBezTo>
                  <a:pt x="670" y="0"/>
                  <a:pt x="374" y="7"/>
                  <a:pt x="76" y="7"/>
                </a:cubicBezTo>
                <a:cubicBezTo>
                  <a:pt x="0" y="7"/>
                  <a:pt x="0" y="121"/>
                  <a:pt x="76" y="121"/>
                </a:cubicBezTo>
                <a:cubicBezTo>
                  <a:pt x="374" y="121"/>
                  <a:pt x="670" y="124"/>
                  <a:pt x="964" y="124"/>
                </a:cubicBezTo>
                <a:cubicBezTo>
                  <a:pt x="1111" y="124"/>
                  <a:pt x="1257" y="123"/>
                  <a:pt x="1404" y="121"/>
                </a:cubicBezTo>
                <a:cubicBezTo>
                  <a:pt x="1457" y="98"/>
                  <a:pt x="1457" y="22"/>
                  <a:pt x="1404" y="7"/>
                </a:cubicBezTo>
                <a:cubicBezTo>
                  <a:pt x="1257" y="2"/>
                  <a:pt x="1111" y="0"/>
                  <a:pt x="9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72"/>
          <p:cNvSpPr/>
          <p:nvPr/>
        </p:nvSpPr>
        <p:spPr>
          <a:xfrm rot="-5400000">
            <a:off x="14434410" y="-1662813"/>
            <a:ext cx="132299" cy="17426"/>
          </a:xfrm>
          <a:custGeom>
            <a:avLst/>
            <a:gdLst/>
            <a:ahLst/>
            <a:cxnLst/>
            <a:rect l="l" t="t" r="r" b="b"/>
            <a:pathLst>
              <a:path w="1564" h="206" extrusionOk="0">
                <a:moveTo>
                  <a:pt x="61" y="0"/>
                </a:moveTo>
                <a:cubicBezTo>
                  <a:pt x="0" y="0"/>
                  <a:pt x="8" y="84"/>
                  <a:pt x="61" y="91"/>
                </a:cubicBezTo>
                <a:cubicBezTo>
                  <a:pt x="539" y="137"/>
                  <a:pt x="1009" y="182"/>
                  <a:pt x="1488" y="205"/>
                </a:cubicBezTo>
                <a:cubicBezTo>
                  <a:pt x="1490" y="205"/>
                  <a:pt x="1492" y="206"/>
                  <a:pt x="1495" y="206"/>
                </a:cubicBezTo>
                <a:cubicBezTo>
                  <a:pt x="1563" y="206"/>
                  <a:pt x="1561" y="99"/>
                  <a:pt x="1488" y="91"/>
                </a:cubicBezTo>
                <a:cubicBezTo>
                  <a:pt x="1017" y="46"/>
                  <a:pt x="539" y="23"/>
                  <a:pt x="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72"/>
          <p:cNvSpPr/>
          <p:nvPr/>
        </p:nvSpPr>
        <p:spPr>
          <a:xfrm rot="-5400000">
            <a:off x="14038487" y="-754528"/>
            <a:ext cx="107937" cy="24108"/>
          </a:xfrm>
          <a:custGeom>
            <a:avLst/>
            <a:gdLst/>
            <a:ahLst/>
            <a:cxnLst/>
            <a:rect l="l" t="t" r="r" b="b"/>
            <a:pathLst>
              <a:path w="1276" h="285" extrusionOk="0">
                <a:moveTo>
                  <a:pt x="955" y="0"/>
                </a:moveTo>
                <a:cubicBezTo>
                  <a:pt x="644" y="0"/>
                  <a:pt x="333" y="67"/>
                  <a:pt x="47" y="205"/>
                </a:cubicBezTo>
                <a:cubicBezTo>
                  <a:pt x="0" y="225"/>
                  <a:pt x="29" y="285"/>
                  <a:pt x="72" y="285"/>
                </a:cubicBezTo>
                <a:cubicBezTo>
                  <a:pt x="79" y="285"/>
                  <a:pt x="85" y="284"/>
                  <a:pt x="92" y="281"/>
                </a:cubicBezTo>
                <a:cubicBezTo>
                  <a:pt x="365" y="162"/>
                  <a:pt x="662" y="99"/>
                  <a:pt x="959" y="99"/>
                </a:cubicBezTo>
                <a:cubicBezTo>
                  <a:pt x="1042" y="99"/>
                  <a:pt x="1125" y="104"/>
                  <a:pt x="1208" y="114"/>
                </a:cubicBezTo>
                <a:cubicBezTo>
                  <a:pt x="1210" y="114"/>
                  <a:pt x="1212" y="114"/>
                  <a:pt x="1215" y="114"/>
                </a:cubicBezTo>
                <a:cubicBezTo>
                  <a:pt x="1276" y="114"/>
                  <a:pt x="1274" y="15"/>
                  <a:pt x="1208" y="15"/>
                </a:cubicBezTo>
                <a:cubicBezTo>
                  <a:pt x="1124" y="5"/>
                  <a:pt x="1040" y="0"/>
                  <a:pt x="9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72"/>
          <p:cNvSpPr/>
          <p:nvPr/>
        </p:nvSpPr>
        <p:spPr>
          <a:xfrm rot="-5400000">
            <a:off x="14998626" y="716196"/>
            <a:ext cx="115635" cy="9728"/>
          </a:xfrm>
          <a:custGeom>
            <a:avLst/>
            <a:gdLst/>
            <a:ahLst/>
            <a:cxnLst/>
            <a:rect l="l" t="t" r="r" b="b"/>
            <a:pathLst>
              <a:path w="1367" h="115" extrusionOk="0">
                <a:moveTo>
                  <a:pt x="1290" y="1"/>
                </a:moveTo>
                <a:cubicBezTo>
                  <a:pt x="880" y="1"/>
                  <a:pt x="471" y="8"/>
                  <a:pt x="61" y="8"/>
                </a:cubicBezTo>
                <a:cubicBezTo>
                  <a:pt x="0" y="8"/>
                  <a:pt x="0" y="99"/>
                  <a:pt x="61" y="99"/>
                </a:cubicBezTo>
                <a:cubicBezTo>
                  <a:pt x="471" y="107"/>
                  <a:pt x="880" y="115"/>
                  <a:pt x="1290" y="115"/>
                </a:cubicBezTo>
                <a:cubicBezTo>
                  <a:pt x="1366" y="115"/>
                  <a:pt x="1366" y="1"/>
                  <a:pt x="12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72"/>
          <p:cNvSpPr/>
          <p:nvPr/>
        </p:nvSpPr>
        <p:spPr>
          <a:xfrm rot="-5400000">
            <a:off x="14991182" y="785983"/>
            <a:ext cx="193965" cy="12773"/>
          </a:xfrm>
          <a:custGeom>
            <a:avLst/>
            <a:gdLst/>
            <a:ahLst/>
            <a:cxnLst/>
            <a:rect l="l" t="t" r="r" b="b"/>
            <a:pathLst>
              <a:path w="2293" h="151" extrusionOk="0">
                <a:moveTo>
                  <a:pt x="31" y="0"/>
                </a:moveTo>
                <a:cubicBezTo>
                  <a:pt x="8" y="0"/>
                  <a:pt x="1" y="46"/>
                  <a:pt x="24" y="54"/>
                </a:cubicBezTo>
                <a:cubicBezTo>
                  <a:pt x="527" y="116"/>
                  <a:pt x="1030" y="150"/>
                  <a:pt x="1535" y="150"/>
                </a:cubicBezTo>
                <a:cubicBezTo>
                  <a:pt x="1762" y="150"/>
                  <a:pt x="1989" y="144"/>
                  <a:pt x="2217" y="129"/>
                </a:cubicBezTo>
                <a:cubicBezTo>
                  <a:pt x="2285" y="122"/>
                  <a:pt x="2293" y="16"/>
                  <a:pt x="2217" y="16"/>
                </a:cubicBezTo>
                <a:cubicBezTo>
                  <a:pt x="1902" y="32"/>
                  <a:pt x="1587" y="40"/>
                  <a:pt x="1272" y="40"/>
                </a:cubicBezTo>
                <a:cubicBezTo>
                  <a:pt x="858" y="40"/>
                  <a:pt x="445" y="26"/>
                  <a:pt x="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72"/>
          <p:cNvSpPr/>
          <p:nvPr/>
        </p:nvSpPr>
        <p:spPr>
          <a:xfrm rot="-5400000">
            <a:off x="14059926" y="1108229"/>
            <a:ext cx="53545" cy="118426"/>
          </a:xfrm>
          <a:custGeom>
            <a:avLst/>
            <a:gdLst/>
            <a:ahLst/>
            <a:cxnLst/>
            <a:rect l="l" t="t" r="r" b="b"/>
            <a:pathLst>
              <a:path w="633" h="1400" extrusionOk="0">
                <a:moveTo>
                  <a:pt x="72" y="0"/>
                </a:moveTo>
                <a:cubicBezTo>
                  <a:pt x="53" y="0"/>
                  <a:pt x="34" y="12"/>
                  <a:pt x="30" y="34"/>
                </a:cubicBezTo>
                <a:cubicBezTo>
                  <a:pt x="0" y="535"/>
                  <a:pt x="190" y="1036"/>
                  <a:pt x="554" y="1393"/>
                </a:cubicBezTo>
                <a:cubicBezTo>
                  <a:pt x="561" y="1398"/>
                  <a:pt x="568" y="1400"/>
                  <a:pt x="576" y="1400"/>
                </a:cubicBezTo>
                <a:cubicBezTo>
                  <a:pt x="604" y="1400"/>
                  <a:pt x="633" y="1371"/>
                  <a:pt x="615" y="1347"/>
                </a:cubicBezTo>
                <a:cubicBezTo>
                  <a:pt x="311" y="968"/>
                  <a:pt x="137" y="512"/>
                  <a:pt x="114" y="34"/>
                </a:cubicBezTo>
                <a:cubicBezTo>
                  <a:pt x="110" y="12"/>
                  <a:pt x="91" y="0"/>
                  <a:pt x="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72"/>
          <p:cNvSpPr/>
          <p:nvPr/>
        </p:nvSpPr>
        <p:spPr>
          <a:xfrm rot="-5400000">
            <a:off x="14028628" y="1147140"/>
            <a:ext cx="48639" cy="121979"/>
          </a:xfrm>
          <a:custGeom>
            <a:avLst/>
            <a:gdLst/>
            <a:ahLst/>
            <a:cxnLst/>
            <a:rect l="l" t="t" r="r" b="b"/>
            <a:pathLst>
              <a:path w="575" h="1442" extrusionOk="0">
                <a:moveTo>
                  <a:pt x="77" y="1"/>
                </a:moveTo>
                <a:cubicBezTo>
                  <a:pt x="38" y="1"/>
                  <a:pt x="1" y="26"/>
                  <a:pt x="4" y="75"/>
                </a:cubicBezTo>
                <a:cubicBezTo>
                  <a:pt x="50" y="553"/>
                  <a:pt x="217" y="1023"/>
                  <a:pt x="490" y="1426"/>
                </a:cubicBezTo>
                <a:cubicBezTo>
                  <a:pt x="499" y="1437"/>
                  <a:pt x="510" y="1441"/>
                  <a:pt x="522" y="1441"/>
                </a:cubicBezTo>
                <a:cubicBezTo>
                  <a:pt x="549" y="1441"/>
                  <a:pt x="574" y="1415"/>
                  <a:pt x="558" y="1388"/>
                </a:cubicBezTo>
                <a:cubicBezTo>
                  <a:pt x="323" y="986"/>
                  <a:pt x="186" y="538"/>
                  <a:pt x="156" y="75"/>
                </a:cubicBezTo>
                <a:cubicBezTo>
                  <a:pt x="156" y="26"/>
                  <a:pt x="116" y="1"/>
                  <a:pt x="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fik 2" descr="Brainstorming Silhouette">
            <a:extLst>
              <a:ext uri="{FF2B5EF4-FFF2-40B4-BE49-F238E27FC236}">
                <a16:creationId xmlns:a16="http://schemas.microsoft.com/office/drawing/2014/main" id="{EE95B0E0-01A6-9A40-AA80-72AF4D1A2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6606" y="1578472"/>
            <a:ext cx="428363" cy="428363"/>
          </a:xfrm>
          <a:prstGeom prst="rect">
            <a:avLst/>
          </a:prstGeom>
        </p:spPr>
      </p:pic>
      <p:pic>
        <p:nvPicPr>
          <p:cNvPr id="5" name="Grafik 4" descr="Zeichensprache Silhouette">
            <a:extLst>
              <a:ext uri="{FF2B5EF4-FFF2-40B4-BE49-F238E27FC236}">
                <a16:creationId xmlns:a16="http://schemas.microsoft.com/office/drawing/2014/main" id="{1878DC42-19F5-3A4A-B662-093888E00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302" y="2530959"/>
            <a:ext cx="491125" cy="491125"/>
          </a:xfrm>
          <a:prstGeom prst="rect">
            <a:avLst/>
          </a:prstGeom>
        </p:spPr>
      </p:pic>
      <p:pic>
        <p:nvPicPr>
          <p:cNvPr id="7" name="Grafik 6" descr="Lehrer Silhouette">
            <a:extLst>
              <a:ext uri="{FF2B5EF4-FFF2-40B4-BE49-F238E27FC236}">
                <a16:creationId xmlns:a16="http://schemas.microsoft.com/office/drawing/2014/main" id="{55A4C921-B01D-D846-AC99-10CE9A6748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7974" y="3529070"/>
            <a:ext cx="427500" cy="427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3C6"/>
        </a:solidFill>
        <a:effectLst/>
      </p:bgPr>
    </p:bg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152771" y="1800069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2544" name="Google Shape;2544;p74"/>
          <p:cNvSpPr txBox="1">
            <a:spLocks noGrp="1"/>
          </p:cNvSpPr>
          <p:nvPr>
            <p:ph type="subTitle" idx="1"/>
          </p:nvPr>
        </p:nvSpPr>
        <p:spPr>
          <a:xfrm>
            <a:off x="2367121" y="2850265"/>
            <a:ext cx="43053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6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>
                <a:solidFill>
                  <a:schemeClr val="lt1"/>
                </a:solidFill>
              </a:rPr>
              <a:t>SHOULD YOU</a:t>
            </a:r>
            <a:r>
              <a:rPr lang="en"/>
              <a:t> EAT YOGURT?</a:t>
            </a:r>
            <a:endParaRPr/>
          </a:p>
        </p:txBody>
      </p:sp>
      <p:sp>
        <p:nvSpPr>
          <p:cNvPr id="1412" name="Google Shape;1412;p46"/>
          <p:cNvSpPr txBox="1">
            <a:spLocks noGrp="1"/>
          </p:cNvSpPr>
          <p:nvPr>
            <p:ph type="body" idx="1"/>
          </p:nvPr>
        </p:nvSpPr>
        <p:spPr>
          <a:xfrm>
            <a:off x="3599475" y="1033310"/>
            <a:ext cx="5167020" cy="3750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in case you did not know, there are 7 benefits in yogurt that lift your health. </a:t>
            </a:r>
            <a:br>
              <a:rPr lang="en"/>
            </a:br>
            <a:endParaRPr/>
          </a:p>
          <a:p>
            <a:pPr lvl="0" indent="-330200">
              <a:buClr>
                <a:schemeClr val="lt1"/>
              </a:buClr>
              <a:buSzPts val="1600"/>
            </a:pPr>
            <a:r>
              <a:rPr lang="de-CH" err="1"/>
              <a:t>rich</a:t>
            </a:r>
            <a:r>
              <a:rPr lang="de-CH"/>
              <a:t> in </a:t>
            </a:r>
            <a:r>
              <a:rPr lang="de-CH" err="1"/>
              <a:t>important</a:t>
            </a:r>
            <a:r>
              <a:rPr lang="de-CH"/>
              <a:t> </a:t>
            </a:r>
            <a:r>
              <a:rPr lang="de-CH" err="1"/>
              <a:t>nutrients</a:t>
            </a:r>
            <a:endParaRPr lang="de-CH"/>
          </a:p>
          <a:p>
            <a:pPr indent="-330200">
              <a:buClr>
                <a:schemeClr val="lt1"/>
              </a:buClr>
              <a:buSzPts val="1600"/>
            </a:pPr>
            <a:r>
              <a:rPr lang="de-CH"/>
              <a:t>high in </a:t>
            </a:r>
            <a:r>
              <a:rPr lang="de-CH" err="1"/>
              <a:t>protein</a:t>
            </a:r>
            <a:endParaRPr lang="de-CH"/>
          </a:p>
          <a:p>
            <a:pPr indent="-330200">
              <a:buClr>
                <a:schemeClr val="lt1"/>
              </a:buClr>
              <a:buSzPts val="1600"/>
            </a:pPr>
            <a:r>
              <a:rPr lang="de-CH" err="1"/>
              <a:t>contain</a:t>
            </a:r>
            <a:r>
              <a:rPr lang="de-CH"/>
              <a:t> live </a:t>
            </a:r>
            <a:r>
              <a:rPr lang="de-CH" err="1"/>
              <a:t>bacteria</a:t>
            </a:r>
            <a:r>
              <a:rPr lang="de-CH"/>
              <a:t> (</a:t>
            </a:r>
            <a:r>
              <a:rPr lang="de-CH" err="1"/>
              <a:t>probiotics</a:t>
            </a:r>
            <a:r>
              <a:rPr lang="de-CH"/>
              <a:t>) (</a:t>
            </a:r>
            <a:r>
              <a:rPr lang="de-CH" err="1"/>
              <a:t>only</a:t>
            </a:r>
            <a:r>
              <a:rPr lang="de-CH"/>
              <a:t> </a:t>
            </a:r>
            <a:r>
              <a:rPr lang="de-CH" err="1"/>
              <a:t>some</a:t>
            </a:r>
            <a:r>
              <a:rPr lang="de-CH"/>
              <a:t> </a:t>
            </a:r>
            <a:r>
              <a:rPr lang="de-CH" err="1"/>
              <a:t>yogurts</a:t>
            </a:r>
            <a:r>
              <a:rPr lang="de-CH"/>
              <a:t>) </a:t>
            </a:r>
          </a:p>
          <a:p>
            <a:pPr indent="-330200">
              <a:buClr>
                <a:schemeClr val="lt1"/>
              </a:buClr>
              <a:buSzPts val="1600"/>
            </a:pPr>
            <a:r>
              <a:rPr lang="de-CH" err="1"/>
              <a:t>strengthen</a:t>
            </a:r>
            <a:r>
              <a:rPr lang="de-CH"/>
              <a:t> </a:t>
            </a:r>
            <a:r>
              <a:rPr lang="de-CH" err="1"/>
              <a:t>your</a:t>
            </a:r>
            <a:r>
              <a:rPr lang="de-CH"/>
              <a:t> immune </a:t>
            </a:r>
            <a:r>
              <a:rPr lang="de-CH" err="1"/>
              <a:t>system</a:t>
            </a:r>
            <a:endParaRPr lang="de-CH"/>
          </a:p>
          <a:p>
            <a:pPr indent="-330200">
              <a:buClr>
                <a:schemeClr val="lt1"/>
              </a:buClr>
              <a:buSzPts val="1600"/>
            </a:pPr>
            <a:r>
              <a:rPr lang="de-CH" err="1"/>
              <a:t>may</a:t>
            </a:r>
            <a:r>
              <a:rPr lang="de-CH"/>
              <a:t> </a:t>
            </a:r>
            <a:r>
              <a:rPr lang="de-CH" err="1"/>
              <a:t>protect</a:t>
            </a:r>
            <a:r>
              <a:rPr lang="de-CH"/>
              <a:t> </a:t>
            </a:r>
            <a:r>
              <a:rPr lang="de-CH" err="1"/>
              <a:t>against</a:t>
            </a:r>
            <a:r>
              <a:rPr lang="de-CH"/>
              <a:t> </a:t>
            </a:r>
            <a:r>
              <a:rPr lang="de-CH" err="1"/>
              <a:t>osteoporosis</a:t>
            </a:r>
            <a:endParaRPr lang="de-CH"/>
          </a:p>
          <a:p>
            <a:pPr indent="-330200">
              <a:buClr>
                <a:schemeClr val="lt1"/>
              </a:buClr>
              <a:buSzPts val="1600"/>
            </a:pPr>
            <a:r>
              <a:rPr lang="de-CH" err="1"/>
              <a:t>may</a:t>
            </a:r>
            <a:r>
              <a:rPr lang="de-CH"/>
              <a:t> </a:t>
            </a:r>
            <a:r>
              <a:rPr lang="de-CH" err="1"/>
              <a:t>benefit</a:t>
            </a:r>
            <a:r>
              <a:rPr lang="de-CH"/>
              <a:t> </a:t>
            </a:r>
            <a:r>
              <a:rPr lang="de-CH" err="1"/>
              <a:t>heart</a:t>
            </a:r>
            <a:r>
              <a:rPr lang="de-CH"/>
              <a:t> </a:t>
            </a:r>
            <a:r>
              <a:rPr lang="de-CH" err="1"/>
              <a:t>health</a:t>
            </a:r>
            <a:endParaRPr lang="de-CH"/>
          </a:p>
          <a:p>
            <a:pPr indent="-330200">
              <a:buClr>
                <a:schemeClr val="lt1"/>
              </a:buClr>
              <a:buSzPts val="1600"/>
            </a:pPr>
            <a:r>
              <a:rPr lang="de-CH" err="1"/>
              <a:t>may</a:t>
            </a:r>
            <a:r>
              <a:rPr lang="de-CH"/>
              <a:t> promote </a:t>
            </a:r>
            <a:r>
              <a:rPr lang="de-CH" err="1"/>
              <a:t>weight</a:t>
            </a:r>
            <a:r>
              <a:rPr lang="de-CH"/>
              <a:t> </a:t>
            </a:r>
            <a:r>
              <a:rPr lang="de-CH" err="1"/>
              <a:t>management</a:t>
            </a:r>
            <a:endParaRPr lang="de-CH"/>
          </a:p>
          <a:p>
            <a:pPr marL="127000" indent="0">
              <a:spcBef>
                <a:spcPts val="1200"/>
              </a:spcBef>
              <a:buClr>
                <a:schemeClr val="lt1"/>
              </a:buClr>
              <a:buSzPts val="1600"/>
              <a:buNone/>
            </a:pPr>
            <a:r>
              <a:rPr lang="de-CH" err="1"/>
              <a:t>However</a:t>
            </a:r>
            <a:r>
              <a:rPr lang="de-CH"/>
              <a:t>, </a:t>
            </a:r>
            <a:r>
              <a:rPr lang="de-CH" err="1"/>
              <a:t>make</a:t>
            </a:r>
            <a:r>
              <a:rPr lang="de-CH"/>
              <a:t> </a:t>
            </a:r>
            <a:r>
              <a:rPr lang="de-CH" err="1"/>
              <a:t>sure</a:t>
            </a:r>
            <a:r>
              <a:rPr lang="de-CH"/>
              <a:t>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choose</a:t>
            </a:r>
            <a:r>
              <a:rPr lang="de-CH"/>
              <a:t> </a:t>
            </a:r>
            <a:r>
              <a:rPr lang="de-CH" err="1"/>
              <a:t>your</a:t>
            </a:r>
            <a:r>
              <a:rPr lang="de-CH"/>
              <a:t> </a:t>
            </a:r>
            <a:r>
              <a:rPr lang="de-CH" err="1"/>
              <a:t>yogurt</a:t>
            </a:r>
            <a:r>
              <a:rPr lang="de-CH"/>
              <a:t> </a:t>
            </a:r>
            <a:r>
              <a:rPr lang="de-CH" err="1"/>
              <a:t>wisely</a:t>
            </a:r>
            <a:r>
              <a:rPr lang="de-CH"/>
              <a:t>. </a:t>
            </a:r>
            <a:r>
              <a:rPr lang="de-CH" err="1"/>
              <a:t>For</a:t>
            </a:r>
            <a:r>
              <a:rPr lang="de-CH"/>
              <a:t> maximal </a:t>
            </a:r>
            <a:r>
              <a:rPr lang="de-CH" err="1"/>
              <a:t>health</a:t>
            </a:r>
            <a:r>
              <a:rPr lang="de-CH"/>
              <a:t> </a:t>
            </a:r>
            <a:r>
              <a:rPr lang="de-CH" err="1"/>
              <a:t>benefits</a:t>
            </a:r>
            <a:r>
              <a:rPr lang="de-CH"/>
              <a:t>, </a:t>
            </a:r>
            <a:r>
              <a:rPr lang="de-CH" err="1"/>
              <a:t>choose</a:t>
            </a:r>
            <a:r>
              <a:rPr lang="de-CH"/>
              <a:t> </a:t>
            </a:r>
            <a:r>
              <a:rPr lang="de-CH" err="1"/>
              <a:t>plain</a:t>
            </a:r>
            <a:r>
              <a:rPr lang="de-CH"/>
              <a:t>, </a:t>
            </a:r>
            <a:r>
              <a:rPr lang="de-CH" err="1"/>
              <a:t>unsweetened</a:t>
            </a:r>
            <a:r>
              <a:rPr lang="de-CH"/>
              <a:t> </a:t>
            </a:r>
            <a:r>
              <a:rPr lang="de-CH" err="1"/>
              <a:t>varieties</a:t>
            </a:r>
            <a:r>
              <a:rPr lang="de-CH"/>
              <a:t> </a:t>
            </a:r>
            <a:r>
              <a:rPr lang="de-CH" err="1"/>
              <a:t>that</a:t>
            </a:r>
            <a:r>
              <a:rPr lang="de-CH"/>
              <a:t> </a:t>
            </a:r>
            <a:r>
              <a:rPr lang="de-CH" err="1"/>
              <a:t>contain</a:t>
            </a:r>
            <a:r>
              <a:rPr lang="de-CH"/>
              <a:t> </a:t>
            </a:r>
            <a:r>
              <a:rPr lang="de-CH" err="1"/>
              <a:t>probiotics</a:t>
            </a:r>
            <a:r>
              <a:rPr lang="de-CH"/>
              <a:t>.</a:t>
            </a:r>
            <a:endParaRPr/>
          </a:p>
        </p:txBody>
      </p:sp>
      <p:grpSp>
        <p:nvGrpSpPr>
          <p:cNvPr id="1441" name="Google Shape;1441;p46"/>
          <p:cNvGrpSpPr/>
          <p:nvPr/>
        </p:nvGrpSpPr>
        <p:grpSpPr>
          <a:xfrm rot="3134894">
            <a:off x="236054" y="-547992"/>
            <a:ext cx="1492134" cy="1310236"/>
            <a:chOff x="3268725" y="3523750"/>
            <a:chExt cx="973100" cy="854475"/>
          </a:xfrm>
        </p:grpSpPr>
        <p:sp>
          <p:nvSpPr>
            <p:cNvPr id="1442" name="Google Shape;1442;p46"/>
            <p:cNvSpPr/>
            <p:nvPr/>
          </p:nvSpPr>
          <p:spPr>
            <a:xfrm>
              <a:off x="3502900" y="3888725"/>
              <a:ext cx="187925" cy="159425"/>
            </a:xfrm>
            <a:custGeom>
              <a:avLst/>
              <a:gdLst/>
              <a:ahLst/>
              <a:cxnLst/>
              <a:rect l="l" t="t" r="r" b="b"/>
              <a:pathLst>
                <a:path w="7517" h="6377" extrusionOk="0">
                  <a:moveTo>
                    <a:pt x="4419" y="0"/>
                  </a:moveTo>
                  <a:cubicBezTo>
                    <a:pt x="4011" y="0"/>
                    <a:pt x="3594" y="80"/>
                    <a:pt x="3214" y="253"/>
                  </a:cubicBezTo>
                  <a:cubicBezTo>
                    <a:pt x="1833" y="881"/>
                    <a:pt x="640" y="2764"/>
                    <a:pt x="159" y="4103"/>
                  </a:cubicBezTo>
                  <a:lnTo>
                    <a:pt x="317" y="3830"/>
                  </a:lnTo>
                  <a:lnTo>
                    <a:pt x="317" y="3830"/>
                  </a:lnTo>
                  <a:cubicBezTo>
                    <a:pt x="1" y="4833"/>
                    <a:pt x="44" y="6376"/>
                    <a:pt x="1069" y="6376"/>
                  </a:cubicBezTo>
                  <a:cubicBezTo>
                    <a:pt x="1328" y="6376"/>
                    <a:pt x="1649" y="6278"/>
                    <a:pt x="2042" y="6049"/>
                  </a:cubicBezTo>
                  <a:cubicBezTo>
                    <a:pt x="2837" y="5589"/>
                    <a:pt x="3151" y="4459"/>
                    <a:pt x="3988" y="3956"/>
                  </a:cubicBezTo>
                  <a:cubicBezTo>
                    <a:pt x="4741" y="3475"/>
                    <a:pt x="5557" y="3517"/>
                    <a:pt x="6164" y="2806"/>
                  </a:cubicBezTo>
                  <a:cubicBezTo>
                    <a:pt x="7516" y="1236"/>
                    <a:pt x="6031" y="0"/>
                    <a:pt x="4419" y="0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3268725" y="3523750"/>
              <a:ext cx="83325" cy="85275"/>
            </a:xfrm>
            <a:custGeom>
              <a:avLst/>
              <a:gdLst/>
              <a:ahLst/>
              <a:cxnLst/>
              <a:rect l="l" t="t" r="r" b="b"/>
              <a:pathLst>
                <a:path w="3333" h="3411" extrusionOk="0">
                  <a:moveTo>
                    <a:pt x="2066" y="1"/>
                  </a:moveTo>
                  <a:cubicBezTo>
                    <a:pt x="1582" y="1"/>
                    <a:pt x="1120" y="103"/>
                    <a:pt x="738" y="498"/>
                  </a:cubicBezTo>
                  <a:cubicBezTo>
                    <a:pt x="591" y="624"/>
                    <a:pt x="466" y="770"/>
                    <a:pt x="340" y="938"/>
                  </a:cubicBezTo>
                  <a:cubicBezTo>
                    <a:pt x="1" y="1771"/>
                    <a:pt x="492" y="3411"/>
                    <a:pt x="1427" y="3411"/>
                  </a:cubicBezTo>
                  <a:cubicBezTo>
                    <a:pt x="1760" y="3411"/>
                    <a:pt x="2150" y="3202"/>
                    <a:pt x="2579" y="2674"/>
                  </a:cubicBezTo>
                  <a:cubicBezTo>
                    <a:pt x="3081" y="2068"/>
                    <a:pt x="3332" y="791"/>
                    <a:pt x="2851" y="59"/>
                  </a:cubicBezTo>
                  <a:cubicBezTo>
                    <a:pt x="2589" y="30"/>
                    <a:pt x="2324" y="1"/>
                    <a:pt x="2066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143375" y="4316650"/>
              <a:ext cx="98450" cy="61575"/>
            </a:xfrm>
            <a:custGeom>
              <a:avLst/>
              <a:gdLst/>
              <a:ahLst/>
              <a:cxnLst/>
              <a:rect l="l" t="t" r="r" b="b"/>
              <a:pathLst>
                <a:path w="3938" h="2463" extrusionOk="0">
                  <a:moveTo>
                    <a:pt x="2319" y="1"/>
                  </a:moveTo>
                  <a:cubicBezTo>
                    <a:pt x="1975" y="1"/>
                    <a:pt x="1612" y="132"/>
                    <a:pt x="1275" y="282"/>
                  </a:cubicBezTo>
                  <a:lnTo>
                    <a:pt x="1275" y="282"/>
                  </a:lnTo>
                  <a:cubicBezTo>
                    <a:pt x="1244" y="279"/>
                    <a:pt x="1214" y="278"/>
                    <a:pt x="1185" y="278"/>
                  </a:cubicBezTo>
                  <a:cubicBezTo>
                    <a:pt x="1" y="278"/>
                    <a:pt x="153" y="2462"/>
                    <a:pt x="1598" y="2462"/>
                  </a:cubicBezTo>
                  <a:cubicBezTo>
                    <a:pt x="1882" y="2462"/>
                    <a:pt x="2215" y="2378"/>
                    <a:pt x="2598" y="2176"/>
                  </a:cubicBezTo>
                  <a:cubicBezTo>
                    <a:pt x="3435" y="1737"/>
                    <a:pt x="3937" y="816"/>
                    <a:pt x="2912" y="168"/>
                  </a:cubicBezTo>
                  <a:cubicBezTo>
                    <a:pt x="2727" y="48"/>
                    <a:pt x="2526" y="1"/>
                    <a:pt x="2319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5D397973-89AF-D043-820E-543DCDE55325}"/>
              </a:ext>
            </a:extLst>
          </p:cNvPr>
          <p:cNvSpPr txBox="1"/>
          <p:nvPr/>
        </p:nvSpPr>
        <p:spPr>
          <a:xfrm>
            <a:off x="3150778" y="4829271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Facts: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www.healthline.com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nutrition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/7-benefits-of-yogurt#</a:t>
            </a:r>
            <a:br>
              <a:rPr lang="de-DE" sz="700">
                <a:solidFill>
                  <a:schemeClr val="lt2"/>
                </a:solidFill>
                <a:latin typeface="Arimo"/>
                <a:sym typeface="Arimo"/>
              </a:rPr>
            </a:b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Picture: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produkte.migros.ch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/excellence-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truffes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-joghurt-mit-rahm</a:t>
            </a:r>
          </a:p>
        </p:txBody>
      </p:sp>
      <p:pic>
        <p:nvPicPr>
          <p:cNvPr id="11" name="Picture 18" descr="Bifidus Classic">
            <a:extLst>
              <a:ext uri="{FF2B5EF4-FFF2-40B4-BE49-F238E27FC236}">
                <a16:creationId xmlns:a16="http://schemas.microsoft.com/office/drawing/2014/main" id="{0F74244B-2040-4247-BED3-3817D129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74" y="1616640"/>
            <a:ext cx="2145893" cy="25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205000" y="1992375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APPENDIX /</a:t>
            </a:r>
            <a:br>
              <a:rPr lang="en">
                <a:solidFill>
                  <a:schemeClr val="accent6">
                    <a:lumMod val="50000"/>
                  </a:schemeClr>
                </a:solidFill>
              </a:rPr>
            </a:br>
            <a:r>
              <a:rPr lang="en">
                <a:solidFill>
                  <a:schemeClr val="accent6">
                    <a:lumMod val="50000"/>
                  </a:schemeClr>
                </a:solidFill>
              </a:rPr>
              <a:t>BACKUP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48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62"/>
          <p:cNvSpPr txBox="1">
            <a:spLocks noGrp="1"/>
          </p:cNvSpPr>
          <p:nvPr>
            <p:ph type="title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2E9"/>
                </a:solidFill>
              </a:rPr>
              <a:t>THE </a:t>
            </a:r>
            <a:r>
              <a:rPr lang="en">
                <a:solidFill>
                  <a:schemeClr val="lt1"/>
                </a:solidFill>
              </a:rPr>
              <a:t>APPROACH</a:t>
            </a:r>
            <a:endParaRPr lang="de-DE">
              <a:solidFill>
                <a:srgbClr val="FFF2E9"/>
              </a:solidFill>
            </a:endParaRPr>
          </a:p>
        </p:txBody>
      </p:sp>
      <p:sp>
        <p:nvSpPr>
          <p:cNvPr id="2041" name="Google Shape;2041;p62"/>
          <p:cNvSpPr txBox="1"/>
          <p:nvPr/>
        </p:nvSpPr>
        <p:spPr>
          <a:xfrm>
            <a:off x="720650" y="3466000"/>
            <a:ext cx="16551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DATA </a:t>
            </a:r>
            <a:br>
              <a:rPr lang="en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  <a:sym typeface="Arimo"/>
              </a:rPr>
              <a:t>EXPLORATION</a:t>
            </a:r>
          </a:p>
        </p:txBody>
      </p:sp>
      <p:sp>
        <p:nvSpPr>
          <p:cNvPr id="2043" name="Google Shape;2043;p62"/>
          <p:cNvSpPr txBox="1"/>
          <p:nvPr/>
        </p:nvSpPr>
        <p:spPr>
          <a:xfrm>
            <a:off x="2736516" y="3466000"/>
            <a:ext cx="1700407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  <a:t>USING </a:t>
            </a:r>
            <a:b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</a:b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  <a:t>MIGROS </a:t>
            </a:r>
            <a:b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</a:b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  <a:t>VARIABLES</a:t>
            </a:r>
          </a:p>
        </p:txBody>
      </p:sp>
      <p:cxnSp>
        <p:nvCxnSpPr>
          <p:cNvPr id="2087" name="Google Shape;2087;p62"/>
          <p:cNvCxnSpPr>
            <a:cxnSpLocks/>
          </p:cNvCxnSpPr>
          <p:nvPr/>
        </p:nvCxnSpPr>
        <p:spPr>
          <a:xfrm flipV="1">
            <a:off x="2019300" y="2749316"/>
            <a:ext cx="1036721" cy="31773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8" name="Google Shape;2088;p62"/>
          <p:cNvCxnSpPr>
            <a:cxnSpLocks/>
          </p:cNvCxnSpPr>
          <p:nvPr/>
        </p:nvCxnSpPr>
        <p:spPr>
          <a:xfrm rot="10800000">
            <a:off x="4130843" y="2749317"/>
            <a:ext cx="945983" cy="3225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9" name="Google Shape;2089;p62"/>
          <p:cNvCxnSpPr>
            <a:cxnSpLocks/>
          </p:cNvCxnSpPr>
          <p:nvPr/>
        </p:nvCxnSpPr>
        <p:spPr>
          <a:xfrm flipV="1">
            <a:off x="6067425" y="2749316"/>
            <a:ext cx="1057276" cy="31773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0" name="Google Shape;2090;p62"/>
          <p:cNvCxnSpPr/>
          <p:nvPr/>
        </p:nvCxnSpPr>
        <p:spPr>
          <a:xfrm rot="10800000">
            <a:off x="-123825" y="2638625"/>
            <a:ext cx="1181100" cy="433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1" name="Google Shape;2091;p62"/>
          <p:cNvCxnSpPr>
            <a:cxnSpLocks/>
          </p:cNvCxnSpPr>
          <p:nvPr/>
        </p:nvCxnSpPr>
        <p:spPr>
          <a:xfrm rot="10800000">
            <a:off x="8173454" y="2749317"/>
            <a:ext cx="1122947" cy="38440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Joghurt Classic laktosefrei aha!">
            <a:extLst>
              <a:ext uri="{FF2B5EF4-FFF2-40B4-BE49-F238E27FC236}">
                <a16:creationId xmlns:a16="http://schemas.microsoft.com/office/drawing/2014/main" id="{58BE09D7-F213-2549-B980-44843D15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51" y="2513032"/>
            <a:ext cx="874348" cy="9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043;p62">
            <a:extLst>
              <a:ext uri="{FF2B5EF4-FFF2-40B4-BE49-F238E27FC236}">
                <a16:creationId xmlns:a16="http://schemas.microsoft.com/office/drawing/2014/main" id="{62089BED-AF74-FE4A-8855-FED4D55E3C4D}"/>
              </a:ext>
            </a:extLst>
          </p:cNvPr>
          <p:cNvSpPr txBox="1"/>
          <p:nvPr/>
        </p:nvSpPr>
        <p:spPr>
          <a:xfrm>
            <a:off x="4729729" y="3607066"/>
            <a:ext cx="1700407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  <a:t>EXPERIMENTATION</a:t>
            </a:r>
          </a:p>
        </p:txBody>
      </p:sp>
      <p:sp>
        <p:nvSpPr>
          <p:cNvPr id="21" name="Google Shape;2043;p62">
            <a:extLst>
              <a:ext uri="{FF2B5EF4-FFF2-40B4-BE49-F238E27FC236}">
                <a16:creationId xmlns:a16="http://schemas.microsoft.com/office/drawing/2014/main" id="{3C330493-4B81-224E-8AB1-0ECCEF8CC120}"/>
              </a:ext>
            </a:extLst>
          </p:cNvPr>
          <p:cNvSpPr txBox="1"/>
          <p:nvPr/>
        </p:nvSpPr>
        <p:spPr>
          <a:xfrm>
            <a:off x="6776661" y="3466000"/>
            <a:ext cx="1700407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tx1"/>
                </a:solidFill>
                <a:latin typeface="Arimo"/>
                <a:ea typeface="Arimo"/>
                <a:cs typeface="Arimo"/>
              </a:rPr>
              <a:t>CONSOLIDATION</a:t>
            </a:r>
          </a:p>
        </p:txBody>
      </p:sp>
      <p:pic>
        <p:nvPicPr>
          <p:cNvPr id="22" name="Picture 28" descr="M-Classic Joghurt Himbeer">
            <a:extLst>
              <a:ext uri="{FF2B5EF4-FFF2-40B4-BE49-F238E27FC236}">
                <a16:creationId xmlns:a16="http://schemas.microsoft.com/office/drawing/2014/main" id="{136C089E-E243-CB40-B3D1-5DE3E5B1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15" y="2364200"/>
            <a:ext cx="874349" cy="10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0" descr="M-Classic Joghurt Vanille stichfest">
            <a:extLst>
              <a:ext uri="{FF2B5EF4-FFF2-40B4-BE49-F238E27FC236}">
                <a16:creationId xmlns:a16="http://schemas.microsoft.com/office/drawing/2014/main" id="{D4E40067-25D2-7042-94C8-E341AED7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38" y="2498551"/>
            <a:ext cx="882368" cy="10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Yogos Classic">
            <a:extLst>
              <a:ext uri="{FF2B5EF4-FFF2-40B4-BE49-F238E27FC236}">
                <a16:creationId xmlns:a16="http://schemas.microsoft.com/office/drawing/2014/main" id="{07E8F522-27D8-6748-A2EE-696CC8F4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256" y="2362555"/>
            <a:ext cx="873087" cy="10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5C559216-ECE6-8743-95A3-E42B56C8C808}"/>
              </a:ext>
            </a:extLst>
          </p:cNvPr>
          <p:cNvSpPr txBox="1"/>
          <p:nvPr/>
        </p:nvSpPr>
        <p:spPr>
          <a:xfrm>
            <a:off x="3792780" y="4889144"/>
            <a:ext cx="15584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Pictures: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produkte.migros.ch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092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38CAA-DD91-4BB1-8152-10C17757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54" y="684965"/>
            <a:ext cx="6222691" cy="418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43"/>
          <p:cNvGrpSpPr/>
          <p:nvPr/>
        </p:nvGrpSpPr>
        <p:grpSpPr>
          <a:xfrm>
            <a:off x="6503337" y="1536054"/>
            <a:ext cx="1309466" cy="1136463"/>
            <a:chOff x="3240600" y="2010675"/>
            <a:chExt cx="1128850" cy="979625"/>
          </a:xfrm>
        </p:grpSpPr>
        <p:sp>
          <p:nvSpPr>
            <p:cNvPr id="1357" name="Google Shape;1357;p43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43"/>
          <p:cNvGrpSpPr/>
          <p:nvPr/>
        </p:nvGrpSpPr>
        <p:grpSpPr>
          <a:xfrm>
            <a:off x="3864912" y="1536054"/>
            <a:ext cx="1309466" cy="1136463"/>
            <a:chOff x="3240600" y="2010675"/>
            <a:chExt cx="1128850" cy="979625"/>
          </a:xfrm>
        </p:grpSpPr>
        <p:sp>
          <p:nvSpPr>
            <p:cNvPr id="1364" name="Google Shape;1364;p43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43"/>
          <p:cNvGrpSpPr/>
          <p:nvPr/>
        </p:nvGrpSpPr>
        <p:grpSpPr>
          <a:xfrm>
            <a:off x="1226487" y="1536054"/>
            <a:ext cx="1309466" cy="1136463"/>
            <a:chOff x="3240600" y="2010675"/>
            <a:chExt cx="1128850" cy="979625"/>
          </a:xfrm>
        </p:grpSpPr>
        <p:sp>
          <p:nvSpPr>
            <p:cNvPr id="1371" name="Google Shape;1371;p43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43"/>
          <p:cNvSpPr txBox="1">
            <a:spLocks noGrp="1"/>
          </p:cNvSpPr>
          <p:nvPr>
            <p:ph type="title"/>
          </p:nvPr>
        </p:nvSpPr>
        <p:spPr>
          <a:xfrm>
            <a:off x="876301" y="1835400"/>
            <a:ext cx="21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8" name="Google Shape;1378;p43"/>
          <p:cNvSpPr txBox="1">
            <a:spLocks noGrp="1"/>
          </p:cNvSpPr>
          <p:nvPr>
            <p:ph type="title" idx="2"/>
          </p:nvPr>
        </p:nvSpPr>
        <p:spPr>
          <a:xfrm>
            <a:off x="3516000" y="1835400"/>
            <a:ext cx="21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79" name="Google Shape;1379;p43"/>
          <p:cNvSpPr txBox="1">
            <a:spLocks noGrp="1"/>
          </p:cNvSpPr>
          <p:nvPr>
            <p:ph type="ctrTitle" idx="3"/>
          </p:nvPr>
        </p:nvSpPr>
        <p:spPr>
          <a:xfrm>
            <a:off x="719932" y="3135449"/>
            <a:ext cx="242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 lang="de-CH"/>
          </a:p>
        </p:txBody>
      </p:sp>
      <p:sp>
        <p:nvSpPr>
          <p:cNvPr id="1380" name="Google Shape;1380;p43"/>
          <p:cNvSpPr txBox="1">
            <a:spLocks noGrp="1"/>
          </p:cNvSpPr>
          <p:nvPr>
            <p:ph type="subTitle" idx="1"/>
          </p:nvPr>
        </p:nvSpPr>
        <p:spPr>
          <a:xfrm>
            <a:off x="623504" y="3394766"/>
            <a:ext cx="2639695" cy="267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de-CH" sz="1200">
                <a:solidFill>
                  <a:schemeClr val="accent1"/>
                </a:solidFill>
              </a:rPr>
              <a:t>OUR APPROACH</a:t>
            </a:r>
          </a:p>
        </p:txBody>
      </p:sp>
      <p:sp>
        <p:nvSpPr>
          <p:cNvPr id="1381" name="Google Shape;1381;p43"/>
          <p:cNvSpPr txBox="1">
            <a:spLocks noGrp="1"/>
          </p:cNvSpPr>
          <p:nvPr>
            <p:ph type="ctrTitle" idx="4"/>
          </p:nvPr>
        </p:nvSpPr>
        <p:spPr>
          <a:xfrm>
            <a:off x="3284632" y="3135450"/>
            <a:ext cx="257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383" name="Google Shape;1383;p43"/>
          <p:cNvSpPr txBox="1">
            <a:spLocks noGrp="1"/>
          </p:cNvSpPr>
          <p:nvPr>
            <p:ph type="title" idx="6"/>
          </p:nvPr>
        </p:nvSpPr>
        <p:spPr>
          <a:xfrm>
            <a:off x="6155836" y="1835400"/>
            <a:ext cx="21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4" name="Google Shape;1384;p43"/>
          <p:cNvSpPr txBox="1">
            <a:spLocks noGrp="1"/>
          </p:cNvSpPr>
          <p:nvPr>
            <p:ph type="ctrTitle" idx="7"/>
          </p:nvPr>
        </p:nvSpPr>
        <p:spPr>
          <a:xfrm>
            <a:off x="5999468" y="3135449"/>
            <a:ext cx="2424600" cy="32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386" name="Google Shape;1386;p43"/>
          <p:cNvSpPr txBox="1">
            <a:spLocks noGrp="1"/>
          </p:cNvSpPr>
          <p:nvPr>
            <p:ph type="title" idx="9"/>
          </p:nvPr>
        </p:nvSpPr>
        <p:spPr>
          <a:xfrm>
            <a:off x="713225" y="359300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1380;p43">
            <a:extLst>
              <a:ext uri="{FF2B5EF4-FFF2-40B4-BE49-F238E27FC236}">
                <a16:creationId xmlns:a16="http://schemas.microsoft.com/office/drawing/2014/main" id="{F6E66AC0-E527-6241-AF2F-4BACDDA0D8C1}"/>
              </a:ext>
            </a:extLst>
          </p:cNvPr>
          <p:cNvSpPr txBox="1">
            <a:spLocks/>
          </p:cNvSpPr>
          <p:nvPr/>
        </p:nvSpPr>
        <p:spPr>
          <a:xfrm>
            <a:off x="3252084" y="3394766"/>
            <a:ext cx="2639695" cy="26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mo"/>
              <a:buNone/>
              <a:defRPr sz="16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de-CH" sz="1200">
                <a:solidFill>
                  <a:schemeClr val="accent1"/>
                </a:solidFill>
              </a:rPr>
              <a:t>ANALYZED MODELS</a:t>
            </a:r>
          </a:p>
        </p:txBody>
      </p:sp>
      <p:sp>
        <p:nvSpPr>
          <p:cNvPr id="38" name="Google Shape;1380;p43">
            <a:extLst>
              <a:ext uri="{FF2B5EF4-FFF2-40B4-BE49-F238E27FC236}">
                <a16:creationId xmlns:a16="http://schemas.microsoft.com/office/drawing/2014/main" id="{FA3AF3CE-EF07-4945-8849-6527152FE41B}"/>
              </a:ext>
            </a:extLst>
          </p:cNvPr>
          <p:cNvSpPr txBox="1">
            <a:spLocks/>
          </p:cNvSpPr>
          <p:nvPr/>
        </p:nvSpPr>
        <p:spPr>
          <a:xfrm>
            <a:off x="5879793" y="3394766"/>
            <a:ext cx="2639695" cy="26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mo"/>
              <a:buNone/>
              <a:defRPr sz="16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de-CH" sz="1200">
                <a:solidFill>
                  <a:schemeClr val="accent1"/>
                </a:solidFill>
              </a:rPr>
              <a:t>CHOSEN MODEL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BC474-ED69-4857-8867-B572C6AE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760789"/>
            <a:ext cx="6233188" cy="41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3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Y-o-Y GROWTH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A1102-99A6-46AF-8DBC-FE7160C5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70" y="746793"/>
            <a:ext cx="6098859" cy="40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57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A9FC8-DC60-4D68-8411-03599E03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08" y="748210"/>
            <a:ext cx="6050984" cy="40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1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</a:t>
            </a:r>
            <a:r>
              <a:rPr lang="en">
                <a:solidFill>
                  <a:schemeClr val="bg1"/>
                </a:solidFill>
              </a:rPr>
              <a:t>PROMOS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0F1F3-74C1-46F5-9E1F-E5FA8B60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69" y="646774"/>
            <a:ext cx="6192462" cy="416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1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6"/>
                </a:solidFill>
              </a:rPr>
              <a:t>PROMOS</a:t>
            </a:r>
            <a:r>
              <a:rPr lang="en">
                <a:solidFill>
                  <a:schemeClr val="lt1"/>
                </a:solidFill>
              </a:rPr>
              <a:t> + NEW VARIABLES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02F3EDB-E968-0048-A57F-FE855B67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02" y="805698"/>
            <a:ext cx="5763595" cy="3872093"/>
          </a:xfrm>
          <a:prstGeom prst="rect">
            <a:avLst/>
          </a:prstGeom>
        </p:spPr>
      </p:pic>
      <p:sp>
        <p:nvSpPr>
          <p:cNvPr id="6" name="Google Shape;1921;p57">
            <a:extLst>
              <a:ext uri="{FF2B5EF4-FFF2-40B4-BE49-F238E27FC236}">
                <a16:creationId xmlns:a16="http://schemas.microsoft.com/office/drawing/2014/main" id="{97ADA926-5012-B847-A787-FBBA819EA74A}"/>
              </a:ext>
            </a:extLst>
          </p:cNvPr>
          <p:cNvSpPr txBox="1">
            <a:spLocks/>
          </p:cNvSpPr>
          <p:nvPr/>
        </p:nvSpPr>
        <p:spPr>
          <a:xfrm rot="21323682">
            <a:off x="5327820" y="4341765"/>
            <a:ext cx="1958199" cy="3439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200"/>
              <a:t>PROMO #2 </a:t>
            </a:r>
            <a:r>
              <a:rPr lang="de-CH" sz="1200">
                <a:solidFill>
                  <a:schemeClr val="bg1">
                    <a:lumMod val="40000"/>
                    <a:lumOff val="60000"/>
                  </a:schemeClr>
                </a:solidFill>
              </a:rPr>
              <a:t>NEVER APPLIED</a:t>
            </a:r>
            <a:r>
              <a:rPr lang="de-CH" sz="1200"/>
              <a:t> </a:t>
            </a:r>
            <a:endParaRPr lang="de-CH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54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</a:t>
            </a:r>
            <a:r>
              <a:rPr lang="en">
                <a:solidFill>
                  <a:schemeClr val="lt1"/>
                </a:solidFill>
              </a:rPr>
              <a:t>PROMOS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02F3EDB-E968-0048-A57F-FE855B67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02" y="805698"/>
            <a:ext cx="5763595" cy="3872093"/>
          </a:xfrm>
          <a:prstGeom prst="rect">
            <a:avLst/>
          </a:prstGeom>
        </p:spPr>
      </p:pic>
      <p:sp>
        <p:nvSpPr>
          <p:cNvPr id="6" name="Google Shape;1921;p57">
            <a:extLst>
              <a:ext uri="{FF2B5EF4-FFF2-40B4-BE49-F238E27FC236}">
                <a16:creationId xmlns:a16="http://schemas.microsoft.com/office/drawing/2014/main" id="{97ADA926-5012-B847-A787-FBBA819EA74A}"/>
              </a:ext>
            </a:extLst>
          </p:cNvPr>
          <p:cNvSpPr txBox="1">
            <a:spLocks/>
          </p:cNvSpPr>
          <p:nvPr/>
        </p:nvSpPr>
        <p:spPr>
          <a:xfrm rot="21323682">
            <a:off x="5327820" y="4341765"/>
            <a:ext cx="1958199" cy="3439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200"/>
              <a:t>PROMO #2 </a:t>
            </a:r>
            <a:r>
              <a:rPr lang="de-CH" sz="1200">
                <a:solidFill>
                  <a:schemeClr val="bg1">
                    <a:lumMod val="40000"/>
                    <a:lumOff val="60000"/>
                  </a:schemeClr>
                </a:solidFill>
              </a:rPr>
              <a:t>NEVER APPLIED</a:t>
            </a:r>
            <a:r>
              <a:rPr lang="de-CH" sz="1200"/>
              <a:t> </a:t>
            </a:r>
            <a:endParaRPr lang="de-CH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26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</a:t>
            </a:r>
            <a:r>
              <a:rPr lang="en">
                <a:solidFill>
                  <a:schemeClr val="lt1"/>
                </a:solidFill>
              </a:rPr>
              <a:t>PROMOS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A9564-4A84-4965-825B-EAC3B700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2" y="1098129"/>
            <a:ext cx="4386956" cy="2947241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C8C638B-6649-4D7A-923B-FD4355287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705767"/>
              </p:ext>
            </p:extLst>
          </p:nvPr>
        </p:nvGraphicFramePr>
        <p:xfrm>
          <a:off x="4802085" y="944878"/>
          <a:ext cx="4104953" cy="361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857">
                  <a:extLst>
                    <a:ext uri="{9D8B030D-6E8A-4147-A177-3AD203B41FA5}">
                      <a16:colId xmlns:a16="http://schemas.microsoft.com/office/drawing/2014/main" val="3439303520"/>
                    </a:ext>
                  </a:extLst>
                </a:gridCol>
                <a:gridCol w="396892">
                  <a:extLst>
                    <a:ext uri="{9D8B030D-6E8A-4147-A177-3AD203B41FA5}">
                      <a16:colId xmlns:a16="http://schemas.microsoft.com/office/drawing/2014/main" val="2770525936"/>
                    </a:ext>
                  </a:extLst>
                </a:gridCol>
                <a:gridCol w="1967204">
                  <a:extLst>
                    <a:ext uri="{9D8B030D-6E8A-4147-A177-3AD203B41FA5}">
                      <a16:colId xmlns:a16="http://schemas.microsoft.com/office/drawing/2014/main" val="2882332859"/>
                    </a:ext>
                  </a:extLst>
                </a:gridCol>
              </a:tblGrid>
              <a:tr h="2486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category_2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article_name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2426023"/>
                  </a:ext>
                </a:extLst>
              </a:tr>
              <a:tr h="173883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BECHER 500G ODER MEHR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 JOGHURT NATUR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8424912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BECHER 500G ODER MEHR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6936377"/>
                  </a:ext>
                </a:extLst>
              </a:tr>
              <a:tr h="17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500G / MFP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500G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761849"/>
                  </a:ext>
                </a:extLst>
              </a:tr>
              <a:tr h="173883">
                <a:tc rowSpan="9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HEIDELBE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7225812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NATURE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7318789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HIMBEER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5029968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SCHOKOLA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9925623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JOGHURT MOKKA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917605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APF/MANG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9296821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ERDBEER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8685687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VANILLE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3802065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JOGHURT STANDARD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M-CLAS JOG. HASELNUS 200G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0979113"/>
                  </a:ext>
                </a:extLst>
              </a:tr>
              <a:tr h="173883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FAIRT.JOG.MOKKA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9154456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KLASSISCHE JOGHURT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 JOGHURT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061277"/>
                  </a:ext>
                </a:extLst>
              </a:tr>
              <a:tr h="17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PROBIOTISCH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BIFIDUS JOGH. NATURE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703991"/>
                  </a:ext>
                </a:extLst>
              </a:tr>
              <a:tr h="173883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RAHMJOGHURT / GRIECHISCH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 JOGHURT TRUFFES 150G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086647"/>
                  </a:ext>
                </a:extLst>
              </a:tr>
              <a:tr h="173883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RAHMJOGHURT / GRIECHISCH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YOGOS GRECQUE NATURE 180G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714738"/>
                  </a:ext>
                </a:extLst>
              </a:tr>
              <a:tr h="17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SAUERRAHM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VALFLORA CREME FRAICHE 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4520456"/>
                  </a:ext>
                </a:extLst>
              </a:tr>
              <a:tr h="17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UEBRIGE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AHA JOGHURT LAKTOSEF CLAS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2935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013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205000" y="1992375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APPENDIX</a:t>
            </a:r>
            <a:br>
              <a:rPr lang="en">
                <a:solidFill>
                  <a:schemeClr val="accent6">
                    <a:lumMod val="50000"/>
                  </a:schemeClr>
                </a:solidFill>
              </a:rPr>
            </a:b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AUTO ARIMA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21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6C124-CF99-48DE-AC0D-63B83EBC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endParaRPr lang="en-US" sz="2000" b="1"/>
          </a:p>
          <a:p>
            <a:pPr marL="114300" indent="0">
              <a:buNone/>
            </a:pPr>
            <a:endParaRPr lang="en-US" sz="2000" b="1"/>
          </a:p>
          <a:p>
            <a:pPr marL="400050" indent="-285750">
              <a:buFont typeface="Wingdings"/>
              <a:buChar char="q"/>
            </a:pPr>
            <a:r>
              <a:rPr lang="en-US" sz="1600" err="1"/>
              <a:t>y</a:t>
            </a:r>
            <a:r>
              <a:rPr lang="en-US" sz="1600" baseline="-25000" err="1"/>
              <a:t>t</a:t>
            </a:r>
            <a:r>
              <a:rPr lang="en-US" sz="1600" baseline="-25000"/>
              <a:t> </a:t>
            </a:r>
            <a:r>
              <a:rPr lang="en-US" sz="1600"/>
              <a:t>: model as function of k explanatory variables x</a:t>
            </a:r>
            <a:r>
              <a:rPr lang="en-US" sz="1600" baseline="-25000"/>
              <a:t>1,t</a:t>
            </a:r>
            <a:r>
              <a:rPr lang="en-US" sz="1600"/>
              <a:t>...</a:t>
            </a:r>
            <a:r>
              <a:rPr lang="en-US" sz="1600" err="1"/>
              <a:t>x</a:t>
            </a:r>
            <a:r>
              <a:rPr lang="en-US" sz="1600" baseline="-25000" err="1"/>
              <a:t>k,t</a:t>
            </a:r>
            <a:endParaRPr lang="en-US" sz="1600" baseline="-25000"/>
          </a:p>
          <a:p>
            <a:pPr marL="400050" indent="-285750">
              <a:buFont typeface="Wingdings"/>
              <a:buChar char="q"/>
            </a:pPr>
            <a:r>
              <a:rPr lang="en-US" sz="1600"/>
              <a:t>In regression we assume that </a:t>
            </a:r>
            <a:r>
              <a:rPr lang="el-GR" sz="1600"/>
              <a:t>ε</a:t>
            </a:r>
            <a:r>
              <a:rPr lang="en-US" sz="1600" baseline="-25000"/>
              <a:t>t  </a:t>
            </a:r>
            <a:r>
              <a:rPr lang="en-US" sz="1600"/>
              <a:t>is white noise. Now we would like to allow </a:t>
            </a:r>
            <a:r>
              <a:rPr lang="el-GR" sz="1600"/>
              <a:t>ε</a:t>
            </a:r>
            <a:r>
              <a:rPr lang="en-US" sz="1600" baseline="-25000"/>
              <a:t>t</a:t>
            </a:r>
            <a:r>
              <a:rPr lang="en-US" sz="1600"/>
              <a:t> to be autocorrelated, and potentially non-stationary</a:t>
            </a:r>
          </a:p>
          <a:p>
            <a:pPr marL="114300" indent="0">
              <a:buNone/>
            </a:pPr>
            <a:endParaRPr lang="en-US" sz="1600"/>
          </a:p>
          <a:p>
            <a:pPr marL="114300" indent="0">
              <a:buNone/>
            </a:pPr>
            <a:endParaRPr lang="en-US" sz="1600"/>
          </a:p>
          <a:p>
            <a:pPr marL="114300" indent="0">
              <a:buNone/>
            </a:pPr>
            <a:endParaRPr lang="en-US" sz="1600"/>
          </a:p>
          <a:p>
            <a:pPr marL="285750" indent="-171450" algn="ctr">
              <a:buFont typeface="Arial"/>
              <a:buChar char="•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ED2884-2379-4937-8934-D455AF00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ARIMA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49B0A-50A1-4DB8-9A0A-EDAAA90E7ED4}"/>
              </a:ext>
            </a:extLst>
          </p:cNvPr>
          <p:cNvSpPr txBox="1"/>
          <p:nvPr/>
        </p:nvSpPr>
        <p:spPr>
          <a:xfrm>
            <a:off x="5772151" y="112871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2CDEF-5124-4A8C-A68E-85269B9B65A7}"/>
              </a:ext>
            </a:extLst>
          </p:cNvPr>
          <p:cNvSpPr txBox="1"/>
          <p:nvPr/>
        </p:nvSpPr>
        <p:spPr>
          <a:xfrm>
            <a:off x="3350150" y="24178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8E84112-7E4A-40BE-A8F5-C370E4BD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215" y="1375976"/>
            <a:ext cx="5881275" cy="9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7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5D5318-5018-4EF8-B58E-0377F6F94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800"/>
              <a:t>Any regression with an ARIMA error can be rewritten as a regression with an ARMA error by differencing all variables with the same differencing operator as in the ARIMA model.</a:t>
            </a:r>
          </a:p>
          <a:p>
            <a:endParaRPr lang="en-US" sz="18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64980-632E-4609-B760-75FBB51B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ARIMA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827762-2F0B-4412-B6C2-0EA52638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50" y="2197492"/>
            <a:ext cx="5072308" cy="104658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B2AE78-8F55-4933-A820-ED617F94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449" y="3451775"/>
            <a:ext cx="5048660" cy="13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2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45"/>
          <p:cNvGrpSpPr/>
          <p:nvPr/>
        </p:nvGrpSpPr>
        <p:grpSpPr>
          <a:xfrm>
            <a:off x="5667655" y="1306417"/>
            <a:ext cx="2916045" cy="2530665"/>
            <a:chOff x="3240600" y="2010675"/>
            <a:chExt cx="1128850" cy="979625"/>
          </a:xfrm>
        </p:grpSpPr>
        <p:sp>
          <p:nvSpPr>
            <p:cNvPr id="1398" name="Google Shape;1398;p45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45"/>
          <p:cNvSpPr txBox="1">
            <a:spLocks noGrp="1"/>
          </p:cNvSpPr>
          <p:nvPr>
            <p:ph type="title"/>
          </p:nvPr>
        </p:nvSpPr>
        <p:spPr>
          <a:xfrm>
            <a:off x="1109700" y="2092375"/>
            <a:ext cx="40020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CHALLENGE</a:t>
            </a:r>
            <a:endParaRPr/>
          </a:p>
        </p:txBody>
      </p:sp>
      <p:sp>
        <p:nvSpPr>
          <p:cNvPr id="1405" name="Google Shape;1405;p45"/>
          <p:cNvSpPr txBox="1">
            <a:spLocks noGrp="1"/>
          </p:cNvSpPr>
          <p:nvPr>
            <p:ph type="subTitle" idx="1"/>
          </p:nvPr>
        </p:nvSpPr>
        <p:spPr>
          <a:xfrm>
            <a:off x="1109700" y="3206575"/>
            <a:ext cx="34623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we tackled the challenge</a:t>
            </a:r>
            <a:endParaRPr/>
          </a:p>
        </p:txBody>
      </p:sp>
      <p:sp>
        <p:nvSpPr>
          <p:cNvPr id="1406" name="Google Shape;1406;p45"/>
          <p:cNvSpPr txBox="1">
            <a:spLocks noGrp="1"/>
          </p:cNvSpPr>
          <p:nvPr>
            <p:ph type="title" idx="2"/>
          </p:nvPr>
        </p:nvSpPr>
        <p:spPr>
          <a:xfrm>
            <a:off x="6300825" y="1964522"/>
            <a:ext cx="1895400" cy="14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203095-0CC5-4F82-82F7-256D660E5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1800"/>
              <a:t>Fit regression model with automatically selected ARIMA errors.</a:t>
            </a:r>
          </a:p>
          <a:p>
            <a:pPr>
              <a:buFont typeface="Arial"/>
              <a:buChar char="•"/>
            </a:pPr>
            <a:r>
              <a:rPr lang="en-US" sz="1800"/>
              <a:t>Check that </a:t>
            </a:r>
            <a:r>
              <a:rPr lang="el-GR" sz="1800"/>
              <a:t>ε</a:t>
            </a:r>
            <a:r>
              <a:rPr lang="en-US" sz="1800" baseline="-25000"/>
              <a:t>t</a:t>
            </a:r>
            <a:r>
              <a:rPr lang="en-US" sz="1800"/>
              <a:t> series look like white noise.</a:t>
            </a:r>
          </a:p>
          <a:p>
            <a:pPr>
              <a:buFont typeface="Arial"/>
              <a:buChar char="•"/>
            </a:pPr>
            <a:endParaRPr lang="en-US" sz="1800"/>
          </a:p>
          <a:p>
            <a:pPr marL="114300" indent="0">
              <a:buNone/>
            </a:pPr>
            <a:r>
              <a:rPr lang="en-US" sz="1800"/>
              <a:t>Selecting predictors:</a:t>
            </a:r>
          </a:p>
          <a:p>
            <a:pPr marL="285750" indent="-171450">
              <a:buFont typeface="Arial"/>
              <a:buChar char="•"/>
            </a:pPr>
            <a:r>
              <a:rPr lang="en-US" sz="1800" err="1"/>
              <a:t>AICc</a:t>
            </a:r>
            <a:r>
              <a:rPr lang="en-US" sz="1800"/>
              <a:t> can be calculated for the final model</a:t>
            </a:r>
          </a:p>
          <a:p>
            <a:pPr marL="285750" indent="-171450">
              <a:buFont typeface="Arial"/>
              <a:buChar char="•"/>
            </a:pPr>
            <a:r>
              <a:rPr lang="en-US" sz="1800"/>
              <a:t>Repeat procedure for all subsets of predictors to be considered and select model with lowest </a:t>
            </a:r>
            <a:r>
              <a:rPr lang="en-US" sz="1800" err="1"/>
              <a:t>AICc</a:t>
            </a:r>
            <a:r>
              <a:rPr lang="en-US" sz="1800"/>
              <a:t> value.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0B790-64E5-4F3C-9D4D-3AD4CE3C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ARIMA</a:t>
            </a:r>
          </a:p>
        </p:txBody>
      </p:sp>
    </p:spTree>
    <p:extLst>
      <p:ext uri="{BB962C8B-B14F-4D97-AF65-F5344CB8AC3E}">
        <p14:creationId xmlns:p14="http://schemas.microsoft.com/office/powerpoint/2010/main" val="71226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E89B-01C0-470B-9A86-715529B6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 ARIMA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C227C1-8E4E-4F81-AEB4-41295D00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29" y="1113111"/>
            <a:ext cx="5008948" cy="36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8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205000" y="2062050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APPENDIX</a:t>
            </a:r>
            <a:br>
              <a:rPr lang="en">
                <a:solidFill>
                  <a:schemeClr val="accent6">
                    <a:lumMod val="50000"/>
                  </a:schemeClr>
                </a:solidFill>
              </a:rPr>
            </a:br>
            <a:r>
              <a:rPr lang="en">
                <a:solidFill>
                  <a:schemeClr val="accent6">
                    <a:lumMod val="50000"/>
                  </a:schemeClr>
                </a:solidFill>
              </a:rPr>
              <a:t>GAM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77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487F134-7D44-4B99-A751-9AD388356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29" y="240517"/>
            <a:ext cx="6118389" cy="46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2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205000" y="2062050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APPENDIX</a:t>
            </a:r>
            <a:br>
              <a:rPr lang="en">
                <a:solidFill>
                  <a:schemeClr val="accent6">
                    <a:lumMod val="50000"/>
                  </a:schemeClr>
                </a:solidFill>
              </a:rPr>
            </a:br>
            <a:r>
              <a:rPr lang="en">
                <a:solidFill>
                  <a:schemeClr val="accent6">
                    <a:lumMod val="50000"/>
                  </a:schemeClr>
                </a:solidFill>
              </a:rPr>
              <a:t>LM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63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84DB3-933B-440F-A31E-57477375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" y="602902"/>
            <a:ext cx="8984577" cy="3577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37E3C-99AC-4595-9E46-0BE60148B091}"/>
              </a:ext>
            </a:extLst>
          </p:cNvPr>
          <p:cNvSpPr txBox="1"/>
          <p:nvPr/>
        </p:nvSpPr>
        <p:spPr>
          <a:xfrm>
            <a:off x="168442" y="224589"/>
            <a:ext cx="8045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After </a:t>
            </a:r>
            <a:r>
              <a:rPr lang="de-CH" err="1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trying</a:t>
            </a:r>
            <a:r>
              <a:rPr lang="de-CH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 different </a:t>
            </a:r>
            <a:r>
              <a:rPr lang="de-CH" err="1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combinations</a:t>
            </a:r>
            <a:r>
              <a:rPr lang="de-CH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 </a:t>
            </a:r>
            <a:r>
              <a:rPr lang="de-CH" err="1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of</a:t>
            </a:r>
            <a:r>
              <a:rPr lang="de-CH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 variables and </a:t>
            </a:r>
            <a:r>
              <a:rPr lang="de-CH" err="1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interactions</a:t>
            </a:r>
            <a:r>
              <a:rPr lang="de-CH">
                <a:solidFill>
                  <a:schemeClr val="bg2">
                    <a:lumMod val="75000"/>
                  </a:schemeClr>
                </a:solidFill>
                <a:highlight>
                  <a:srgbClr val="FFF3EA"/>
                </a:highlight>
              </a:rPr>
              <a:t>…</a:t>
            </a:r>
            <a:endParaRPr lang="LID4096">
              <a:solidFill>
                <a:schemeClr val="bg2">
                  <a:lumMod val="75000"/>
                </a:schemeClr>
              </a:solidFill>
              <a:highlight>
                <a:srgbClr val="FFF3EA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69E61-7CD7-4F63-80E1-33CDCF88F660}"/>
              </a:ext>
            </a:extLst>
          </p:cNvPr>
          <p:cNvSpPr/>
          <p:nvPr/>
        </p:nvSpPr>
        <p:spPr>
          <a:xfrm>
            <a:off x="79711" y="3872534"/>
            <a:ext cx="8807429" cy="3077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A8AC3-1BD1-4D53-80A2-E0B934D59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1" y="4250848"/>
            <a:ext cx="4622918" cy="688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151FE3-3E6E-41A3-8934-67661AC605AB}"/>
              </a:ext>
            </a:extLst>
          </p:cNvPr>
          <p:cNvSpPr/>
          <p:nvPr/>
        </p:nvSpPr>
        <p:spPr>
          <a:xfrm>
            <a:off x="69663" y="4250848"/>
            <a:ext cx="4622918" cy="6889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722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E89B-01C0-470B-9A86-715529B6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COVID-19 </a:t>
            </a:r>
            <a:r>
              <a:rPr lang="de-CH" err="1"/>
              <a:t>Restrictions</a:t>
            </a:r>
            <a:r>
              <a:rPr lang="de-CH"/>
              <a:t> </a:t>
            </a:r>
            <a:r>
              <a:rPr lang="de-CH" err="1"/>
              <a:t>Added</a:t>
            </a:r>
            <a:r>
              <a:rPr lang="de-CH"/>
              <a:t> </a:t>
            </a:r>
            <a:r>
              <a:rPr lang="de-CH" err="1"/>
              <a:t>vs</a:t>
            </a:r>
            <a:r>
              <a:rPr lang="de-CH"/>
              <a:t> </a:t>
            </a:r>
            <a:r>
              <a:rPr lang="de-CH" err="1"/>
              <a:t>Reduced</a:t>
            </a:r>
            <a:r>
              <a:rPr lang="de-CH"/>
              <a:t>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C0F7-9A78-4676-911E-1F5DAD6FF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9" y="1030023"/>
            <a:ext cx="8934142" cy="3913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B22B0-2B50-4923-9847-EEB1F5C8A02B}"/>
              </a:ext>
            </a:extLst>
          </p:cNvPr>
          <p:cNvSpPr/>
          <p:nvPr/>
        </p:nvSpPr>
        <p:spPr>
          <a:xfrm>
            <a:off x="7526177" y="1037549"/>
            <a:ext cx="1512894" cy="39062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8477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4"/>
          <p:cNvSpPr/>
          <p:nvPr/>
        </p:nvSpPr>
        <p:spPr>
          <a:xfrm rot="10800000">
            <a:off x="3543049" y="8398465"/>
            <a:ext cx="155689" cy="11990"/>
          </a:xfrm>
          <a:custGeom>
            <a:avLst/>
            <a:gdLst/>
            <a:ahLst/>
            <a:cxnLst/>
            <a:rect l="l" t="t" r="r" b="b"/>
            <a:pathLst>
              <a:path w="1620" h="146" extrusionOk="0">
                <a:moveTo>
                  <a:pt x="1525" y="1"/>
                </a:moveTo>
                <a:cubicBezTo>
                  <a:pt x="1041" y="1"/>
                  <a:pt x="564" y="8"/>
                  <a:pt x="80" y="15"/>
                </a:cubicBezTo>
                <a:cubicBezTo>
                  <a:pt x="1" y="15"/>
                  <a:pt x="1" y="131"/>
                  <a:pt x="80" y="131"/>
                </a:cubicBezTo>
                <a:cubicBezTo>
                  <a:pt x="564" y="138"/>
                  <a:pt x="1041" y="145"/>
                  <a:pt x="1525" y="145"/>
                </a:cubicBezTo>
                <a:cubicBezTo>
                  <a:pt x="1619" y="145"/>
                  <a:pt x="1619" y="1"/>
                  <a:pt x="1525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74"/>
          <p:cNvSpPr/>
          <p:nvPr/>
        </p:nvSpPr>
        <p:spPr>
          <a:xfrm rot="10800000">
            <a:off x="3549968" y="8441251"/>
            <a:ext cx="296001" cy="15685"/>
          </a:xfrm>
          <a:custGeom>
            <a:avLst/>
            <a:gdLst/>
            <a:ahLst/>
            <a:cxnLst/>
            <a:rect l="l" t="t" r="r" b="b"/>
            <a:pathLst>
              <a:path w="3080" h="191" extrusionOk="0">
                <a:moveTo>
                  <a:pt x="2137" y="0"/>
                </a:moveTo>
                <a:cubicBezTo>
                  <a:pt x="1449" y="0"/>
                  <a:pt x="759" y="29"/>
                  <a:pt x="80" y="39"/>
                </a:cubicBezTo>
                <a:cubicBezTo>
                  <a:pt x="1" y="39"/>
                  <a:pt x="1" y="155"/>
                  <a:pt x="80" y="155"/>
                </a:cubicBezTo>
                <a:cubicBezTo>
                  <a:pt x="766" y="165"/>
                  <a:pt x="1463" y="191"/>
                  <a:pt x="2157" y="191"/>
                </a:cubicBezTo>
                <a:cubicBezTo>
                  <a:pt x="2429" y="191"/>
                  <a:pt x="2701" y="187"/>
                  <a:pt x="2971" y="176"/>
                </a:cubicBezTo>
                <a:cubicBezTo>
                  <a:pt x="3079" y="176"/>
                  <a:pt x="3079" y="17"/>
                  <a:pt x="2971" y="17"/>
                </a:cubicBezTo>
                <a:cubicBezTo>
                  <a:pt x="2694" y="5"/>
                  <a:pt x="2415" y="0"/>
                  <a:pt x="2137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74"/>
          <p:cNvSpPr/>
          <p:nvPr/>
        </p:nvSpPr>
        <p:spPr>
          <a:xfrm rot="10800000">
            <a:off x="9588492" y="8409716"/>
            <a:ext cx="179235" cy="18560"/>
          </a:xfrm>
          <a:custGeom>
            <a:avLst/>
            <a:gdLst/>
            <a:ahLst/>
            <a:cxnLst/>
            <a:rect l="l" t="t" r="r" b="b"/>
            <a:pathLst>
              <a:path w="1865" h="226" extrusionOk="0">
                <a:moveTo>
                  <a:pt x="1176" y="0"/>
                </a:moveTo>
                <a:cubicBezTo>
                  <a:pt x="813" y="0"/>
                  <a:pt x="450" y="3"/>
                  <a:pt x="94" y="23"/>
                </a:cubicBezTo>
                <a:cubicBezTo>
                  <a:pt x="0" y="51"/>
                  <a:pt x="0" y="174"/>
                  <a:pt x="94" y="203"/>
                </a:cubicBezTo>
                <a:cubicBezTo>
                  <a:pt x="455" y="223"/>
                  <a:pt x="817" y="226"/>
                  <a:pt x="1178" y="226"/>
                </a:cubicBezTo>
                <a:cubicBezTo>
                  <a:pt x="1359" y="226"/>
                  <a:pt x="1539" y="225"/>
                  <a:pt x="1720" y="225"/>
                </a:cubicBezTo>
                <a:cubicBezTo>
                  <a:pt x="1864" y="225"/>
                  <a:pt x="1864" y="1"/>
                  <a:pt x="1720" y="1"/>
                </a:cubicBezTo>
                <a:cubicBezTo>
                  <a:pt x="1539" y="1"/>
                  <a:pt x="1358" y="0"/>
                  <a:pt x="1176" y="0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74"/>
          <p:cNvSpPr/>
          <p:nvPr/>
        </p:nvSpPr>
        <p:spPr>
          <a:xfrm rot="10800000">
            <a:off x="9616266" y="8452419"/>
            <a:ext cx="258425" cy="24226"/>
          </a:xfrm>
          <a:custGeom>
            <a:avLst/>
            <a:gdLst/>
            <a:ahLst/>
            <a:cxnLst/>
            <a:rect l="l" t="t" r="r" b="b"/>
            <a:pathLst>
              <a:path w="2689" h="295" extrusionOk="0">
                <a:moveTo>
                  <a:pt x="1523" y="1"/>
                </a:moveTo>
                <a:cubicBezTo>
                  <a:pt x="1038" y="1"/>
                  <a:pt x="545" y="43"/>
                  <a:pt x="94" y="113"/>
                </a:cubicBezTo>
                <a:cubicBezTo>
                  <a:pt x="0" y="127"/>
                  <a:pt x="29" y="272"/>
                  <a:pt x="123" y="272"/>
                </a:cubicBezTo>
                <a:cubicBezTo>
                  <a:pt x="460" y="287"/>
                  <a:pt x="799" y="295"/>
                  <a:pt x="1137" y="295"/>
                </a:cubicBezTo>
                <a:cubicBezTo>
                  <a:pt x="1612" y="295"/>
                  <a:pt x="2086" y="280"/>
                  <a:pt x="2558" y="250"/>
                </a:cubicBezTo>
                <a:cubicBezTo>
                  <a:pt x="2652" y="243"/>
                  <a:pt x="2688" y="91"/>
                  <a:pt x="2580" y="77"/>
                </a:cubicBezTo>
                <a:cubicBezTo>
                  <a:pt x="2246" y="24"/>
                  <a:pt x="1887" y="1"/>
                  <a:pt x="1523" y="1"/>
                </a:cubicBezTo>
                <a:close/>
              </a:path>
            </a:pathLst>
          </a:custGeom>
          <a:solidFill>
            <a:srgbClr val="FFF2E9"/>
          </a:solidFill>
          <a:ln w="9525" cap="flat" cmpd="sng">
            <a:solidFill>
              <a:srgbClr val="FFF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510DAF-26C7-D84A-BDD1-7243CD7F93E4}"/>
              </a:ext>
            </a:extLst>
          </p:cNvPr>
          <p:cNvSpPr/>
          <p:nvPr/>
        </p:nvSpPr>
        <p:spPr>
          <a:xfrm>
            <a:off x="2367121" y="2226625"/>
            <a:ext cx="4779940" cy="1137365"/>
          </a:xfrm>
          <a:prstGeom prst="rect">
            <a:avLst/>
          </a:prstGeom>
          <a:solidFill>
            <a:srgbClr val="D7DE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5881655-E0BC-3343-B90F-A328CB66D332}"/>
              </a:ext>
            </a:extLst>
          </p:cNvPr>
          <p:cNvGrpSpPr/>
          <p:nvPr/>
        </p:nvGrpSpPr>
        <p:grpSpPr>
          <a:xfrm>
            <a:off x="643277" y="1974555"/>
            <a:ext cx="6614050" cy="1500258"/>
            <a:chOff x="643277" y="1974555"/>
            <a:chExt cx="6614050" cy="1500258"/>
          </a:xfrm>
        </p:grpSpPr>
        <p:sp>
          <p:nvSpPr>
            <p:cNvPr id="2550" name="Google Shape;2550;p74"/>
            <p:cNvSpPr/>
            <p:nvPr/>
          </p:nvSpPr>
          <p:spPr>
            <a:xfrm rot="10800000">
              <a:off x="643277" y="2321600"/>
              <a:ext cx="370615" cy="360951"/>
            </a:xfrm>
            <a:custGeom>
              <a:avLst/>
              <a:gdLst/>
              <a:ahLst/>
              <a:cxnLst/>
              <a:rect l="l" t="t" r="r" b="b"/>
              <a:pathLst>
                <a:path w="2147" h="2447" extrusionOk="0">
                  <a:moveTo>
                    <a:pt x="1398" y="1"/>
                  </a:moveTo>
                  <a:cubicBezTo>
                    <a:pt x="1387" y="1"/>
                    <a:pt x="1376" y="2"/>
                    <a:pt x="1367" y="5"/>
                  </a:cubicBezTo>
                  <a:cubicBezTo>
                    <a:pt x="1150" y="85"/>
                    <a:pt x="1099" y="352"/>
                    <a:pt x="1099" y="525"/>
                  </a:cubicBezTo>
                  <a:cubicBezTo>
                    <a:pt x="1099" y="663"/>
                    <a:pt x="1063" y="800"/>
                    <a:pt x="998" y="923"/>
                  </a:cubicBezTo>
                  <a:cubicBezTo>
                    <a:pt x="810" y="1241"/>
                    <a:pt x="449" y="1385"/>
                    <a:pt x="203" y="1653"/>
                  </a:cubicBezTo>
                  <a:cubicBezTo>
                    <a:pt x="8" y="1790"/>
                    <a:pt x="1" y="1949"/>
                    <a:pt x="174" y="2137"/>
                  </a:cubicBezTo>
                  <a:cubicBezTo>
                    <a:pt x="168" y="2346"/>
                    <a:pt x="231" y="2446"/>
                    <a:pt x="364" y="2446"/>
                  </a:cubicBezTo>
                  <a:cubicBezTo>
                    <a:pt x="391" y="2446"/>
                    <a:pt x="422" y="2442"/>
                    <a:pt x="456" y="2433"/>
                  </a:cubicBezTo>
                  <a:cubicBezTo>
                    <a:pt x="483" y="2439"/>
                    <a:pt x="510" y="2442"/>
                    <a:pt x="537" y="2442"/>
                  </a:cubicBezTo>
                  <a:cubicBezTo>
                    <a:pt x="697" y="2442"/>
                    <a:pt x="856" y="2342"/>
                    <a:pt x="998" y="2274"/>
                  </a:cubicBezTo>
                  <a:cubicBezTo>
                    <a:pt x="1237" y="2158"/>
                    <a:pt x="1453" y="2014"/>
                    <a:pt x="1656" y="1841"/>
                  </a:cubicBezTo>
                  <a:cubicBezTo>
                    <a:pt x="2147" y="1349"/>
                    <a:pt x="1887" y="670"/>
                    <a:pt x="1677" y="121"/>
                  </a:cubicBezTo>
                  <a:cubicBezTo>
                    <a:pt x="1583" y="58"/>
                    <a:pt x="1473" y="1"/>
                    <a:pt x="1398" y="1"/>
                  </a:cubicBezTo>
                  <a:close/>
                </a:path>
              </a:pathLst>
            </a:custGeom>
            <a:solidFill>
              <a:srgbClr val="F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9BF302FD-2947-7E41-B53B-3404E0D1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5000" y="1974555"/>
              <a:ext cx="5052327" cy="1500258"/>
            </a:xfrm>
            <a:prstGeom prst="rect">
              <a:avLst/>
            </a:prstGeom>
          </p:spPr>
        </p:pic>
      </p:grpSp>
      <p:sp>
        <p:nvSpPr>
          <p:cNvPr id="2543" name="Google Shape;2543;p74"/>
          <p:cNvSpPr txBox="1">
            <a:spLocks noGrp="1"/>
          </p:cNvSpPr>
          <p:nvPr>
            <p:ph type="ctrTitle"/>
          </p:nvPr>
        </p:nvSpPr>
        <p:spPr>
          <a:xfrm>
            <a:off x="2205000" y="2062050"/>
            <a:ext cx="4734000" cy="10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>
                    <a:lumMod val="50000"/>
                  </a:schemeClr>
                </a:solidFill>
              </a:rPr>
              <a:t>APPENDIX</a:t>
            </a:r>
            <a:br>
              <a:rPr lang="en">
                <a:solidFill>
                  <a:schemeClr val="accent6">
                    <a:lumMod val="50000"/>
                  </a:schemeClr>
                </a:solidFill>
              </a:rPr>
            </a:br>
            <a:r>
              <a:rPr lang="en">
                <a:solidFill>
                  <a:schemeClr val="accent6">
                    <a:lumMod val="50000"/>
                  </a:schemeClr>
                </a:solidFill>
              </a:rPr>
              <a:t>COVID</a:t>
            </a:r>
            <a:endParaRPr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39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2642-9A68-4677-9A9A-26317BDF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/>
              <a:t>COVID-19 Restrictions Added vs Reduced 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F0E11-8C77-4181-BEAF-8233F75E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1" y="1008294"/>
            <a:ext cx="8668139" cy="37972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B05A1-31DE-43C9-BF5A-44E75DC5938C}"/>
              </a:ext>
            </a:extLst>
          </p:cNvPr>
          <p:cNvSpPr/>
          <p:nvPr/>
        </p:nvSpPr>
        <p:spPr>
          <a:xfrm>
            <a:off x="7411453" y="1008294"/>
            <a:ext cx="1494617" cy="379723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79020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F82CB0C-70DB-4BA4-B754-4EB3A66A16DD}"/>
              </a:ext>
            </a:extLst>
          </p:cNvPr>
          <p:cNvCxnSpPr>
            <a:cxnSpLocks/>
          </p:cNvCxnSpPr>
          <p:nvPr/>
        </p:nvCxnSpPr>
        <p:spPr>
          <a:xfrm>
            <a:off x="8626164" y="1035276"/>
            <a:ext cx="0" cy="15036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CB2BCAD-1A25-4461-B31E-6F49AB513708}"/>
              </a:ext>
            </a:extLst>
          </p:cNvPr>
          <p:cNvCxnSpPr>
            <a:cxnSpLocks/>
          </p:cNvCxnSpPr>
          <p:nvPr/>
        </p:nvCxnSpPr>
        <p:spPr>
          <a:xfrm>
            <a:off x="8039163" y="1730362"/>
            <a:ext cx="0" cy="82272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8A08B66-E67E-4046-94F8-87059E8C585D}"/>
              </a:ext>
            </a:extLst>
          </p:cNvPr>
          <p:cNvCxnSpPr>
            <a:cxnSpLocks/>
          </p:cNvCxnSpPr>
          <p:nvPr/>
        </p:nvCxnSpPr>
        <p:spPr>
          <a:xfrm>
            <a:off x="7452162" y="1401168"/>
            <a:ext cx="0" cy="115191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07C2BCA-9D97-431D-9547-FE99AC7EA049}"/>
              </a:ext>
            </a:extLst>
          </p:cNvPr>
          <p:cNvCxnSpPr>
            <a:cxnSpLocks/>
          </p:cNvCxnSpPr>
          <p:nvPr/>
        </p:nvCxnSpPr>
        <p:spPr>
          <a:xfrm>
            <a:off x="6755413" y="978544"/>
            <a:ext cx="0" cy="15036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F78F762-C6C3-4719-B010-C378F80FB3FE}"/>
              </a:ext>
            </a:extLst>
          </p:cNvPr>
          <p:cNvCxnSpPr>
            <a:cxnSpLocks/>
          </p:cNvCxnSpPr>
          <p:nvPr/>
        </p:nvCxnSpPr>
        <p:spPr>
          <a:xfrm flipV="1">
            <a:off x="5909312" y="2571750"/>
            <a:ext cx="0" cy="1504703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ECDA6CA-0CC7-4109-8BE0-0174001631C3}"/>
              </a:ext>
            </a:extLst>
          </p:cNvPr>
          <p:cNvCxnSpPr>
            <a:cxnSpLocks/>
          </p:cNvCxnSpPr>
          <p:nvPr/>
        </p:nvCxnSpPr>
        <p:spPr>
          <a:xfrm>
            <a:off x="2252609" y="914400"/>
            <a:ext cx="0" cy="150363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BF27315-7027-4D30-8FBA-2F1B4E7A3C6E}"/>
              </a:ext>
            </a:extLst>
          </p:cNvPr>
          <p:cNvCxnSpPr>
            <a:cxnSpLocks/>
          </p:cNvCxnSpPr>
          <p:nvPr/>
        </p:nvCxnSpPr>
        <p:spPr>
          <a:xfrm flipV="1">
            <a:off x="1022683" y="2488885"/>
            <a:ext cx="4133" cy="1483469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FFC1EC5-B1A5-49A6-B6EE-89DEB48F8066}"/>
              </a:ext>
            </a:extLst>
          </p:cNvPr>
          <p:cNvSpPr txBox="1"/>
          <p:nvPr/>
        </p:nvSpPr>
        <p:spPr>
          <a:xfrm>
            <a:off x="0" y="4949820"/>
            <a:ext cx="914400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www.free-powerpoint-templates-design.com</a:t>
            </a:r>
            <a:endParaRPr lang="ko-KR" altLang="en-US" sz="750">
              <a:solidFill>
                <a:schemeClr val="bg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D2DBA11-8393-49EA-BCCC-3824CF512F7F}"/>
              </a:ext>
            </a:extLst>
          </p:cNvPr>
          <p:cNvCxnSpPr>
            <a:cxnSpLocks/>
          </p:cNvCxnSpPr>
          <p:nvPr/>
        </p:nvCxnSpPr>
        <p:spPr>
          <a:xfrm flipV="1">
            <a:off x="517836" y="2488883"/>
            <a:ext cx="8267" cy="1067972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7C6CC8F-A414-4625-BCA0-6F6C27D83DFE}"/>
              </a:ext>
            </a:extLst>
          </p:cNvPr>
          <p:cNvCxnSpPr>
            <a:cxnSpLocks/>
          </p:cNvCxnSpPr>
          <p:nvPr/>
        </p:nvCxnSpPr>
        <p:spPr>
          <a:xfrm>
            <a:off x="174459" y="2503628"/>
            <a:ext cx="8843210" cy="200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969ECDE-27BC-4190-B51B-85EA7DAC80AB}"/>
              </a:ext>
            </a:extLst>
          </p:cNvPr>
          <p:cNvSpPr>
            <a:spLocks noChangeAspect="1"/>
          </p:cNvSpPr>
          <p:nvPr/>
        </p:nvSpPr>
        <p:spPr>
          <a:xfrm>
            <a:off x="327045" y="2343851"/>
            <a:ext cx="397561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713" b="1"/>
              <a:t>28</a:t>
            </a:r>
          </a:p>
          <a:p>
            <a:pPr algn="ctr"/>
            <a:r>
              <a:rPr lang="de-CH" altLang="ko-KR" sz="713" b="1"/>
              <a:t>Feb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B6AFD9-258E-484D-B043-8B19483B5B27}"/>
              </a:ext>
            </a:extLst>
          </p:cNvPr>
          <p:cNvSpPr txBox="1"/>
          <p:nvPr/>
        </p:nvSpPr>
        <p:spPr>
          <a:xfrm>
            <a:off x="-22051" y="3556855"/>
            <a:ext cx="853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large events with more than 1000 people banned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3" name="Rectangle 16">
            <a:extLst>
              <a:ext uri="{FF2B5EF4-FFF2-40B4-BE49-F238E27FC236}">
                <a16:creationId xmlns:a16="http://schemas.microsoft.com/office/drawing/2014/main" id="{68934156-061B-42E1-9899-A62F30126B2C}"/>
              </a:ext>
            </a:extLst>
          </p:cNvPr>
          <p:cNvSpPr/>
          <p:nvPr/>
        </p:nvSpPr>
        <p:spPr>
          <a:xfrm rot="2700000">
            <a:off x="2819742" y="1645559"/>
            <a:ext cx="174942" cy="31363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/>
          </a:p>
        </p:txBody>
      </p:sp>
      <p:sp>
        <p:nvSpPr>
          <p:cNvPr id="94" name="Teardrop 1">
            <a:extLst>
              <a:ext uri="{FF2B5EF4-FFF2-40B4-BE49-F238E27FC236}">
                <a16:creationId xmlns:a16="http://schemas.microsoft.com/office/drawing/2014/main" id="{F0B5B29A-A6A9-4F14-823B-0B159D2E5E64}"/>
              </a:ext>
            </a:extLst>
          </p:cNvPr>
          <p:cNvSpPr/>
          <p:nvPr/>
        </p:nvSpPr>
        <p:spPr>
          <a:xfrm rot="18805991">
            <a:off x="4446344" y="1664423"/>
            <a:ext cx="247929" cy="24534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5" name="Rectangle 130">
            <a:extLst>
              <a:ext uri="{FF2B5EF4-FFF2-40B4-BE49-F238E27FC236}">
                <a16:creationId xmlns:a16="http://schemas.microsoft.com/office/drawing/2014/main" id="{1E511CCC-BD72-4305-92D0-8414661FC691}"/>
              </a:ext>
            </a:extLst>
          </p:cNvPr>
          <p:cNvSpPr/>
          <p:nvPr/>
        </p:nvSpPr>
        <p:spPr>
          <a:xfrm>
            <a:off x="6112808" y="1690671"/>
            <a:ext cx="222623" cy="22363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99" name="직사각형 113">
            <a:extLst>
              <a:ext uri="{FF2B5EF4-FFF2-40B4-BE49-F238E27FC236}">
                <a16:creationId xmlns:a16="http://schemas.microsoft.com/office/drawing/2014/main" id="{C90A80BE-8176-4164-83BB-8375F56B7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2622" y="3294622"/>
            <a:ext cx="6496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cs typeface="Arial" charset="0"/>
              </a:rPr>
              <a:t>2020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4820A7A-CCA3-4734-BBD8-3410A29BE9DC}"/>
              </a:ext>
            </a:extLst>
          </p:cNvPr>
          <p:cNvSpPr>
            <a:spLocks noChangeAspect="1"/>
          </p:cNvSpPr>
          <p:nvPr/>
        </p:nvSpPr>
        <p:spPr>
          <a:xfrm>
            <a:off x="2031104" y="2343851"/>
            <a:ext cx="443011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27</a:t>
            </a:r>
          </a:p>
          <a:p>
            <a:pPr algn="ctr"/>
            <a:r>
              <a:rPr lang="de-CH" altLang="ko-KR" sz="675" b="1"/>
              <a:t>April</a:t>
            </a:r>
            <a:endParaRPr lang="ko-KR" altLang="en-US" sz="675" b="1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772D319-00DC-405E-84EF-4796E29E7B61}"/>
              </a:ext>
            </a:extLst>
          </p:cNvPr>
          <p:cNvSpPr>
            <a:spLocks noChangeAspect="1"/>
          </p:cNvSpPr>
          <p:nvPr/>
        </p:nvSpPr>
        <p:spPr>
          <a:xfrm>
            <a:off x="3780612" y="2327889"/>
            <a:ext cx="438878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/>
              <a:t>19</a:t>
            </a:r>
          </a:p>
          <a:p>
            <a:pPr algn="ctr"/>
            <a:r>
              <a:rPr lang="de-CH" altLang="ko-KR" sz="675"/>
              <a:t>June</a:t>
            </a:r>
            <a:endParaRPr lang="ko-KR" altLang="en-US" sz="675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E565959-EE44-490A-9E64-865EC4BEA749}"/>
              </a:ext>
            </a:extLst>
          </p:cNvPr>
          <p:cNvSpPr>
            <a:spLocks noChangeAspect="1"/>
          </p:cNvSpPr>
          <p:nvPr/>
        </p:nvSpPr>
        <p:spPr>
          <a:xfrm>
            <a:off x="831892" y="2343851"/>
            <a:ext cx="414459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17 Mar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F579CB2-6940-44E1-BD85-46F45C685D75}"/>
              </a:ext>
            </a:extLst>
          </p:cNvPr>
          <p:cNvSpPr>
            <a:spLocks noChangeAspect="1"/>
          </p:cNvSpPr>
          <p:nvPr/>
        </p:nvSpPr>
        <p:spPr>
          <a:xfrm>
            <a:off x="1238084" y="2343851"/>
            <a:ext cx="414459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20Mar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165B41-520C-439C-88C0-242353732385}"/>
              </a:ext>
            </a:extLst>
          </p:cNvPr>
          <p:cNvCxnSpPr>
            <a:cxnSpLocks/>
          </p:cNvCxnSpPr>
          <p:nvPr/>
        </p:nvCxnSpPr>
        <p:spPr>
          <a:xfrm flipV="1">
            <a:off x="1443247" y="2613763"/>
            <a:ext cx="4133" cy="1784749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D4B69E9-C838-4052-B889-E6BB2AC31155}"/>
              </a:ext>
            </a:extLst>
          </p:cNvPr>
          <p:cNvSpPr txBox="1"/>
          <p:nvPr/>
        </p:nvSpPr>
        <p:spPr>
          <a:xfrm>
            <a:off x="589303" y="3983013"/>
            <a:ext cx="853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cs typeface="Arial" pitchFamily="34" charset="0"/>
              </a:rPr>
              <a:t>closure of bars, shops and other gathering places</a:t>
            </a:r>
            <a:endParaRPr lang="ko-KR" altLang="en-US" sz="750"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A583924-506C-4DEC-AD0B-10C3891F1F06}"/>
              </a:ext>
            </a:extLst>
          </p:cNvPr>
          <p:cNvSpPr txBox="1"/>
          <p:nvPr/>
        </p:nvSpPr>
        <p:spPr>
          <a:xfrm>
            <a:off x="1016275" y="4415231"/>
            <a:ext cx="8539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gatherings of more than five people banned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CD343E-52DB-48C6-977E-9A0CE1FFDED2}"/>
              </a:ext>
            </a:extLst>
          </p:cNvPr>
          <p:cNvSpPr txBox="1"/>
          <p:nvPr/>
        </p:nvSpPr>
        <p:spPr>
          <a:xfrm>
            <a:off x="1825637" y="480969"/>
            <a:ext cx="85394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Certain shops and services allowed to open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7CC9EBE-4F6E-4BBA-8D23-051EF849AF41}"/>
              </a:ext>
            </a:extLst>
          </p:cNvPr>
          <p:cNvSpPr>
            <a:spLocks noChangeAspect="1"/>
          </p:cNvSpPr>
          <p:nvPr/>
        </p:nvSpPr>
        <p:spPr>
          <a:xfrm>
            <a:off x="2552848" y="2343851"/>
            <a:ext cx="443011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11</a:t>
            </a:r>
          </a:p>
          <a:p>
            <a:pPr algn="ctr"/>
            <a:r>
              <a:rPr lang="de-CH" altLang="ko-KR" sz="675" b="1"/>
              <a:t>May</a:t>
            </a:r>
            <a:endParaRPr lang="ko-KR" altLang="en-US" sz="675" b="1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23630D2-AB91-4C46-B785-789F837536EE}"/>
              </a:ext>
            </a:extLst>
          </p:cNvPr>
          <p:cNvCxnSpPr>
            <a:cxnSpLocks/>
          </p:cNvCxnSpPr>
          <p:nvPr/>
        </p:nvCxnSpPr>
        <p:spPr>
          <a:xfrm>
            <a:off x="2777056" y="1467853"/>
            <a:ext cx="0" cy="94268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B695A1E-D694-405C-9E04-5B7F8682DCDE}"/>
              </a:ext>
            </a:extLst>
          </p:cNvPr>
          <p:cNvSpPr txBox="1"/>
          <p:nvPr/>
        </p:nvSpPr>
        <p:spPr>
          <a:xfrm>
            <a:off x="2355906" y="916861"/>
            <a:ext cx="9114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shops, restaurants markets, museums and libraries allowed to reopen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2E6424E-A94C-4A03-8149-9DED142D790B}"/>
              </a:ext>
            </a:extLst>
          </p:cNvPr>
          <p:cNvCxnSpPr>
            <a:cxnSpLocks/>
          </p:cNvCxnSpPr>
          <p:nvPr/>
        </p:nvCxnSpPr>
        <p:spPr>
          <a:xfrm>
            <a:off x="3986703" y="1401167"/>
            <a:ext cx="0" cy="94268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1837E40-4975-4109-9F7F-8B4EB7B73CE2}"/>
              </a:ext>
            </a:extLst>
          </p:cNvPr>
          <p:cNvSpPr txBox="1"/>
          <p:nvPr/>
        </p:nvSpPr>
        <p:spPr>
          <a:xfrm>
            <a:off x="4263413" y="4097638"/>
            <a:ext cx="833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 gatherings more than 15 people in public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3584F06-47DF-4461-B6FE-8B5EF5732CD9}"/>
              </a:ext>
            </a:extLst>
          </p:cNvPr>
          <p:cNvSpPr>
            <a:spLocks noChangeAspect="1"/>
          </p:cNvSpPr>
          <p:nvPr/>
        </p:nvSpPr>
        <p:spPr>
          <a:xfrm>
            <a:off x="4472823" y="2327889"/>
            <a:ext cx="414459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18 Oct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3A220DB-DB19-46D9-90FA-FEFF44001B04}"/>
              </a:ext>
            </a:extLst>
          </p:cNvPr>
          <p:cNvCxnSpPr>
            <a:cxnSpLocks/>
          </p:cNvCxnSpPr>
          <p:nvPr/>
        </p:nvCxnSpPr>
        <p:spPr>
          <a:xfrm flipV="1">
            <a:off x="4680053" y="2571750"/>
            <a:ext cx="0" cy="1504703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85944EE-72F9-45B9-947E-9EA426F77118}"/>
              </a:ext>
            </a:extLst>
          </p:cNvPr>
          <p:cNvSpPr txBox="1"/>
          <p:nvPr/>
        </p:nvSpPr>
        <p:spPr>
          <a:xfrm>
            <a:off x="3455468" y="855562"/>
            <a:ext cx="108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End of extraordinary situation</a:t>
            </a:r>
          </a:p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Events for up to 1000 people possible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146318B-5C18-4C6A-B08E-0704B83B8B4B}"/>
              </a:ext>
            </a:extLst>
          </p:cNvPr>
          <p:cNvSpPr>
            <a:spLocks noChangeAspect="1"/>
          </p:cNvSpPr>
          <p:nvPr/>
        </p:nvSpPr>
        <p:spPr>
          <a:xfrm>
            <a:off x="5042649" y="2327889"/>
            <a:ext cx="414459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12 Dec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88642BB-A524-40F5-AF12-178DCA7E26C4}"/>
              </a:ext>
            </a:extLst>
          </p:cNvPr>
          <p:cNvCxnSpPr>
            <a:cxnSpLocks/>
          </p:cNvCxnSpPr>
          <p:nvPr/>
        </p:nvCxnSpPr>
        <p:spPr>
          <a:xfrm flipV="1">
            <a:off x="5249879" y="2564677"/>
            <a:ext cx="0" cy="1004140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E17F6560-4096-4AA0-BCD8-45CBED2CA135}"/>
              </a:ext>
            </a:extLst>
          </p:cNvPr>
          <p:cNvSpPr txBox="1"/>
          <p:nvPr/>
        </p:nvSpPr>
        <p:spPr>
          <a:xfrm>
            <a:off x="4751786" y="3597955"/>
            <a:ext cx="1004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7pm closing time and closures on Sundays and public holidays 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BA33DB4-FBAA-4AEC-837E-7CADE85F48BA}"/>
              </a:ext>
            </a:extLst>
          </p:cNvPr>
          <p:cNvSpPr>
            <a:spLocks noChangeAspect="1"/>
          </p:cNvSpPr>
          <p:nvPr/>
        </p:nvSpPr>
        <p:spPr>
          <a:xfrm>
            <a:off x="5696454" y="2343851"/>
            <a:ext cx="414459" cy="3195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18</a:t>
            </a:r>
          </a:p>
          <a:p>
            <a:pPr algn="ctr"/>
            <a:r>
              <a:rPr lang="de-CH" altLang="ko-KR" sz="675" b="1"/>
              <a:t>Jan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095701-6C85-42D9-85D2-8FE044A4C57B}"/>
              </a:ext>
            </a:extLst>
          </p:cNvPr>
          <p:cNvSpPr txBox="1"/>
          <p:nvPr/>
        </p:nvSpPr>
        <p:spPr>
          <a:xfrm>
            <a:off x="5522470" y="4101941"/>
            <a:ext cx="81296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cs typeface="Arial" pitchFamily="34" charset="0"/>
              </a:rPr>
              <a:t>shops selling non-essential goods closed</a:t>
            </a:r>
            <a:endParaRPr lang="ko-KR" altLang="en-US" sz="750">
              <a:cs typeface="Arial" pitchFamily="34" charset="0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E096D13-50EF-451F-B984-9D277D895D88}"/>
              </a:ext>
            </a:extLst>
          </p:cNvPr>
          <p:cNvSpPr>
            <a:spLocks noChangeAspect="1"/>
          </p:cNvSpPr>
          <p:nvPr/>
        </p:nvSpPr>
        <p:spPr>
          <a:xfrm>
            <a:off x="6537221" y="2359813"/>
            <a:ext cx="443011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</a:t>
            </a:r>
          </a:p>
          <a:p>
            <a:pPr algn="ctr"/>
            <a:r>
              <a:rPr lang="de-CH" altLang="ko-KR" sz="675" b="1"/>
              <a:t>Mar</a:t>
            </a:r>
            <a:endParaRPr lang="ko-KR" altLang="en-US" sz="675" b="1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ADDA2D9F-E0AC-4D3B-8A44-4D036CC9FE46}"/>
              </a:ext>
            </a:extLst>
          </p:cNvPr>
          <p:cNvSpPr>
            <a:spLocks noChangeAspect="1"/>
          </p:cNvSpPr>
          <p:nvPr/>
        </p:nvSpPr>
        <p:spPr>
          <a:xfrm>
            <a:off x="7832334" y="2359813"/>
            <a:ext cx="413659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/>
              <a:t>26</a:t>
            </a:r>
          </a:p>
          <a:p>
            <a:pPr algn="ctr"/>
            <a:r>
              <a:rPr lang="de-CH" altLang="ko-KR" sz="675"/>
              <a:t>May</a:t>
            </a:r>
            <a:endParaRPr lang="ko-KR" altLang="en-US" sz="675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09672C5-D00E-4EB5-994A-15139B0D5B98}"/>
              </a:ext>
            </a:extLst>
          </p:cNvPr>
          <p:cNvSpPr>
            <a:spLocks noChangeAspect="1"/>
          </p:cNvSpPr>
          <p:nvPr/>
        </p:nvSpPr>
        <p:spPr>
          <a:xfrm>
            <a:off x="7230657" y="2359813"/>
            <a:ext cx="443011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 b="1"/>
              <a:t>19</a:t>
            </a:r>
          </a:p>
          <a:p>
            <a:pPr algn="ctr"/>
            <a:r>
              <a:rPr lang="de-CH" altLang="ko-KR" sz="675" b="1"/>
              <a:t>April</a:t>
            </a:r>
            <a:endParaRPr lang="ko-KR" altLang="en-US" sz="675" b="1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8CCD0C1-C70D-4A86-9AF2-7386BAF2B90D}"/>
              </a:ext>
            </a:extLst>
          </p:cNvPr>
          <p:cNvSpPr>
            <a:spLocks noChangeAspect="1"/>
          </p:cNvSpPr>
          <p:nvPr/>
        </p:nvSpPr>
        <p:spPr>
          <a:xfrm>
            <a:off x="8404659" y="2359813"/>
            <a:ext cx="443011" cy="3195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altLang="ko-KR" sz="675"/>
              <a:t>26</a:t>
            </a:r>
          </a:p>
          <a:p>
            <a:pPr algn="ctr"/>
            <a:r>
              <a:rPr lang="de-CH" altLang="ko-KR" sz="675"/>
              <a:t>June</a:t>
            </a:r>
            <a:endParaRPr lang="ko-KR" altLang="en-US" sz="675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57E6F5F-2F16-44DC-83A7-5D4F974CE80F}"/>
              </a:ext>
            </a:extLst>
          </p:cNvPr>
          <p:cNvSpPr txBox="1"/>
          <p:nvPr/>
        </p:nvSpPr>
        <p:spPr>
          <a:xfrm>
            <a:off x="2930545" y="2084634"/>
            <a:ext cx="93214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70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…</a:t>
            </a:r>
            <a:endParaRPr lang="ko-KR" altLang="en-US" sz="2700">
              <a:solidFill>
                <a:schemeClr val="bg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61" name="직사각형 113">
            <a:extLst>
              <a:ext uri="{FF2B5EF4-FFF2-40B4-BE49-F238E27FC236}">
                <a16:creationId xmlns:a16="http://schemas.microsoft.com/office/drawing/2014/main" id="{162969E1-1F1A-4DD4-9B24-3A58BA0C2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016" y="3241295"/>
            <a:ext cx="6496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cs typeface="Arial" charset="0"/>
              </a:rPr>
              <a:t>2021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B0FC1D6-D48D-4726-AC89-429A7F8D104F}"/>
              </a:ext>
            </a:extLst>
          </p:cNvPr>
          <p:cNvSpPr txBox="1"/>
          <p:nvPr/>
        </p:nvSpPr>
        <p:spPr>
          <a:xfrm>
            <a:off x="6258634" y="491139"/>
            <a:ext cx="972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shops, museums and library reading rooms allowed to reopen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6614C3-7F91-484E-9C0B-901C26FB32C3}"/>
              </a:ext>
            </a:extLst>
          </p:cNvPr>
          <p:cNvSpPr txBox="1"/>
          <p:nvPr/>
        </p:nvSpPr>
        <p:spPr>
          <a:xfrm>
            <a:off x="6928222" y="903084"/>
            <a:ext cx="10185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Restaurant outside seating areas to reopen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57BF341-30CC-4F19-99C0-FA324CC99B39}"/>
              </a:ext>
            </a:extLst>
          </p:cNvPr>
          <p:cNvSpPr txBox="1"/>
          <p:nvPr/>
        </p:nvSpPr>
        <p:spPr>
          <a:xfrm>
            <a:off x="7484762" y="1290900"/>
            <a:ext cx="1018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Restaurants: indoor service allowed and tables for 6 outdoors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9630E46-D631-4E9C-B027-327BD08B1C95}"/>
              </a:ext>
            </a:extLst>
          </p:cNvPr>
          <p:cNvSpPr txBox="1"/>
          <p:nvPr/>
        </p:nvSpPr>
        <p:spPr>
          <a:xfrm>
            <a:off x="8034984" y="329401"/>
            <a:ext cx="110901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75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 limit at restaurants; No restrictions on capacity or the number of people at large-scale events …</a:t>
            </a:r>
            <a:endParaRPr lang="ko-KR" altLang="en-US" sz="75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179B9C4-4D01-4E10-84BC-A0C102F4DE22}"/>
              </a:ext>
            </a:extLst>
          </p:cNvPr>
          <p:cNvSpPr txBox="1"/>
          <p:nvPr/>
        </p:nvSpPr>
        <p:spPr>
          <a:xfrm>
            <a:off x="4643639" y="4846170"/>
            <a:ext cx="463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00"/>
              <a:t>Source: https://www.bag.admin.ch/bag/en/home/das-bag/aktuell/medienmitteilungen.html</a:t>
            </a:r>
            <a:endParaRPr lang="LID4096" sz="900"/>
          </a:p>
        </p:txBody>
      </p:sp>
    </p:spTree>
    <p:extLst>
      <p:ext uri="{BB962C8B-B14F-4D97-AF65-F5344CB8AC3E}">
        <p14:creationId xmlns:p14="http://schemas.microsoft.com/office/powerpoint/2010/main" val="393932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2"/>
          <p:cNvSpPr txBox="1">
            <a:spLocks noGrp="1" noChangeAspect="1"/>
          </p:cNvSpPr>
          <p:nvPr>
            <p:ph type="title" idx="6"/>
          </p:nvPr>
        </p:nvSpPr>
        <p:spPr>
          <a:xfrm>
            <a:off x="111495" y="781591"/>
            <a:ext cx="1555639" cy="525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en" sz="1400"/>
              <a:t>art_0</a:t>
            </a:r>
            <a:br>
              <a:rPr lang="en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BIO FAIRT.JOG.MOKKA 180G</a:t>
            </a:r>
            <a:endParaRPr sz="1600"/>
          </a:p>
        </p:txBody>
      </p:sp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1"/>
                </a:solidFill>
              </a:rPr>
              <a:t>ARTICLES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3" name="Google Shape;1713;p52"/>
          <p:cNvGrpSpPr>
            <a:grpSpLocks noChangeAspect="1"/>
          </p:cNvGrpSpPr>
          <p:nvPr/>
        </p:nvGrpSpPr>
        <p:grpSpPr>
          <a:xfrm>
            <a:off x="612872" y="526360"/>
            <a:ext cx="482619" cy="382710"/>
            <a:chOff x="3240600" y="2010675"/>
            <a:chExt cx="1128850" cy="979625"/>
          </a:xfrm>
        </p:grpSpPr>
        <p:sp>
          <p:nvSpPr>
            <p:cNvPr id="1714" name="Google Shape;1714;p52"/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713;p52">
            <a:extLst>
              <a:ext uri="{FF2B5EF4-FFF2-40B4-BE49-F238E27FC236}">
                <a16:creationId xmlns:a16="http://schemas.microsoft.com/office/drawing/2014/main" id="{BAC8A4AE-7FBA-B243-825C-BC4605473E82}"/>
              </a:ext>
            </a:extLst>
          </p:cNvPr>
          <p:cNvGrpSpPr>
            <a:grpSpLocks noChangeAspect="1"/>
          </p:cNvGrpSpPr>
          <p:nvPr/>
        </p:nvGrpSpPr>
        <p:grpSpPr>
          <a:xfrm>
            <a:off x="858182" y="1889023"/>
            <a:ext cx="482619" cy="382710"/>
            <a:chOff x="3240600" y="2010675"/>
            <a:chExt cx="1128850" cy="979625"/>
          </a:xfrm>
        </p:grpSpPr>
        <p:sp>
          <p:nvSpPr>
            <p:cNvPr id="197" name="Google Shape;1714;p52">
              <a:extLst>
                <a:ext uri="{FF2B5EF4-FFF2-40B4-BE49-F238E27FC236}">
                  <a16:creationId xmlns:a16="http://schemas.microsoft.com/office/drawing/2014/main" id="{A44DB454-AD3B-7446-AE46-C6883D73D24A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15;p52">
              <a:extLst>
                <a:ext uri="{FF2B5EF4-FFF2-40B4-BE49-F238E27FC236}">
                  <a16:creationId xmlns:a16="http://schemas.microsoft.com/office/drawing/2014/main" id="{99C9A85C-04C4-214F-AC8B-28004A55BF2A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16;p52">
              <a:extLst>
                <a:ext uri="{FF2B5EF4-FFF2-40B4-BE49-F238E27FC236}">
                  <a16:creationId xmlns:a16="http://schemas.microsoft.com/office/drawing/2014/main" id="{95A3770D-BE1B-654A-88B0-AA4A95143480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17;p52">
              <a:extLst>
                <a:ext uri="{FF2B5EF4-FFF2-40B4-BE49-F238E27FC236}">
                  <a16:creationId xmlns:a16="http://schemas.microsoft.com/office/drawing/2014/main" id="{447B11C3-C0AA-4C41-B6DB-9534AC15FC7F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18;p52">
              <a:extLst>
                <a:ext uri="{FF2B5EF4-FFF2-40B4-BE49-F238E27FC236}">
                  <a16:creationId xmlns:a16="http://schemas.microsoft.com/office/drawing/2014/main" id="{F6684F13-9D99-F24E-8502-B9AA0F6D5573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719;p52">
              <a:extLst>
                <a:ext uri="{FF2B5EF4-FFF2-40B4-BE49-F238E27FC236}">
                  <a16:creationId xmlns:a16="http://schemas.microsoft.com/office/drawing/2014/main" id="{1E2B1F4C-C1F5-8347-B992-958A9D9B30DB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1713;p52">
            <a:extLst>
              <a:ext uri="{FF2B5EF4-FFF2-40B4-BE49-F238E27FC236}">
                <a16:creationId xmlns:a16="http://schemas.microsoft.com/office/drawing/2014/main" id="{A63B35EF-080C-F04D-A389-14021C3FE9C7}"/>
              </a:ext>
            </a:extLst>
          </p:cNvPr>
          <p:cNvGrpSpPr>
            <a:grpSpLocks noChangeAspect="1"/>
          </p:cNvGrpSpPr>
          <p:nvPr/>
        </p:nvGrpSpPr>
        <p:grpSpPr>
          <a:xfrm>
            <a:off x="1219479" y="3901667"/>
            <a:ext cx="482619" cy="382710"/>
            <a:chOff x="3240600" y="2010675"/>
            <a:chExt cx="1128850" cy="979625"/>
          </a:xfrm>
        </p:grpSpPr>
        <p:sp>
          <p:nvSpPr>
            <p:cNvPr id="204" name="Google Shape;1714;p52">
              <a:extLst>
                <a:ext uri="{FF2B5EF4-FFF2-40B4-BE49-F238E27FC236}">
                  <a16:creationId xmlns:a16="http://schemas.microsoft.com/office/drawing/2014/main" id="{64FFFE2C-C0E4-F74A-86C5-A60711CF61C8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715;p52">
              <a:extLst>
                <a:ext uri="{FF2B5EF4-FFF2-40B4-BE49-F238E27FC236}">
                  <a16:creationId xmlns:a16="http://schemas.microsoft.com/office/drawing/2014/main" id="{59B0F531-7DA9-164D-AE86-57DB847BDEA1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716;p52">
              <a:extLst>
                <a:ext uri="{FF2B5EF4-FFF2-40B4-BE49-F238E27FC236}">
                  <a16:creationId xmlns:a16="http://schemas.microsoft.com/office/drawing/2014/main" id="{059C20CE-3063-674F-8D77-F48F1380A7DA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717;p52">
              <a:extLst>
                <a:ext uri="{FF2B5EF4-FFF2-40B4-BE49-F238E27FC236}">
                  <a16:creationId xmlns:a16="http://schemas.microsoft.com/office/drawing/2014/main" id="{B4C52C88-8AA0-0340-BA87-808009D3E13D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718;p52">
              <a:extLst>
                <a:ext uri="{FF2B5EF4-FFF2-40B4-BE49-F238E27FC236}">
                  <a16:creationId xmlns:a16="http://schemas.microsoft.com/office/drawing/2014/main" id="{D4FCFF0A-0CFF-AF41-A584-6BF69FADFA97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719;p52">
              <a:extLst>
                <a:ext uri="{FF2B5EF4-FFF2-40B4-BE49-F238E27FC236}">
                  <a16:creationId xmlns:a16="http://schemas.microsoft.com/office/drawing/2014/main" id="{F0FAC01B-26DC-EB48-BF7E-5694DF5E39EB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1713;p52">
            <a:extLst>
              <a:ext uri="{FF2B5EF4-FFF2-40B4-BE49-F238E27FC236}">
                <a16:creationId xmlns:a16="http://schemas.microsoft.com/office/drawing/2014/main" id="{F47946F9-EB57-DB42-9DDF-056B53B0E19D}"/>
              </a:ext>
            </a:extLst>
          </p:cNvPr>
          <p:cNvGrpSpPr>
            <a:grpSpLocks noChangeAspect="1"/>
          </p:cNvGrpSpPr>
          <p:nvPr/>
        </p:nvGrpSpPr>
        <p:grpSpPr>
          <a:xfrm>
            <a:off x="2891116" y="4080490"/>
            <a:ext cx="482619" cy="382710"/>
            <a:chOff x="3240600" y="2010675"/>
            <a:chExt cx="1128850" cy="979625"/>
          </a:xfrm>
        </p:grpSpPr>
        <p:sp>
          <p:nvSpPr>
            <p:cNvPr id="211" name="Google Shape;1714;p52">
              <a:extLst>
                <a:ext uri="{FF2B5EF4-FFF2-40B4-BE49-F238E27FC236}">
                  <a16:creationId xmlns:a16="http://schemas.microsoft.com/office/drawing/2014/main" id="{CF29EF12-7D60-5F4F-B933-EA0717584324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715;p52">
              <a:extLst>
                <a:ext uri="{FF2B5EF4-FFF2-40B4-BE49-F238E27FC236}">
                  <a16:creationId xmlns:a16="http://schemas.microsoft.com/office/drawing/2014/main" id="{C96294E1-BF5D-DD4B-AFD8-6001B541058D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716;p52">
              <a:extLst>
                <a:ext uri="{FF2B5EF4-FFF2-40B4-BE49-F238E27FC236}">
                  <a16:creationId xmlns:a16="http://schemas.microsoft.com/office/drawing/2014/main" id="{5BE51160-DDE8-EA42-9723-F34F9C00F67A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17;p52">
              <a:extLst>
                <a:ext uri="{FF2B5EF4-FFF2-40B4-BE49-F238E27FC236}">
                  <a16:creationId xmlns:a16="http://schemas.microsoft.com/office/drawing/2014/main" id="{32FC5AD6-C1CD-4447-9779-3CC03F1726C6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18;p52">
              <a:extLst>
                <a:ext uri="{FF2B5EF4-FFF2-40B4-BE49-F238E27FC236}">
                  <a16:creationId xmlns:a16="http://schemas.microsoft.com/office/drawing/2014/main" id="{8ACFBE74-710B-5E4D-A4F4-A1437525B1E5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19;p52">
              <a:extLst>
                <a:ext uri="{FF2B5EF4-FFF2-40B4-BE49-F238E27FC236}">
                  <a16:creationId xmlns:a16="http://schemas.microsoft.com/office/drawing/2014/main" id="{6583F700-F3B8-0C49-B19F-6D91E186D7CE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1713;p52">
            <a:extLst>
              <a:ext uri="{FF2B5EF4-FFF2-40B4-BE49-F238E27FC236}">
                <a16:creationId xmlns:a16="http://schemas.microsoft.com/office/drawing/2014/main" id="{8B5AD3FA-4228-194B-8351-BEF779534B64}"/>
              </a:ext>
            </a:extLst>
          </p:cNvPr>
          <p:cNvGrpSpPr>
            <a:grpSpLocks noChangeAspect="1"/>
          </p:cNvGrpSpPr>
          <p:nvPr/>
        </p:nvGrpSpPr>
        <p:grpSpPr>
          <a:xfrm>
            <a:off x="4996381" y="4036381"/>
            <a:ext cx="482619" cy="382710"/>
            <a:chOff x="3240600" y="2010675"/>
            <a:chExt cx="1128850" cy="979625"/>
          </a:xfrm>
        </p:grpSpPr>
        <p:sp>
          <p:nvSpPr>
            <p:cNvPr id="218" name="Google Shape;1714;p52">
              <a:extLst>
                <a:ext uri="{FF2B5EF4-FFF2-40B4-BE49-F238E27FC236}">
                  <a16:creationId xmlns:a16="http://schemas.microsoft.com/office/drawing/2014/main" id="{CB8DF8DE-F4F8-A744-B902-7DC4662D2BF5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715;p52">
              <a:extLst>
                <a:ext uri="{FF2B5EF4-FFF2-40B4-BE49-F238E27FC236}">
                  <a16:creationId xmlns:a16="http://schemas.microsoft.com/office/drawing/2014/main" id="{60EA23FC-7AB5-1D48-8E91-8067775674E2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716;p52">
              <a:extLst>
                <a:ext uri="{FF2B5EF4-FFF2-40B4-BE49-F238E27FC236}">
                  <a16:creationId xmlns:a16="http://schemas.microsoft.com/office/drawing/2014/main" id="{9EC6B69F-FA77-7E41-B648-0B7205EE7618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717;p52">
              <a:extLst>
                <a:ext uri="{FF2B5EF4-FFF2-40B4-BE49-F238E27FC236}">
                  <a16:creationId xmlns:a16="http://schemas.microsoft.com/office/drawing/2014/main" id="{68614E5E-B94F-5B4C-ACB2-538B1305BB76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718;p52">
              <a:extLst>
                <a:ext uri="{FF2B5EF4-FFF2-40B4-BE49-F238E27FC236}">
                  <a16:creationId xmlns:a16="http://schemas.microsoft.com/office/drawing/2014/main" id="{1B1C0BF6-A7EC-1C43-B13F-EB48CA8BBD18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719;p52">
              <a:extLst>
                <a:ext uri="{FF2B5EF4-FFF2-40B4-BE49-F238E27FC236}">
                  <a16:creationId xmlns:a16="http://schemas.microsoft.com/office/drawing/2014/main" id="{B984DCD8-07E5-C040-9639-1D8ED6BD00CC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1713;p52">
            <a:extLst>
              <a:ext uri="{FF2B5EF4-FFF2-40B4-BE49-F238E27FC236}">
                <a16:creationId xmlns:a16="http://schemas.microsoft.com/office/drawing/2014/main" id="{73045DBA-C22D-B245-9CFA-720817AC456B}"/>
              </a:ext>
            </a:extLst>
          </p:cNvPr>
          <p:cNvGrpSpPr>
            <a:grpSpLocks noChangeAspect="1"/>
          </p:cNvGrpSpPr>
          <p:nvPr/>
        </p:nvGrpSpPr>
        <p:grpSpPr>
          <a:xfrm>
            <a:off x="7399518" y="3935455"/>
            <a:ext cx="726122" cy="575805"/>
            <a:chOff x="3240600" y="2010675"/>
            <a:chExt cx="1128850" cy="979625"/>
          </a:xfrm>
        </p:grpSpPr>
        <p:sp>
          <p:nvSpPr>
            <p:cNvPr id="225" name="Google Shape;1714;p52">
              <a:extLst>
                <a:ext uri="{FF2B5EF4-FFF2-40B4-BE49-F238E27FC236}">
                  <a16:creationId xmlns:a16="http://schemas.microsoft.com/office/drawing/2014/main" id="{192332DF-68A6-4B4F-B65F-D399BB27168E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715;p52">
              <a:extLst>
                <a:ext uri="{FF2B5EF4-FFF2-40B4-BE49-F238E27FC236}">
                  <a16:creationId xmlns:a16="http://schemas.microsoft.com/office/drawing/2014/main" id="{01D86B47-5FEF-5548-B978-F2231FCECF81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716;p52">
              <a:extLst>
                <a:ext uri="{FF2B5EF4-FFF2-40B4-BE49-F238E27FC236}">
                  <a16:creationId xmlns:a16="http://schemas.microsoft.com/office/drawing/2014/main" id="{D4E1B6D8-D182-5645-B539-A033EA9B4B22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717;p52">
              <a:extLst>
                <a:ext uri="{FF2B5EF4-FFF2-40B4-BE49-F238E27FC236}">
                  <a16:creationId xmlns:a16="http://schemas.microsoft.com/office/drawing/2014/main" id="{D0392A6E-5E1B-A94F-9865-0B642DA6923C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718;p52">
              <a:extLst>
                <a:ext uri="{FF2B5EF4-FFF2-40B4-BE49-F238E27FC236}">
                  <a16:creationId xmlns:a16="http://schemas.microsoft.com/office/drawing/2014/main" id="{A99B4FF1-9F6E-F24E-88D5-2F0EB9739C74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719;p52">
              <a:extLst>
                <a:ext uri="{FF2B5EF4-FFF2-40B4-BE49-F238E27FC236}">
                  <a16:creationId xmlns:a16="http://schemas.microsoft.com/office/drawing/2014/main" id="{B716C269-F1C9-A14D-8E78-09AB8A96E814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1713;p52">
            <a:extLst>
              <a:ext uri="{FF2B5EF4-FFF2-40B4-BE49-F238E27FC236}">
                <a16:creationId xmlns:a16="http://schemas.microsoft.com/office/drawing/2014/main" id="{A063F8F7-38BA-7849-AC2E-0D80BD000D3A}"/>
              </a:ext>
            </a:extLst>
          </p:cNvPr>
          <p:cNvGrpSpPr>
            <a:grpSpLocks noChangeAspect="1"/>
          </p:cNvGrpSpPr>
          <p:nvPr/>
        </p:nvGrpSpPr>
        <p:grpSpPr>
          <a:xfrm>
            <a:off x="441408" y="2972984"/>
            <a:ext cx="481834" cy="382087"/>
            <a:chOff x="3240600" y="2010675"/>
            <a:chExt cx="1128850" cy="979625"/>
          </a:xfrm>
        </p:grpSpPr>
        <p:sp>
          <p:nvSpPr>
            <p:cNvPr id="232" name="Google Shape;1714;p52">
              <a:extLst>
                <a:ext uri="{FF2B5EF4-FFF2-40B4-BE49-F238E27FC236}">
                  <a16:creationId xmlns:a16="http://schemas.microsoft.com/office/drawing/2014/main" id="{10C8FF46-509A-6544-B602-C0329FE69F84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715;p52">
              <a:extLst>
                <a:ext uri="{FF2B5EF4-FFF2-40B4-BE49-F238E27FC236}">
                  <a16:creationId xmlns:a16="http://schemas.microsoft.com/office/drawing/2014/main" id="{EAF8FE4E-952E-464B-912B-45A9F391FE03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716;p52">
              <a:extLst>
                <a:ext uri="{FF2B5EF4-FFF2-40B4-BE49-F238E27FC236}">
                  <a16:creationId xmlns:a16="http://schemas.microsoft.com/office/drawing/2014/main" id="{26265BE0-3DA9-754F-9E49-899EDE8113E1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17;p52">
              <a:extLst>
                <a:ext uri="{FF2B5EF4-FFF2-40B4-BE49-F238E27FC236}">
                  <a16:creationId xmlns:a16="http://schemas.microsoft.com/office/drawing/2014/main" id="{03EEF522-78C1-D34B-8EDF-A1D44A64F331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18;p52">
              <a:extLst>
                <a:ext uri="{FF2B5EF4-FFF2-40B4-BE49-F238E27FC236}">
                  <a16:creationId xmlns:a16="http://schemas.microsoft.com/office/drawing/2014/main" id="{C6B2613D-F7AF-A44C-A751-7D3B3108D690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19;p52">
              <a:extLst>
                <a:ext uri="{FF2B5EF4-FFF2-40B4-BE49-F238E27FC236}">
                  <a16:creationId xmlns:a16="http://schemas.microsoft.com/office/drawing/2014/main" id="{93A65BD9-D521-1740-A42E-A9A9C76CC64B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1713;p52">
            <a:extLst>
              <a:ext uri="{FF2B5EF4-FFF2-40B4-BE49-F238E27FC236}">
                <a16:creationId xmlns:a16="http://schemas.microsoft.com/office/drawing/2014/main" id="{BE9E7128-928E-DE4D-9F56-07303CA34600}"/>
              </a:ext>
            </a:extLst>
          </p:cNvPr>
          <p:cNvGrpSpPr>
            <a:grpSpLocks noChangeAspect="1"/>
          </p:cNvGrpSpPr>
          <p:nvPr/>
        </p:nvGrpSpPr>
        <p:grpSpPr>
          <a:xfrm>
            <a:off x="2107778" y="3003304"/>
            <a:ext cx="747237" cy="592548"/>
            <a:chOff x="3240600" y="2010675"/>
            <a:chExt cx="1128850" cy="979625"/>
          </a:xfrm>
        </p:grpSpPr>
        <p:sp>
          <p:nvSpPr>
            <p:cNvPr id="239" name="Google Shape;1714;p52">
              <a:extLst>
                <a:ext uri="{FF2B5EF4-FFF2-40B4-BE49-F238E27FC236}">
                  <a16:creationId xmlns:a16="http://schemas.microsoft.com/office/drawing/2014/main" id="{EEAEE34B-65E3-8C4B-A2B5-A215859536AE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715;p52">
              <a:extLst>
                <a:ext uri="{FF2B5EF4-FFF2-40B4-BE49-F238E27FC236}">
                  <a16:creationId xmlns:a16="http://schemas.microsoft.com/office/drawing/2014/main" id="{491B48C9-A894-0049-9E38-8249CE63D066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716;p52">
              <a:extLst>
                <a:ext uri="{FF2B5EF4-FFF2-40B4-BE49-F238E27FC236}">
                  <a16:creationId xmlns:a16="http://schemas.microsoft.com/office/drawing/2014/main" id="{CA49D2BB-28E8-0143-8D3A-5CDB8D1E0C3A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717;p52">
              <a:extLst>
                <a:ext uri="{FF2B5EF4-FFF2-40B4-BE49-F238E27FC236}">
                  <a16:creationId xmlns:a16="http://schemas.microsoft.com/office/drawing/2014/main" id="{577D9E7C-C221-3646-9E90-EDD2700772C3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718;p52">
              <a:extLst>
                <a:ext uri="{FF2B5EF4-FFF2-40B4-BE49-F238E27FC236}">
                  <a16:creationId xmlns:a16="http://schemas.microsoft.com/office/drawing/2014/main" id="{9696A10A-148C-844D-BB73-AEBF2573EBE7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719;p52">
              <a:extLst>
                <a:ext uri="{FF2B5EF4-FFF2-40B4-BE49-F238E27FC236}">
                  <a16:creationId xmlns:a16="http://schemas.microsoft.com/office/drawing/2014/main" id="{3D857E15-D73F-6E40-AEF2-1BD27C6B5E67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1713;p52">
            <a:extLst>
              <a:ext uri="{FF2B5EF4-FFF2-40B4-BE49-F238E27FC236}">
                <a16:creationId xmlns:a16="http://schemas.microsoft.com/office/drawing/2014/main" id="{5E9595C3-C619-1C43-975E-D12EA65F22C3}"/>
              </a:ext>
            </a:extLst>
          </p:cNvPr>
          <p:cNvGrpSpPr>
            <a:grpSpLocks noChangeAspect="1"/>
          </p:cNvGrpSpPr>
          <p:nvPr/>
        </p:nvGrpSpPr>
        <p:grpSpPr>
          <a:xfrm>
            <a:off x="4106443" y="3222509"/>
            <a:ext cx="482619" cy="382710"/>
            <a:chOff x="3240600" y="2010675"/>
            <a:chExt cx="1128850" cy="979625"/>
          </a:xfrm>
        </p:grpSpPr>
        <p:sp>
          <p:nvSpPr>
            <p:cNvPr id="246" name="Google Shape;1714;p52">
              <a:extLst>
                <a:ext uri="{FF2B5EF4-FFF2-40B4-BE49-F238E27FC236}">
                  <a16:creationId xmlns:a16="http://schemas.microsoft.com/office/drawing/2014/main" id="{17D33FFA-0073-E44F-92B0-97DEC62086BA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715;p52">
              <a:extLst>
                <a:ext uri="{FF2B5EF4-FFF2-40B4-BE49-F238E27FC236}">
                  <a16:creationId xmlns:a16="http://schemas.microsoft.com/office/drawing/2014/main" id="{175D16CF-5674-0D42-9ABE-D510B55CA0F7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716;p52">
              <a:extLst>
                <a:ext uri="{FF2B5EF4-FFF2-40B4-BE49-F238E27FC236}">
                  <a16:creationId xmlns:a16="http://schemas.microsoft.com/office/drawing/2014/main" id="{9CB13BDB-FAC7-6040-9FD6-50B7DD521C74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717;p52">
              <a:extLst>
                <a:ext uri="{FF2B5EF4-FFF2-40B4-BE49-F238E27FC236}">
                  <a16:creationId xmlns:a16="http://schemas.microsoft.com/office/drawing/2014/main" id="{2C5BEF8E-BCE2-754E-9D0E-53936940ACD4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718;p52">
              <a:extLst>
                <a:ext uri="{FF2B5EF4-FFF2-40B4-BE49-F238E27FC236}">
                  <a16:creationId xmlns:a16="http://schemas.microsoft.com/office/drawing/2014/main" id="{86EB3606-693B-574F-925D-83370B454972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719;p52">
              <a:extLst>
                <a:ext uri="{FF2B5EF4-FFF2-40B4-BE49-F238E27FC236}">
                  <a16:creationId xmlns:a16="http://schemas.microsoft.com/office/drawing/2014/main" id="{9BE37031-908F-8F4A-B524-02964D910194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1713;p52">
            <a:extLst>
              <a:ext uri="{FF2B5EF4-FFF2-40B4-BE49-F238E27FC236}">
                <a16:creationId xmlns:a16="http://schemas.microsoft.com/office/drawing/2014/main" id="{5BC17C78-B607-1144-BABB-2181AE68AB24}"/>
              </a:ext>
            </a:extLst>
          </p:cNvPr>
          <p:cNvGrpSpPr>
            <a:grpSpLocks noChangeAspect="1"/>
          </p:cNvGrpSpPr>
          <p:nvPr/>
        </p:nvGrpSpPr>
        <p:grpSpPr>
          <a:xfrm>
            <a:off x="5993296" y="3362981"/>
            <a:ext cx="482619" cy="382710"/>
            <a:chOff x="3240600" y="2010675"/>
            <a:chExt cx="1128850" cy="979625"/>
          </a:xfrm>
        </p:grpSpPr>
        <p:sp>
          <p:nvSpPr>
            <p:cNvPr id="253" name="Google Shape;1714;p52">
              <a:extLst>
                <a:ext uri="{FF2B5EF4-FFF2-40B4-BE49-F238E27FC236}">
                  <a16:creationId xmlns:a16="http://schemas.microsoft.com/office/drawing/2014/main" id="{447F2327-49D7-5546-B3F1-51029106AEF0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715;p52">
              <a:extLst>
                <a:ext uri="{FF2B5EF4-FFF2-40B4-BE49-F238E27FC236}">
                  <a16:creationId xmlns:a16="http://schemas.microsoft.com/office/drawing/2014/main" id="{6826CE9D-027B-5C48-8B2D-A1346CC0A2BD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716;p52">
              <a:extLst>
                <a:ext uri="{FF2B5EF4-FFF2-40B4-BE49-F238E27FC236}">
                  <a16:creationId xmlns:a16="http://schemas.microsoft.com/office/drawing/2014/main" id="{4574CE19-3CD5-904E-89F7-C703461613F1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17;p52">
              <a:extLst>
                <a:ext uri="{FF2B5EF4-FFF2-40B4-BE49-F238E27FC236}">
                  <a16:creationId xmlns:a16="http://schemas.microsoft.com/office/drawing/2014/main" id="{5C52150A-E10F-4944-8367-588328975C03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18;p52">
              <a:extLst>
                <a:ext uri="{FF2B5EF4-FFF2-40B4-BE49-F238E27FC236}">
                  <a16:creationId xmlns:a16="http://schemas.microsoft.com/office/drawing/2014/main" id="{105FBAE1-2DB2-4547-B45B-80BFCCF78ACA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19;p52">
              <a:extLst>
                <a:ext uri="{FF2B5EF4-FFF2-40B4-BE49-F238E27FC236}">
                  <a16:creationId xmlns:a16="http://schemas.microsoft.com/office/drawing/2014/main" id="{775D64ED-B75C-3442-A5AB-2DA9CCAAF373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1713;p52">
            <a:extLst>
              <a:ext uri="{FF2B5EF4-FFF2-40B4-BE49-F238E27FC236}">
                <a16:creationId xmlns:a16="http://schemas.microsoft.com/office/drawing/2014/main" id="{C5DE9F5E-20CB-B045-A29D-C1B60BD21400}"/>
              </a:ext>
            </a:extLst>
          </p:cNvPr>
          <p:cNvGrpSpPr>
            <a:grpSpLocks noChangeAspect="1"/>
          </p:cNvGrpSpPr>
          <p:nvPr/>
        </p:nvGrpSpPr>
        <p:grpSpPr>
          <a:xfrm>
            <a:off x="7150451" y="2907996"/>
            <a:ext cx="482619" cy="382710"/>
            <a:chOff x="3240600" y="2010675"/>
            <a:chExt cx="1128850" cy="979625"/>
          </a:xfrm>
        </p:grpSpPr>
        <p:sp>
          <p:nvSpPr>
            <p:cNvPr id="260" name="Google Shape;1714;p52">
              <a:extLst>
                <a:ext uri="{FF2B5EF4-FFF2-40B4-BE49-F238E27FC236}">
                  <a16:creationId xmlns:a16="http://schemas.microsoft.com/office/drawing/2014/main" id="{245CBFD4-B2A0-3C43-8E37-A17562C23AB7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715;p52">
              <a:extLst>
                <a:ext uri="{FF2B5EF4-FFF2-40B4-BE49-F238E27FC236}">
                  <a16:creationId xmlns:a16="http://schemas.microsoft.com/office/drawing/2014/main" id="{80399A20-9543-5545-8460-9DE2353F3E2E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716;p52">
              <a:extLst>
                <a:ext uri="{FF2B5EF4-FFF2-40B4-BE49-F238E27FC236}">
                  <a16:creationId xmlns:a16="http://schemas.microsoft.com/office/drawing/2014/main" id="{F99CA026-B492-F848-B2CD-37D0D25CC90A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717;p52">
              <a:extLst>
                <a:ext uri="{FF2B5EF4-FFF2-40B4-BE49-F238E27FC236}">
                  <a16:creationId xmlns:a16="http://schemas.microsoft.com/office/drawing/2014/main" id="{5F19D79E-95BB-A447-A790-E7B783BC592F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718;p52">
              <a:extLst>
                <a:ext uri="{FF2B5EF4-FFF2-40B4-BE49-F238E27FC236}">
                  <a16:creationId xmlns:a16="http://schemas.microsoft.com/office/drawing/2014/main" id="{10A9AB53-CF3E-9049-8486-D9D3479B4B1C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719;p52">
              <a:extLst>
                <a:ext uri="{FF2B5EF4-FFF2-40B4-BE49-F238E27FC236}">
                  <a16:creationId xmlns:a16="http://schemas.microsoft.com/office/drawing/2014/main" id="{8B676FB7-4BA2-D141-BBD4-A3F90398355F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1713;p52">
            <a:extLst>
              <a:ext uri="{FF2B5EF4-FFF2-40B4-BE49-F238E27FC236}">
                <a16:creationId xmlns:a16="http://schemas.microsoft.com/office/drawing/2014/main" id="{5FC3B047-CAD0-4B40-A662-0E27C3A097A6}"/>
              </a:ext>
            </a:extLst>
          </p:cNvPr>
          <p:cNvGrpSpPr>
            <a:grpSpLocks noChangeAspect="1"/>
          </p:cNvGrpSpPr>
          <p:nvPr/>
        </p:nvGrpSpPr>
        <p:grpSpPr>
          <a:xfrm>
            <a:off x="2561583" y="2016082"/>
            <a:ext cx="482619" cy="382710"/>
            <a:chOff x="3240600" y="2010675"/>
            <a:chExt cx="1128850" cy="979625"/>
          </a:xfrm>
        </p:grpSpPr>
        <p:sp>
          <p:nvSpPr>
            <p:cNvPr id="267" name="Google Shape;1714;p52">
              <a:extLst>
                <a:ext uri="{FF2B5EF4-FFF2-40B4-BE49-F238E27FC236}">
                  <a16:creationId xmlns:a16="http://schemas.microsoft.com/office/drawing/2014/main" id="{C870885C-59C3-304A-9758-3F4CAF001DEB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715;p52">
              <a:extLst>
                <a:ext uri="{FF2B5EF4-FFF2-40B4-BE49-F238E27FC236}">
                  <a16:creationId xmlns:a16="http://schemas.microsoft.com/office/drawing/2014/main" id="{3DBD2816-F054-0B46-92A6-85250218A28B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716;p52">
              <a:extLst>
                <a:ext uri="{FF2B5EF4-FFF2-40B4-BE49-F238E27FC236}">
                  <a16:creationId xmlns:a16="http://schemas.microsoft.com/office/drawing/2014/main" id="{F39159D0-17F3-CC49-94B5-EB993472A5AB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717;p52">
              <a:extLst>
                <a:ext uri="{FF2B5EF4-FFF2-40B4-BE49-F238E27FC236}">
                  <a16:creationId xmlns:a16="http://schemas.microsoft.com/office/drawing/2014/main" id="{A58D5BA2-195A-C941-9724-89FB9C251AC7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718;p52">
              <a:extLst>
                <a:ext uri="{FF2B5EF4-FFF2-40B4-BE49-F238E27FC236}">
                  <a16:creationId xmlns:a16="http://schemas.microsoft.com/office/drawing/2014/main" id="{E234A688-A456-584C-B78A-6E9B276D98E2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719;p52">
              <a:extLst>
                <a:ext uri="{FF2B5EF4-FFF2-40B4-BE49-F238E27FC236}">
                  <a16:creationId xmlns:a16="http://schemas.microsoft.com/office/drawing/2014/main" id="{171AD935-D7D0-B64C-8037-6626E51D5C36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1713;p52">
            <a:extLst>
              <a:ext uri="{FF2B5EF4-FFF2-40B4-BE49-F238E27FC236}">
                <a16:creationId xmlns:a16="http://schemas.microsoft.com/office/drawing/2014/main" id="{F14473CE-A21A-9A46-9434-3A5176B26DE7}"/>
              </a:ext>
            </a:extLst>
          </p:cNvPr>
          <p:cNvGrpSpPr>
            <a:grpSpLocks noChangeAspect="1"/>
          </p:cNvGrpSpPr>
          <p:nvPr/>
        </p:nvGrpSpPr>
        <p:grpSpPr>
          <a:xfrm>
            <a:off x="4083753" y="2059487"/>
            <a:ext cx="482619" cy="382710"/>
            <a:chOff x="3240600" y="2010675"/>
            <a:chExt cx="1128850" cy="979625"/>
          </a:xfrm>
        </p:grpSpPr>
        <p:sp>
          <p:nvSpPr>
            <p:cNvPr id="274" name="Google Shape;1714;p52">
              <a:extLst>
                <a:ext uri="{FF2B5EF4-FFF2-40B4-BE49-F238E27FC236}">
                  <a16:creationId xmlns:a16="http://schemas.microsoft.com/office/drawing/2014/main" id="{B90E9DF4-7832-CA4B-9B06-EA2648EC47CE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715;p52">
              <a:extLst>
                <a:ext uri="{FF2B5EF4-FFF2-40B4-BE49-F238E27FC236}">
                  <a16:creationId xmlns:a16="http://schemas.microsoft.com/office/drawing/2014/main" id="{3A87157C-9648-7C42-AABB-52FE70301493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716;p52">
              <a:extLst>
                <a:ext uri="{FF2B5EF4-FFF2-40B4-BE49-F238E27FC236}">
                  <a16:creationId xmlns:a16="http://schemas.microsoft.com/office/drawing/2014/main" id="{11790ACB-7D11-3042-A066-B6EAD2615816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717;p52">
              <a:extLst>
                <a:ext uri="{FF2B5EF4-FFF2-40B4-BE49-F238E27FC236}">
                  <a16:creationId xmlns:a16="http://schemas.microsoft.com/office/drawing/2014/main" id="{43557143-4E61-5D48-B625-E3002CE3C716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718;p52">
              <a:extLst>
                <a:ext uri="{FF2B5EF4-FFF2-40B4-BE49-F238E27FC236}">
                  <a16:creationId xmlns:a16="http://schemas.microsoft.com/office/drawing/2014/main" id="{FF893785-F41A-2E4A-BCB8-246E0501A017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719;p52">
              <a:extLst>
                <a:ext uri="{FF2B5EF4-FFF2-40B4-BE49-F238E27FC236}">
                  <a16:creationId xmlns:a16="http://schemas.microsoft.com/office/drawing/2014/main" id="{581253F8-AA56-4D42-835E-F461108BBE22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1713;p52">
            <a:extLst>
              <a:ext uri="{FF2B5EF4-FFF2-40B4-BE49-F238E27FC236}">
                <a16:creationId xmlns:a16="http://schemas.microsoft.com/office/drawing/2014/main" id="{60AD01D8-8600-6F4D-973F-47B7FA3F5AA1}"/>
              </a:ext>
            </a:extLst>
          </p:cNvPr>
          <p:cNvGrpSpPr>
            <a:grpSpLocks noChangeAspect="1"/>
          </p:cNvGrpSpPr>
          <p:nvPr/>
        </p:nvGrpSpPr>
        <p:grpSpPr>
          <a:xfrm>
            <a:off x="5632547" y="2035734"/>
            <a:ext cx="639184" cy="506864"/>
            <a:chOff x="3240600" y="2010675"/>
            <a:chExt cx="1128850" cy="979625"/>
          </a:xfrm>
        </p:grpSpPr>
        <p:sp>
          <p:nvSpPr>
            <p:cNvPr id="281" name="Google Shape;1714;p52">
              <a:extLst>
                <a:ext uri="{FF2B5EF4-FFF2-40B4-BE49-F238E27FC236}">
                  <a16:creationId xmlns:a16="http://schemas.microsoft.com/office/drawing/2014/main" id="{9B747A4C-D052-C94B-85DE-EC285B7A5E14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715;p52">
              <a:extLst>
                <a:ext uri="{FF2B5EF4-FFF2-40B4-BE49-F238E27FC236}">
                  <a16:creationId xmlns:a16="http://schemas.microsoft.com/office/drawing/2014/main" id="{06831C16-0334-024D-849D-CB1464353B6B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716;p52">
              <a:extLst>
                <a:ext uri="{FF2B5EF4-FFF2-40B4-BE49-F238E27FC236}">
                  <a16:creationId xmlns:a16="http://schemas.microsoft.com/office/drawing/2014/main" id="{503E3545-1FFE-CD42-A001-1DC7E6A0E0D4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717;p52">
              <a:extLst>
                <a:ext uri="{FF2B5EF4-FFF2-40B4-BE49-F238E27FC236}">
                  <a16:creationId xmlns:a16="http://schemas.microsoft.com/office/drawing/2014/main" id="{89BF760C-C824-734E-B26E-D727A5E34656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718;p52">
              <a:extLst>
                <a:ext uri="{FF2B5EF4-FFF2-40B4-BE49-F238E27FC236}">
                  <a16:creationId xmlns:a16="http://schemas.microsoft.com/office/drawing/2014/main" id="{09CAAA67-98EC-7E42-AA79-10AF77A697CF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719;p52">
              <a:extLst>
                <a:ext uri="{FF2B5EF4-FFF2-40B4-BE49-F238E27FC236}">
                  <a16:creationId xmlns:a16="http://schemas.microsoft.com/office/drawing/2014/main" id="{45FB4DA4-43CB-104C-BD51-4B96C067EC0D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1713;p52">
            <a:extLst>
              <a:ext uri="{FF2B5EF4-FFF2-40B4-BE49-F238E27FC236}">
                <a16:creationId xmlns:a16="http://schemas.microsoft.com/office/drawing/2014/main" id="{172E4C0E-415E-D248-B330-71F1153E540B}"/>
              </a:ext>
            </a:extLst>
          </p:cNvPr>
          <p:cNvGrpSpPr>
            <a:grpSpLocks noChangeAspect="1"/>
          </p:cNvGrpSpPr>
          <p:nvPr/>
        </p:nvGrpSpPr>
        <p:grpSpPr>
          <a:xfrm>
            <a:off x="7674915" y="1880605"/>
            <a:ext cx="482619" cy="382710"/>
            <a:chOff x="3240600" y="2010675"/>
            <a:chExt cx="1128850" cy="979625"/>
          </a:xfrm>
        </p:grpSpPr>
        <p:sp>
          <p:nvSpPr>
            <p:cNvPr id="288" name="Google Shape;1714;p52">
              <a:extLst>
                <a:ext uri="{FF2B5EF4-FFF2-40B4-BE49-F238E27FC236}">
                  <a16:creationId xmlns:a16="http://schemas.microsoft.com/office/drawing/2014/main" id="{06B7C71A-AD54-FF4A-9A30-5D56296DD314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715;p52">
              <a:extLst>
                <a:ext uri="{FF2B5EF4-FFF2-40B4-BE49-F238E27FC236}">
                  <a16:creationId xmlns:a16="http://schemas.microsoft.com/office/drawing/2014/main" id="{9C62F6B8-739C-A144-8086-3024DEDF721B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716;p52">
              <a:extLst>
                <a:ext uri="{FF2B5EF4-FFF2-40B4-BE49-F238E27FC236}">
                  <a16:creationId xmlns:a16="http://schemas.microsoft.com/office/drawing/2014/main" id="{2ED99D3B-81FD-B64E-BF32-83DA08BE9FFD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717;p52">
              <a:extLst>
                <a:ext uri="{FF2B5EF4-FFF2-40B4-BE49-F238E27FC236}">
                  <a16:creationId xmlns:a16="http://schemas.microsoft.com/office/drawing/2014/main" id="{C8F535CD-B8C3-FF47-B535-4E9D652026D1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718;p52">
              <a:extLst>
                <a:ext uri="{FF2B5EF4-FFF2-40B4-BE49-F238E27FC236}">
                  <a16:creationId xmlns:a16="http://schemas.microsoft.com/office/drawing/2014/main" id="{5FD2EF98-F4FA-D046-81E5-DAEACBBAD85C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719;p52">
              <a:extLst>
                <a:ext uri="{FF2B5EF4-FFF2-40B4-BE49-F238E27FC236}">
                  <a16:creationId xmlns:a16="http://schemas.microsoft.com/office/drawing/2014/main" id="{56E9F73C-3113-3545-B77F-A8E30FD5E53A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1713;p52">
            <a:extLst>
              <a:ext uri="{FF2B5EF4-FFF2-40B4-BE49-F238E27FC236}">
                <a16:creationId xmlns:a16="http://schemas.microsoft.com/office/drawing/2014/main" id="{A4F6C4C6-0A59-4440-95A8-AF8EAD9A8ECA}"/>
              </a:ext>
            </a:extLst>
          </p:cNvPr>
          <p:cNvGrpSpPr>
            <a:grpSpLocks noChangeAspect="1"/>
          </p:cNvGrpSpPr>
          <p:nvPr/>
        </p:nvGrpSpPr>
        <p:grpSpPr>
          <a:xfrm>
            <a:off x="4263715" y="950211"/>
            <a:ext cx="482619" cy="382710"/>
            <a:chOff x="3240600" y="2010675"/>
            <a:chExt cx="1128850" cy="979625"/>
          </a:xfrm>
        </p:grpSpPr>
        <p:sp>
          <p:nvSpPr>
            <p:cNvPr id="295" name="Google Shape;1714;p52">
              <a:extLst>
                <a:ext uri="{FF2B5EF4-FFF2-40B4-BE49-F238E27FC236}">
                  <a16:creationId xmlns:a16="http://schemas.microsoft.com/office/drawing/2014/main" id="{4AE9AB2B-1658-F247-B138-99871F3041F4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715;p52">
              <a:extLst>
                <a:ext uri="{FF2B5EF4-FFF2-40B4-BE49-F238E27FC236}">
                  <a16:creationId xmlns:a16="http://schemas.microsoft.com/office/drawing/2014/main" id="{22BA8B95-01AE-734E-9B8E-F568219DFF72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716;p52">
              <a:extLst>
                <a:ext uri="{FF2B5EF4-FFF2-40B4-BE49-F238E27FC236}">
                  <a16:creationId xmlns:a16="http://schemas.microsoft.com/office/drawing/2014/main" id="{1C628A3B-8EC7-6246-A35E-ABB7E4E3C446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717;p52">
              <a:extLst>
                <a:ext uri="{FF2B5EF4-FFF2-40B4-BE49-F238E27FC236}">
                  <a16:creationId xmlns:a16="http://schemas.microsoft.com/office/drawing/2014/main" id="{67CA9C85-0B13-2B40-B4B7-BFDCB1984CE0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718;p52">
              <a:extLst>
                <a:ext uri="{FF2B5EF4-FFF2-40B4-BE49-F238E27FC236}">
                  <a16:creationId xmlns:a16="http://schemas.microsoft.com/office/drawing/2014/main" id="{396501B2-3E1E-CE48-B435-B4CF9EB776BB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719;p52">
              <a:extLst>
                <a:ext uri="{FF2B5EF4-FFF2-40B4-BE49-F238E27FC236}">
                  <a16:creationId xmlns:a16="http://schemas.microsoft.com/office/drawing/2014/main" id="{210DFBE9-21CA-7F43-915B-B26351C7D6B4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1713;p52">
            <a:extLst>
              <a:ext uri="{FF2B5EF4-FFF2-40B4-BE49-F238E27FC236}">
                <a16:creationId xmlns:a16="http://schemas.microsoft.com/office/drawing/2014/main" id="{AE7969E0-2445-2441-A042-6429F29ABFEB}"/>
              </a:ext>
            </a:extLst>
          </p:cNvPr>
          <p:cNvGrpSpPr>
            <a:grpSpLocks noChangeAspect="1"/>
          </p:cNvGrpSpPr>
          <p:nvPr/>
        </p:nvGrpSpPr>
        <p:grpSpPr>
          <a:xfrm>
            <a:off x="2038602" y="806405"/>
            <a:ext cx="722207" cy="572700"/>
            <a:chOff x="3240600" y="2010675"/>
            <a:chExt cx="1128850" cy="979625"/>
          </a:xfrm>
        </p:grpSpPr>
        <p:sp>
          <p:nvSpPr>
            <p:cNvPr id="302" name="Google Shape;1714;p52">
              <a:extLst>
                <a:ext uri="{FF2B5EF4-FFF2-40B4-BE49-F238E27FC236}">
                  <a16:creationId xmlns:a16="http://schemas.microsoft.com/office/drawing/2014/main" id="{DA35DC1E-3C8D-1643-A7E5-38C0D9573E2E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715;p52">
              <a:extLst>
                <a:ext uri="{FF2B5EF4-FFF2-40B4-BE49-F238E27FC236}">
                  <a16:creationId xmlns:a16="http://schemas.microsoft.com/office/drawing/2014/main" id="{05F74633-1228-364A-8F0E-8076A56BF463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716;p52">
              <a:extLst>
                <a:ext uri="{FF2B5EF4-FFF2-40B4-BE49-F238E27FC236}">
                  <a16:creationId xmlns:a16="http://schemas.microsoft.com/office/drawing/2014/main" id="{4BFEF2DD-58A6-3F42-A7E9-186EE63EF34F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717;p52">
              <a:extLst>
                <a:ext uri="{FF2B5EF4-FFF2-40B4-BE49-F238E27FC236}">
                  <a16:creationId xmlns:a16="http://schemas.microsoft.com/office/drawing/2014/main" id="{209A32B2-7820-044B-982E-768776E93161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18;p52">
              <a:extLst>
                <a:ext uri="{FF2B5EF4-FFF2-40B4-BE49-F238E27FC236}">
                  <a16:creationId xmlns:a16="http://schemas.microsoft.com/office/drawing/2014/main" id="{BEC89CEB-FC2F-EA4C-B6F1-952EBA5E0732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19;p52">
              <a:extLst>
                <a:ext uri="{FF2B5EF4-FFF2-40B4-BE49-F238E27FC236}">
                  <a16:creationId xmlns:a16="http://schemas.microsoft.com/office/drawing/2014/main" id="{611E57C6-B542-7D4F-B3CA-E384D8AD40FD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1713;p52">
            <a:extLst>
              <a:ext uri="{FF2B5EF4-FFF2-40B4-BE49-F238E27FC236}">
                <a16:creationId xmlns:a16="http://schemas.microsoft.com/office/drawing/2014/main" id="{A3D645D7-C49B-B145-8FD7-7EE531E4A043}"/>
              </a:ext>
            </a:extLst>
          </p:cNvPr>
          <p:cNvGrpSpPr>
            <a:grpSpLocks noChangeAspect="1"/>
          </p:cNvGrpSpPr>
          <p:nvPr/>
        </p:nvGrpSpPr>
        <p:grpSpPr>
          <a:xfrm>
            <a:off x="6133632" y="1136664"/>
            <a:ext cx="482619" cy="382710"/>
            <a:chOff x="3240600" y="2010675"/>
            <a:chExt cx="1128850" cy="979625"/>
          </a:xfrm>
        </p:grpSpPr>
        <p:sp>
          <p:nvSpPr>
            <p:cNvPr id="309" name="Google Shape;1714;p52">
              <a:extLst>
                <a:ext uri="{FF2B5EF4-FFF2-40B4-BE49-F238E27FC236}">
                  <a16:creationId xmlns:a16="http://schemas.microsoft.com/office/drawing/2014/main" id="{BE9AC023-6E93-EA42-B652-BBEA1A2115F8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15;p52">
              <a:extLst>
                <a:ext uri="{FF2B5EF4-FFF2-40B4-BE49-F238E27FC236}">
                  <a16:creationId xmlns:a16="http://schemas.microsoft.com/office/drawing/2014/main" id="{1253F8AA-00BF-5643-830C-901AE04BA11E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716;p52">
              <a:extLst>
                <a:ext uri="{FF2B5EF4-FFF2-40B4-BE49-F238E27FC236}">
                  <a16:creationId xmlns:a16="http://schemas.microsoft.com/office/drawing/2014/main" id="{E836FD78-E828-6A45-A9E2-7F448FCDDFF1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717;p52">
              <a:extLst>
                <a:ext uri="{FF2B5EF4-FFF2-40B4-BE49-F238E27FC236}">
                  <a16:creationId xmlns:a16="http://schemas.microsoft.com/office/drawing/2014/main" id="{F298B2A8-D673-3347-9CB2-55BF3F41AA07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718;p52">
              <a:extLst>
                <a:ext uri="{FF2B5EF4-FFF2-40B4-BE49-F238E27FC236}">
                  <a16:creationId xmlns:a16="http://schemas.microsoft.com/office/drawing/2014/main" id="{8128C69D-E070-C34E-BEF1-B76525A5C256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719;p52">
              <a:extLst>
                <a:ext uri="{FF2B5EF4-FFF2-40B4-BE49-F238E27FC236}">
                  <a16:creationId xmlns:a16="http://schemas.microsoft.com/office/drawing/2014/main" id="{18A8D38A-6F93-154B-951A-E700A9092EB4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1713;p52">
            <a:extLst>
              <a:ext uri="{FF2B5EF4-FFF2-40B4-BE49-F238E27FC236}">
                <a16:creationId xmlns:a16="http://schemas.microsoft.com/office/drawing/2014/main" id="{C9308A09-EAC3-634D-A7D5-D20B399AE8B2}"/>
              </a:ext>
            </a:extLst>
          </p:cNvPr>
          <p:cNvGrpSpPr>
            <a:grpSpLocks noChangeAspect="1"/>
          </p:cNvGrpSpPr>
          <p:nvPr/>
        </p:nvGrpSpPr>
        <p:grpSpPr>
          <a:xfrm>
            <a:off x="7889928" y="645650"/>
            <a:ext cx="482619" cy="382710"/>
            <a:chOff x="3240600" y="2010675"/>
            <a:chExt cx="1128850" cy="979625"/>
          </a:xfrm>
        </p:grpSpPr>
        <p:sp>
          <p:nvSpPr>
            <p:cNvPr id="316" name="Google Shape;1714;p52">
              <a:extLst>
                <a:ext uri="{FF2B5EF4-FFF2-40B4-BE49-F238E27FC236}">
                  <a16:creationId xmlns:a16="http://schemas.microsoft.com/office/drawing/2014/main" id="{339E16C5-FF94-5D4E-B8E7-CECF57A17DCF}"/>
                </a:ext>
              </a:extLst>
            </p:cNvPr>
            <p:cNvSpPr/>
            <p:nvPr/>
          </p:nvSpPr>
          <p:spPr>
            <a:xfrm>
              <a:off x="3240600" y="2606600"/>
              <a:ext cx="110925" cy="72800"/>
            </a:xfrm>
            <a:custGeom>
              <a:avLst/>
              <a:gdLst/>
              <a:ahLst/>
              <a:cxnLst/>
              <a:rect l="l" t="t" r="r" b="b"/>
              <a:pathLst>
                <a:path w="4437" h="2912" extrusionOk="0">
                  <a:moveTo>
                    <a:pt x="2325" y="0"/>
                  </a:moveTo>
                  <a:cubicBezTo>
                    <a:pt x="2124" y="0"/>
                    <a:pt x="1924" y="24"/>
                    <a:pt x="1737" y="87"/>
                  </a:cubicBezTo>
                  <a:cubicBezTo>
                    <a:pt x="838" y="401"/>
                    <a:pt x="1" y="1259"/>
                    <a:pt x="587" y="2200"/>
                  </a:cubicBezTo>
                  <a:cubicBezTo>
                    <a:pt x="904" y="2710"/>
                    <a:pt x="1237" y="2911"/>
                    <a:pt x="1573" y="2911"/>
                  </a:cubicBezTo>
                  <a:cubicBezTo>
                    <a:pt x="2656" y="2911"/>
                    <a:pt x="3766" y="828"/>
                    <a:pt x="4436" y="317"/>
                  </a:cubicBezTo>
                  <a:lnTo>
                    <a:pt x="4102" y="317"/>
                  </a:lnTo>
                  <a:cubicBezTo>
                    <a:pt x="4095" y="317"/>
                    <a:pt x="4089" y="318"/>
                    <a:pt x="4082" y="318"/>
                  </a:cubicBezTo>
                  <a:cubicBezTo>
                    <a:pt x="3801" y="318"/>
                    <a:pt x="3051" y="0"/>
                    <a:pt x="2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715;p52">
              <a:extLst>
                <a:ext uri="{FF2B5EF4-FFF2-40B4-BE49-F238E27FC236}">
                  <a16:creationId xmlns:a16="http://schemas.microsoft.com/office/drawing/2014/main" id="{BD067CC5-A188-BD4E-B38D-946649D338DA}"/>
                </a:ext>
              </a:extLst>
            </p:cNvPr>
            <p:cNvSpPr/>
            <p:nvPr/>
          </p:nvSpPr>
          <p:spPr>
            <a:xfrm>
              <a:off x="3966325" y="2015075"/>
              <a:ext cx="132775" cy="80025"/>
            </a:xfrm>
            <a:custGeom>
              <a:avLst/>
              <a:gdLst/>
              <a:ahLst/>
              <a:cxnLst/>
              <a:rect l="l" t="t" r="r" b="b"/>
              <a:pathLst>
                <a:path w="5311" h="3201" extrusionOk="0">
                  <a:moveTo>
                    <a:pt x="2190" y="1"/>
                  </a:moveTo>
                  <a:cubicBezTo>
                    <a:pt x="1790" y="1"/>
                    <a:pt x="1399" y="97"/>
                    <a:pt x="1081" y="313"/>
                  </a:cubicBezTo>
                  <a:lnTo>
                    <a:pt x="1436" y="209"/>
                  </a:lnTo>
                  <a:lnTo>
                    <a:pt x="1436" y="209"/>
                  </a:lnTo>
                  <a:cubicBezTo>
                    <a:pt x="1" y="636"/>
                    <a:pt x="1232" y="3200"/>
                    <a:pt x="2735" y="3200"/>
                  </a:cubicBezTo>
                  <a:cubicBezTo>
                    <a:pt x="3072" y="3200"/>
                    <a:pt x="3422" y="3072"/>
                    <a:pt x="3759" y="2761"/>
                  </a:cubicBezTo>
                  <a:cubicBezTo>
                    <a:pt x="5310" y="1342"/>
                    <a:pt x="3685" y="1"/>
                    <a:pt x="2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716;p52">
              <a:extLst>
                <a:ext uri="{FF2B5EF4-FFF2-40B4-BE49-F238E27FC236}">
                  <a16:creationId xmlns:a16="http://schemas.microsoft.com/office/drawing/2014/main" id="{A4896B0D-4C5F-0B47-8B9D-83E455B07B12}"/>
                </a:ext>
              </a:extLst>
            </p:cNvPr>
            <p:cNvSpPr/>
            <p:nvPr/>
          </p:nvSpPr>
          <p:spPr>
            <a:xfrm>
              <a:off x="4167000" y="2842050"/>
              <a:ext cx="7875" cy="13625"/>
            </a:xfrm>
            <a:custGeom>
              <a:avLst/>
              <a:gdLst/>
              <a:ahLst/>
              <a:cxnLst/>
              <a:rect l="l" t="t" r="r" b="b"/>
              <a:pathLst>
                <a:path w="315" h="545" extrusionOk="0">
                  <a:moveTo>
                    <a:pt x="314" y="1"/>
                  </a:moveTo>
                  <a:cubicBezTo>
                    <a:pt x="168" y="168"/>
                    <a:pt x="63" y="356"/>
                    <a:pt x="0" y="545"/>
                  </a:cubicBezTo>
                  <a:lnTo>
                    <a:pt x="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717;p52">
              <a:extLst>
                <a:ext uri="{FF2B5EF4-FFF2-40B4-BE49-F238E27FC236}">
                  <a16:creationId xmlns:a16="http://schemas.microsoft.com/office/drawing/2014/main" id="{0B5FDA28-2812-7D45-ABE4-5E4F3FCE5B12}"/>
                </a:ext>
              </a:extLst>
            </p:cNvPr>
            <p:cNvSpPr/>
            <p:nvPr/>
          </p:nvSpPr>
          <p:spPr>
            <a:xfrm>
              <a:off x="4174850" y="284100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0" y="4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718;p52">
              <a:extLst>
                <a:ext uri="{FF2B5EF4-FFF2-40B4-BE49-F238E27FC236}">
                  <a16:creationId xmlns:a16="http://schemas.microsoft.com/office/drawing/2014/main" id="{8849C458-01A8-A248-AEDE-AE5E584A076E}"/>
                </a:ext>
              </a:extLst>
            </p:cNvPr>
            <p:cNvSpPr/>
            <p:nvPr/>
          </p:nvSpPr>
          <p:spPr>
            <a:xfrm>
              <a:off x="4155675" y="2825900"/>
              <a:ext cx="96275" cy="66875"/>
            </a:xfrm>
            <a:custGeom>
              <a:avLst/>
              <a:gdLst/>
              <a:ahLst/>
              <a:cxnLst/>
              <a:rect l="l" t="t" r="r" b="b"/>
              <a:pathLst>
                <a:path w="3851" h="2675" extrusionOk="0">
                  <a:moveTo>
                    <a:pt x="2131" y="0"/>
                  </a:moveTo>
                  <a:cubicBezTo>
                    <a:pt x="1653" y="0"/>
                    <a:pt x="1136" y="199"/>
                    <a:pt x="767" y="647"/>
                  </a:cubicBezTo>
                  <a:cubicBezTo>
                    <a:pt x="0" y="1763"/>
                    <a:pt x="842" y="2674"/>
                    <a:pt x="1798" y="2674"/>
                  </a:cubicBezTo>
                  <a:cubicBezTo>
                    <a:pt x="2276" y="2674"/>
                    <a:pt x="2783" y="2446"/>
                    <a:pt x="3132" y="1902"/>
                  </a:cubicBezTo>
                  <a:cubicBezTo>
                    <a:pt x="3850" y="755"/>
                    <a:pt x="3062" y="0"/>
                    <a:pt x="2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719;p52">
              <a:extLst>
                <a:ext uri="{FF2B5EF4-FFF2-40B4-BE49-F238E27FC236}">
                  <a16:creationId xmlns:a16="http://schemas.microsoft.com/office/drawing/2014/main" id="{D884AA2B-1666-044A-9BAE-9EEE80CC7B03}"/>
                </a:ext>
              </a:extLst>
            </p:cNvPr>
            <p:cNvSpPr/>
            <p:nvPr/>
          </p:nvSpPr>
          <p:spPr>
            <a:xfrm>
              <a:off x="3312275" y="2010675"/>
              <a:ext cx="1057175" cy="979625"/>
            </a:xfrm>
            <a:custGeom>
              <a:avLst/>
              <a:gdLst/>
              <a:ahLst/>
              <a:cxnLst/>
              <a:rect l="l" t="t" r="r" b="b"/>
              <a:pathLst>
                <a:path w="42287" h="39185" extrusionOk="0">
                  <a:moveTo>
                    <a:pt x="13683" y="1"/>
                  </a:moveTo>
                  <a:cubicBezTo>
                    <a:pt x="12205" y="1"/>
                    <a:pt x="10570" y="1580"/>
                    <a:pt x="10023" y="2728"/>
                  </a:cubicBezTo>
                  <a:cubicBezTo>
                    <a:pt x="9667" y="3523"/>
                    <a:pt x="9479" y="4486"/>
                    <a:pt x="9918" y="5323"/>
                  </a:cubicBezTo>
                  <a:cubicBezTo>
                    <a:pt x="10357" y="6160"/>
                    <a:pt x="11508" y="6432"/>
                    <a:pt x="11948" y="7310"/>
                  </a:cubicBezTo>
                  <a:cubicBezTo>
                    <a:pt x="12375" y="8127"/>
                    <a:pt x="12279" y="9106"/>
                    <a:pt x="11424" y="9106"/>
                  </a:cubicBezTo>
                  <a:cubicBezTo>
                    <a:pt x="11359" y="9106"/>
                    <a:pt x="11289" y="9101"/>
                    <a:pt x="11215" y="9089"/>
                  </a:cubicBezTo>
                  <a:cubicBezTo>
                    <a:pt x="10682" y="9000"/>
                    <a:pt x="10139" y="8251"/>
                    <a:pt x="9599" y="8251"/>
                  </a:cubicBezTo>
                  <a:cubicBezTo>
                    <a:pt x="9377" y="8251"/>
                    <a:pt x="9155" y="8379"/>
                    <a:pt x="8935" y="8733"/>
                  </a:cubicBezTo>
                  <a:cubicBezTo>
                    <a:pt x="7951" y="10323"/>
                    <a:pt x="12743" y="11286"/>
                    <a:pt x="10357" y="13420"/>
                  </a:cubicBezTo>
                  <a:cubicBezTo>
                    <a:pt x="9751" y="13964"/>
                    <a:pt x="8391" y="13755"/>
                    <a:pt x="7993" y="14341"/>
                  </a:cubicBezTo>
                  <a:cubicBezTo>
                    <a:pt x="7721" y="14780"/>
                    <a:pt x="8516" y="16036"/>
                    <a:pt x="7679" y="16077"/>
                  </a:cubicBezTo>
                  <a:cubicBezTo>
                    <a:pt x="7365" y="16266"/>
                    <a:pt x="7031" y="16349"/>
                    <a:pt x="6675" y="16349"/>
                  </a:cubicBezTo>
                  <a:cubicBezTo>
                    <a:pt x="6532" y="16369"/>
                    <a:pt x="6390" y="16378"/>
                    <a:pt x="6248" y="16378"/>
                  </a:cubicBezTo>
                  <a:cubicBezTo>
                    <a:pt x="5931" y="16378"/>
                    <a:pt x="5618" y="16332"/>
                    <a:pt x="5315" y="16245"/>
                  </a:cubicBezTo>
                  <a:cubicBezTo>
                    <a:pt x="4943" y="16227"/>
                    <a:pt x="4564" y="16203"/>
                    <a:pt x="4191" y="16203"/>
                  </a:cubicBezTo>
                  <a:cubicBezTo>
                    <a:pt x="3244" y="16203"/>
                    <a:pt x="2335" y="16360"/>
                    <a:pt x="1674" y="17186"/>
                  </a:cubicBezTo>
                  <a:cubicBezTo>
                    <a:pt x="0" y="19362"/>
                    <a:pt x="3808" y="20367"/>
                    <a:pt x="5336" y="20388"/>
                  </a:cubicBezTo>
                  <a:cubicBezTo>
                    <a:pt x="5372" y="20388"/>
                    <a:pt x="5410" y="20388"/>
                    <a:pt x="5448" y="20388"/>
                  </a:cubicBezTo>
                  <a:cubicBezTo>
                    <a:pt x="5831" y="20388"/>
                    <a:pt x="6284" y="20366"/>
                    <a:pt x="6747" y="20366"/>
                  </a:cubicBezTo>
                  <a:cubicBezTo>
                    <a:pt x="8184" y="20366"/>
                    <a:pt x="9729" y="20584"/>
                    <a:pt x="9667" y="22375"/>
                  </a:cubicBezTo>
                  <a:cubicBezTo>
                    <a:pt x="9604" y="24991"/>
                    <a:pt x="5294" y="25974"/>
                    <a:pt x="4415" y="28360"/>
                  </a:cubicBezTo>
                  <a:cubicBezTo>
                    <a:pt x="3730" y="30256"/>
                    <a:pt x="5050" y="31563"/>
                    <a:pt x="6716" y="31563"/>
                  </a:cubicBezTo>
                  <a:cubicBezTo>
                    <a:pt x="7035" y="31563"/>
                    <a:pt x="7367" y="31515"/>
                    <a:pt x="7700" y="31414"/>
                  </a:cubicBezTo>
                  <a:cubicBezTo>
                    <a:pt x="9299" y="30926"/>
                    <a:pt x="10248" y="30127"/>
                    <a:pt x="11702" y="30127"/>
                  </a:cubicBezTo>
                  <a:cubicBezTo>
                    <a:pt x="12055" y="30127"/>
                    <a:pt x="12439" y="30174"/>
                    <a:pt x="12868" y="30285"/>
                  </a:cubicBezTo>
                  <a:cubicBezTo>
                    <a:pt x="15379" y="30912"/>
                    <a:pt x="13789" y="32921"/>
                    <a:pt x="14668" y="34595"/>
                  </a:cubicBezTo>
                  <a:cubicBezTo>
                    <a:pt x="15181" y="35579"/>
                    <a:pt x="16374" y="36233"/>
                    <a:pt x="17504" y="36233"/>
                  </a:cubicBezTo>
                  <a:cubicBezTo>
                    <a:pt x="18079" y="36233"/>
                    <a:pt x="18638" y="36064"/>
                    <a:pt x="19083" y="35683"/>
                  </a:cubicBezTo>
                  <a:cubicBezTo>
                    <a:pt x="19752" y="35097"/>
                    <a:pt x="19899" y="33779"/>
                    <a:pt x="21028" y="33695"/>
                  </a:cubicBezTo>
                  <a:cubicBezTo>
                    <a:pt x="21056" y="33693"/>
                    <a:pt x="21084" y="33692"/>
                    <a:pt x="21111" y="33692"/>
                  </a:cubicBezTo>
                  <a:cubicBezTo>
                    <a:pt x="22021" y="33692"/>
                    <a:pt x="22521" y="34700"/>
                    <a:pt x="22765" y="35432"/>
                  </a:cubicBezTo>
                  <a:cubicBezTo>
                    <a:pt x="23332" y="37092"/>
                    <a:pt x="24017" y="39184"/>
                    <a:pt x="26185" y="39184"/>
                  </a:cubicBezTo>
                  <a:cubicBezTo>
                    <a:pt x="26257" y="39184"/>
                    <a:pt x="26330" y="39182"/>
                    <a:pt x="26406" y="39177"/>
                  </a:cubicBezTo>
                  <a:cubicBezTo>
                    <a:pt x="28728" y="39052"/>
                    <a:pt x="29419" y="36101"/>
                    <a:pt x="29230" y="34155"/>
                  </a:cubicBezTo>
                  <a:cubicBezTo>
                    <a:pt x="29116" y="32952"/>
                    <a:pt x="27867" y="29969"/>
                    <a:pt x="29578" y="29969"/>
                  </a:cubicBezTo>
                  <a:cubicBezTo>
                    <a:pt x="29741" y="29969"/>
                    <a:pt x="29931" y="29996"/>
                    <a:pt x="30151" y="30054"/>
                  </a:cubicBezTo>
                  <a:cubicBezTo>
                    <a:pt x="31232" y="30347"/>
                    <a:pt x="32251" y="31002"/>
                    <a:pt x="33217" y="31002"/>
                  </a:cubicBezTo>
                  <a:cubicBezTo>
                    <a:pt x="33841" y="31002"/>
                    <a:pt x="34443" y="30729"/>
                    <a:pt x="35026" y="29908"/>
                  </a:cubicBezTo>
                  <a:cubicBezTo>
                    <a:pt x="36512" y="27837"/>
                    <a:pt x="32599" y="27502"/>
                    <a:pt x="34524" y="25765"/>
                  </a:cubicBezTo>
                  <a:cubicBezTo>
                    <a:pt x="35905" y="24552"/>
                    <a:pt x="37453" y="23861"/>
                    <a:pt x="36993" y="21685"/>
                  </a:cubicBezTo>
                  <a:cubicBezTo>
                    <a:pt x="36596" y="19823"/>
                    <a:pt x="35403" y="18567"/>
                    <a:pt x="36972" y="16831"/>
                  </a:cubicBezTo>
                  <a:cubicBezTo>
                    <a:pt x="39190" y="14341"/>
                    <a:pt x="42287" y="11056"/>
                    <a:pt x="41952" y="7436"/>
                  </a:cubicBezTo>
                  <a:cubicBezTo>
                    <a:pt x="41887" y="6736"/>
                    <a:pt x="41654" y="6309"/>
                    <a:pt x="41267" y="6309"/>
                  </a:cubicBezTo>
                  <a:cubicBezTo>
                    <a:pt x="41029" y="6309"/>
                    <a:pt x="40733" y="6471"/>
                    <a:pt x="40383" y="6829"/>
                  </a:cubicBezTo>
                  <a:cubicBezTo>
                    <a:pt x="39630" y="7562"/>
                    <a:pt x="39755" y="8461"/>
                    <a:pt x="39713" y="9445"/>
                  </a:cubicBezTo>
                  <a:cubicBezTo>
                    <a:pt x="39650" y="10303"/>
                    <a:pt x="39650" y="11328"/>
                    <a:pt x="38981" y="12039"/>
                  </a:cubicBezTo>
                  <a:cubicBezTo>
                    <a:pt x="38607" y="12438"/>
                    <a:pt x="38023" y="12759"/>
                    <a:pt x="37497" y="12759"/>
                  </a:cubicBezTo>
                  <a:cubicBezTo>
                    <a:pt x="37110" y="12759"/>
                    <a:pt x="36754" y="12586"/>
                    <a:pt x="36533" y="12144"/>
                  </a:cubicBezTo>
                  <a:cubicBezTo>
                    <a:pt x="36010" y="11056"/>
                    <a:pt x="37349" y="10888"/>
                    <a:pt x="37453" y="10031"/>
                  </a:cubicBezTo>
                  <a:cubicBezTo>
                    <a:pt x="37537" y="9382"/>
                    <a:pt x="37244" y="9147"/>
                    <a:pt x="36852" y="9147"/>
                  </a:cubicBezTo>
                  <a:cubicBezTo>
                    <a:pt x="36460" y="9147"/>
                    <a:pt x="35968" y="9382"/>
                    <a:pt x="35654" y="9675"/>
                  </a:cubicBezTo>
                  <a:cubicBezTo>
                    <a:pt x="35039" y="10271"/>
                    <a:pt x="34936" y="10990"/>
                    <a:pt x="33967" y="10990"/>
                  </a:cubicBezTo>
                  <a:cubicBezTo>
                    <a:pt x="33881" y="10990"/>
                    <a:pt x="33788" y="10984"/>
                    <a:pt x="33687" y="10972"/>
                  </a:cubicBezTo>
                  <a:cubicBezTo>
                    <a:pt x="33080" y="10909"/>
                    <a:pt x="31909" y="10219"/>
                    <a:pt x="31658" y="9570"/>
                  </a:cubicBezTo>
                  <a:cubicBezTo>
                    <a:pt x="30632" y="6997"/>
                    <a:pt x="35047" y="7499"/>
                    <a:pt x="34880" y="5909"/>
                  </a:cubicBezTo>
                  <a:cubicBezTo>
                    <a:pt x="34769" y="4993"/>
                    <a:pt x="33757" y="4682"/>
                    <a:pt x="32690" y="4682"/>
                  </a:cubicBezTo>
                  <a:cubicBezTo>
                    <a:pt x="31733" y="4682"/>
                    <a:pt x="30733" y="4931"/>
                    <a:pt x="30298" y="5218"/>
                  </a:cubicBezTo>
                  <a:cubicBezTo>
                    <a:pt x="29035" y="6079"/>
                    <a:pt x="28157" y="8077"/>
                    <a:pt x="26512" y="8077"/>
                  </a:cubicBezTo>
                  <a:cubicBezTo>
                    <a:pt x="26358" y="8077"/>
                    <a:pt x="26198" y="8060"/>
                    <a:pt x="26029" y="8022"/>
                  </a:cubicBezTo>
                  <a:cubicBezTo>
                    <a:pt x="25109" y="7834"/>
                    <a:pt x="24627" y="7310"/>
                    <a:pt x="23560" y="7310"/>
                  </a:cubicBezTo>
                  <a:cubicBezTo>
                    <a:pt x="23204" y="7310"/>
                    <a:pt x="22883" y="7352"/>
                    <a:pt x="22625" y="7352"/>
                  </a:cubicBezTo>
                  <a:cubicBezTo>
                    <a:pt x="22125" y="7352"/>
                    <a:pt x="21867" y="7197"/>
                    <a:pt x="22075" y="6285"/>
                  </a:cubicBezTo>
                  <a:cubicBezTo>
                    <a:pt x="22451" y="4486"/>
                    <a:pt x="24544" y="3440"/>
                    <a:pt x="22388" y="1745"/>
                  </a:cubicBezTo>
                  <a:cubicBezTo>
                    <a:pt x="21921" y="1378"/>
                    <a:pt x="21269" y="1189"/>
                    <a:pt x="20615" y="1189"/>
                  </a:cubicBezTo>
                  <a:cubicBezTo>
                    <a:pt x="19514" y="1189"/>
                    <a:pt x="18403" y="1725"/>
                    <a:pt x="18141" y="2854"/>
                  </a:cubicBezTo>
                  <a:cubicBezTo>
                    <a:pt x="17722" y="4674"/>
                    <a:pt x="20422" y="6013"/>
                    <a:pt x="17806" y="7310"/>
                  </a:cubicBezTo>
                  <a:cubicBezTo>
                    <a:pt x="17292" y="7567"/>
                    <a:pt x="16775" y="7693"/>
                    <a:pt x="16302" y="7693"/>
                  </a:cubicBezTo>
                  <a:cubicBezTo>
                    <a:pt x="15004" y="7693"/>
                    <a:pt x="14037" y="6746"/>
                    <a:pt x="14375" y="4967"/>
                  </a:cubicBezTo>
                  <a:cubicBezTo>
                    <a:pt x="14668" y="3481"/>
                    <a:pt x="16655" y="1180"/>
                    <a:pt x="14479" y="176"/>
                  </a:cubicBezTo>
                  <a:cubicBezTo>
                    <a:pt x="14225" y="55"/>
                    <a:pt x="13957" y="1"/>
                    <a:pt x="1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Bio Fairtrade Joghurt Mokka">
            <a:extLst>
              <a:ext uri="{FF2B5EF4-FFF2-40B4-BE49-F238E27FC236}">
                <a16:creationId xmlns:a16="http://schemas.microsoft.com/office/drawing/2014/main" id="{40E51ACB-64FF-ED44-B8E7-4B5AAFEB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06" y="373599"/>
            <a:ext cx="318618" cy="39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fidus Nature">
            <a:extLst>
              <a:ext uri="{FF2B5EF4-FFF2-40B4-BE49-F238E27FC236}">
                <a16:creationId xmlns:a16="http://schemas.microsoft.com/office/drawing/2014/main" id="{1C00E1E5-BB57-8748-809B-84665E4D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570" y="820319"/>
            <a:ext cx="298506" cy="3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Google Shape;1705;p52">
            <a:extLst>
              <a:ext uri="{FF2B5EF4-FFF2-40B4-BE49-F238E27FC236}">
                <a16:creationId xmlns:a16="http://schemas.microsoft.com/office/drawing/2014/main" id="{FD74F30E-E9C8-E54A-B88D-A38D1919BF7C}"/>
              </a:ext>
            </a:extLst>
          </p:cNvPr>
          <p:cNvSpPr txBox="1">
            <a:spLocks noChangeAspect="1"/>
          </p:cNvSpPr>
          <p:nvPr/>
        </p:nvSpPr>
        <p:spPr>
          <a:xfrm>
            <a:off x="3683235" y="1179472"/>
            <a:ext cx="1663175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art_2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BIFIDUS JOGH. NATURE 500G</a:t>
            </a:r>
          </a:p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32" name="Picture 8" descr="M-Budget Joghurt Natur">
            <a:extLst>
              <a:ext uri="{FF2B5EF4-FFF2-40B4-BE49-F238E27FC236}">
                <a16:creationId xmlns:a16="http://schemas.microsoft.com/office/drawing/2014/main" id="{5793CA0C-CA53-C748-9686-1C9B8A1CC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379" y="881120"/>
            <a:ext cx="261619" cy="34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" name="Google Shape;1705;p52">
            <a:extLst>
              <a:ext uri="{FF2B5EF4-FFF2-40B4-BE49-F238E27FC236}">
                <a16:creationId xmlns:a16="http://schemas.microsoft.com/office/drawing/2014/main" id="{3159BEC4-9B8C-5B40-9F6B-4B08345C63E2}"/>
              </a:ext>
            </a:extLst>
          </p:cNvPr>
          <p:cNvSpPr txBox="1">
            <a:spLocks noChangeAspect="1"/>
          </p:cNvSpPr>
          <p:nvPr/>
        </p:nvSpPr>
        <p:spPr>
          <a:xfrm>
            <a:off x="1735761" y="1229027"/>
            <a:ext cx="1402236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MB JOGHURT NATUR 500G</a:t>
            </a: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34" name="Picture 10" descr="Bio Joghurt Nature">
            <a:extLst>
              <a:ext uri="{FF2B5EF4-FFF2-40B4-BE49-F238E27FC236}">
                <a16:creationId xmlns:a16="http://schemas.microsoft.com/office/drawing/2014/main" id="{72698E81-4BD8-0C43-B159-49668064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05" y="1050340"/>
            <a:ext cx="304621" cy="32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" name="Google Shape;1705;p52">
            <a:extLst>
              <a:ext uri="{FF2B5EF4-FFF2-40B4-BE49-F238E27FC236}">
                <a16:creationId xmlns:a16="http://schemas.microsoft.com/office/drawing/2014/main" id="{CA33BE96-7210-0E44-80AE-7CBFA14ED5A6}"/>
              </a:ext>
            </a:extLst>
          </p:cNvPr>
          <p:cNvSpPr txBox="1">
            <a:spLocks noChangeAspect="1"/>
          </p:cNvSpPr>
          <p:nvPr/>
        </p:nvSpPr>
        <p:spPr>
          <a:xfrm>
            <a:off x="5632288" y="1379288"/>
            <a:ext cx="1549191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art_3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BIO JOGHURT NATURE 180G</a:t>
            </a: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36" name="Picture 12" descr="Excellence Truffes Joghurt mit Rahm">
            <a:extLst>
              <a:ext uri="{FF2B5EF4-FFF2-40B4-BE49-F238E27FC236}">
                <a16:creationId xmlns:a16="http://schemas.microsoft.com/office/drawing/2014/main" id="{38002230-9C16-F740-B980-F6306C77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062" y="549136"/>
            <a:ext cx="311959" cy="34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Google Shape;1705;p52">
            <a:extLst>
              <a:ext uri="{FF2B5EF4-FFF2-40B4-BE49-F238E27FC236}">
                <a16:creationId xmlns:a16="http://schemas.microsoft.com/office/drawing/2014/main" id="{947D9463-A7BC-CD4F-B7E0-00001D1E4DA8}"/>
              </a:ext>
            </a:extLst>
          </p:cNvPr>
          <p:cNvSpPr txBox="1">
            <a:spLocks noChangeAspect="1"/>
          </p:cNvSpPr>
          <p:nvPr/>
        </p:nvSpPr>
        <p:spPr>
          <a:xfrm>
            <a:off x="7362240" y="899754"/>
            <a:ext cx="1555639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art_4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EXC JOGHURT TRUFFES 150G</a:t>
            </a: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38" name="Picture 14" descr="Yogos Classic">
            <a:extLst>
              <a:ext uri="{FF2B5EF4-FFF2-40B4-BE49-F238E27FC236}">
                <a16:creationId xmlns:a16="http://schemas.microsoft.com/office/drawing/2014/main" id="{5E2CD94F-BA41-314D-A5C3-5AA65458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92" y="1731221"/>
            <a:ext cx="339476" cy="40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Google Shape;1705;p52">
            <a:extLst>
              <a:ext uri="{FF2B5EF4-FFF2-40B4-BE49-F238E27FC236}">
                <a16:creationId xmlns:a16="http://schemas.microsoft.com/office/drawing/2014/main" id="{EFF5BEAD-C0D2-774E-9F30-5B1F77664ECD}"/>
              </a:ext>
            </a:extLst>
          </p:cNvPr>
          <p:cNvSpPr txBox="1">
            <a:spLocks noChangeAspect="1"/>
          </p:cNvSpPr>
          <p:nvPr/>
        </p:nvSpPr>
        <p:spPr>
          <a:xfrm>
            <a:off x="247852" y="2124730"/>
            <a:ext cx="1768909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art_5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YOGOS GRECQUE NATURE 180G</a:t>
            </a: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40" name="Picture 16" descr="Bio Nature Joghurt">
            <a:extLst>
              <a:ext uri="{FF2B5EF4-FFF2-40B4-BE49-F238E27FC236}">
                <a16:creationId xmlns:a16="http://schemas.microsoft.com/office/drawing/2014/main" id="{7638C5AD-9CE2-C543-8D71-14A53D6C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08" y="1926944"/>
            <a:ext cx="265420" cy="35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Google Shape;1705;p52">
            <a:extLst>
              <a:ext uri="{FF2B5EF4-FFF2-40B4-BE49-F238E27FC236}">
                <a16:creationId xmlns:a16="http://schemas.microsoft.com/office/drawing/2014/main" id="{245577C2-EF19-9D43-B2BD-F481BB88C36C}"/>
              </a:ext>
            </a:extLst>
          </p:cNvPr>
          <p:cNvSpPr txBox="1">
            <a:spLocks noChangeAspect="1"/>
          </p:cNvSpPr>
          <p:nvPr/>
        </p:nvSpPr>
        <p:spPr>
          <a:xfrm>
            <a:off x="2054861" y="2276659"/>
            <a:ext cx="1564302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art_6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BIO JOGHURT NATURE 500G</a:t>
            </a:r>
          </a:p>
        </p:txBody>
      </p:sp>
      <p:pic>
        <p:nvPicPr>
          <p:cNvPr id="1042" name="Picture 18" descr="Bifidus Classic">
            <a:extLst>
              <a:ext uri="{FF2B5EF4-FFF2-40B4-BE49-F238E27FC236}">
                <a16:creationId xmlns:a16="http://schemas.microsoft.com/office/drawing/2014/main" id="{1606AE09-D55B-1647-B6D1-5876A686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290" y="1920197"/>
            <a:ext cx="331609" cy="3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" name="Google Shape;1705;p52">
            <a:extLst>
              <a:ext uri="{FF2B5EF4-FFF2-40B4-BE49-F238E27FC236}">
                <a16:creationId xmlns:a16="http://schemas.microsoft.com/office/drawing/2014/main" id="{FAE551C1-3BE5-954D-8DAD-9154A367932C}"/>
              </a:ext>
            </a:extLst>
          </p:cNvPr>
          <p:cNvSpPr txBox="1">
            <a:spLocks noChangeAspect="1"/>
          </p:cNvSpPr>
          <p:nvPr/>
        </p:nvSpPr>
        <p:spPr>
          <a:xfrm>
            <a:off x="3562979" y="2305947"/>
            <a:ext cx="1550229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art_7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BIFIDUS JOGH. NATURE 150G</a:t>
            </a:r>
          </a:p>
        </p:txBody>
      </p:sp>
      <p:pic>
        <p:nvPicPr>
          <p:cNvPr id="1044" name="Picture 20" descr="Valflora Crème Fraîche Nature">
            <a:extLst>
              <a:ext uri="{FF2B5EF4-FFF2-40B4-BE49-F238E27FC236}">
                <a16:creationId xmlns:a16="http://schemas.microsoft.com/office/drawing/2014/main" id="{0638932C-ED41-DF48-BC39-51E9CEE6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172" y="2152744"/>
            <a:ext cx="338243" cy="2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Google Shape;1705;p52">
            <a:extLst>
              <a:ext uri="{FF2B5EF4-FFF2-40B4-BE49-F238E27FC236}">
                <a16:creationId xmlns:a16="http://schemas.microsoft.com/office/drawing/2014/main" id="{88E2FB77-C6AD-B246-8786-010051DFD341}"/>
              </a:ext>
            </a:extLst>
          </p:cNvPr>
          <p:cNvSpPr txBox="1">
            <a:spLocks noChangeAspect="1"/>
          </p:cNvSpPr>
          <p:nvPr/>
        </p:nvSpPr>
        <p:spPr>
          <a:xfrm>
            <a:off x="5121673" y="2400460"/>
            <a:ext cx="173724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art_8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VALFLORA CREME FRAICHE NA</a:t>
            </a:r>
          </a:p>
        </p:txBody>
      </p:sp>
      <p:pic>
        <p:nvPicPr>
          <p:cNvPr id="1046" name="Picture 22" descr="Joghurt Classic laktosefrei aha!">
            <a:extLst>
              <a:ext uri="{FF2B5EF4-FFF2-40B4-BE49-F238E27FC236}">
                <a16:creationId xmlns:a16="http://schemas.microsoft.com/office/drawing/2014/main" id="{B0547678-F291-EB4D-B3C1-6162A22B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17" y="1793124"/>
            <a:ext cx="300527" cy="3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1" name="Google Shape;1705;p52">
            <a:extLst>
              <a:ext uri="{FF2B5EF4-FFF2-40B4-BE49-F238E27FC236}">
                <a16:creationId xmlns:a16="http://schemas.microsoft.com/office/drawing/2014/main" id="{E00E7D1C-055D-0748-8AB4-069BB214DEEC}"/>
              </a:ext>
            </a:extLst>
          </p:cNvPr>
          <p:cNvSpPr txBox="1">
            <a:spLocks noChangeAspect="1"/>
          </p:cNvSpPr>
          <p:nvPr/>
        </p:nvSpPr>
        <p:spPr>
          <a:xfrm>
            <a:off x="7052786" y="2120674"/>
            <a:ext cx="173724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art_9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AHA JOGHURT LAKTOSEF CLAS</a:t>
            </a:r>
          </a:p>
        </p:txBody>
      </p:sp>
      <p:pic>
        <p:nvPicPr>
          <p:cNvPr id="1048" name="Picture 24" descr="M-Classic Joghurt Heidelbeer">
            <a:extLst>
              <a:ext uri="{FF2B5EF4-FFF2-40B4-BE49-F238E27FC236}">
                <a16:creationId xmlns:a16="http://schemas.microsoft.com/office/drawing/2014/main" id="{EA334EA9-15F0-DF44-A638-DA7B9303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8" y="2875245"/>
            <a:ext cx="280874" cy="3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3" name="Google Shape;1705;p52">
            <a:extLst>
              <a:ext uri="{FF2B5EF4-FFF2-40B4-BE49-F238E27FC236}">
                <a16:creationId xmlns:a16="http://schemas.microsoft.com/office/drawing/2014/main" id="{5C968A96-3169-F64D-B8F5-F191146C1B61}"/>
              </a:ext>
            </a:extLst>
          </p:cNvPr>
          <p:cNvSpPr txBox="1">
            <a:spLocks noChangeAspect="1"/>
          </p:cNvSpPr>
          <p:nvPr/>
        </p:nvSpPr>
        <p:spPr>
          <a:xfrm>
            <a:off x="-55950" y="3205980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art_10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HEIDELBE 200G</a:t>
            </a:r>
            <a:b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</a:br>
            <a:endParaRPr lang="de-CH" sz="1600"/>
          </a:p>
        </p:txBody>
      </p:sp>
      <p:pic>
        <p:nvPicPr>
          <p:cNvPr id="1050" name="Picture 26" descr="M-Classic Joghurt Nature">
            <a:extLst>
              <a:ext uri="{FF2B5EF4-FFF2-40B4-BE49-F238E27FC236}">
                <a16:creationId xmlns:a16="http://schemas.microsoft.com/office/drawing/2014/main" id="{4DFDB092-AF2B-1A49-AF55-39E62729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59" y="2950455"/>
            <a:ext cx="343726" cy="4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Google Shape;1705;p52">
            <a:extLst>
              <a:ext uri="{FF2B5EF4-FFF2-40B4-BE49-F238E27FC236}">
                <a16:creationId xmlns:a16="http://schemas.microsoft.com/office/drawing/2014/main" id="{42417BFC-4B48-1544-8A91-15660DFB9A1C}"/>
              </a:ext>
            </a:extLst>
          </p:cNvPr>
          <p:cNvSpPr txBox="1">
            <a:spLocks noChangeAspect="1"/>
          </p:cNvSpPr>
          <p:nvPr/>
        </p:nvSpPr>
        <p:spPr>
          <a:xfrm>
            <a:off x="1796528" y="3463243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art_11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NATURE 200G</a:t>
            </a:r>
          </a:p>
        </p:txBody>
      </p:sp>
      <p:pic>
        <p:nvPicPr>
          <p:cNvPr id="1052" name="Picture 28" descr="M-Classic Joghurt Himbeer">
            <a:extLst>
              <a:ext uri="{FF2B5EF4-FFF2-40B4-BE49-F238E27FC236}">
                <a16:creationId xmlns:a16="http://schemas.microsoft.com/office/drawing/2014/main" id="{6E3C0E59-AF4A-F34C-B05F-DD708A68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459" y="3097369"/>
            <a:ext cx="297984" cy="3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Google Shape;1705;p52">
            <a:extLst>
              <a:ext uri="{FF2B5EF4-FFF2-40B4-BE49-F238E27FC236}">
                <a16:creationId xmlns:a16="http://schemas.microsoft.com/office/drawing/2014/main" id="{155FB397-42BA-9F42-BCFF-7E306645A8BF}"/>
              </a:ext>
            </a:extLst>
          </p:cNvPr>
          <p:cNvSpPr txBox="1">
            <a:spLocks noChangeAspect="1"/>
          </p:cNvSpPr>
          <p:nvPr/>
        </p:nvSpPr>
        <p:spPr>
          <a:xfrm>
            <a:off x="3613116" y="3458850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art_12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HIMBEER 200G</a:t>
            </a:r>
          </a:p>
        </p:txBody>
      </p:sp>
      <p:pic>
        <p:nvPicPr>
          <p:cNvPr id="1054" name="Picture 30" descr="M-Classic Joghurt Schokolade stichfest">
            <a:extLst>
              <a:ext uri="{FF2B5EF4-FFF2-40B4-BE49-F238E27FC236}">
                <a16:creationId xmlns:a16="http://schemas.microsoft.com/office/drawing/2014/main" id="{29ADF849-061F-5140-8160-75BA934AB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121" y="3279622"/>
            <a:ext cx="268358" cy="31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Google Shape;1705;p52">
            <a:extLst>
              <a:ext uri="{FF2B5EF4-FFF2-40B4-BE49-F238E27FC236}">
                <a16:creationId xmlns:a16="http://schemas.microsoft.com/office/drawing/2014/main" id="{5D02A8E5-758C-1D42-B4A3-FCF7C26E0810}"/>
              </a:ext>
            </a:extLst>
          </p:cNvPr>
          <p:cNvSpPr txBox="1">
            <a:spLocks noChangeAspect="1"/>
          </p:cNvSpPr>
          <p:nvPr/>
        </p:nvSpPr>
        <p:spPr>
          <a:xfrm>
            <a:off x="5523122" y="3603823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art_13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SCHOKOLA 200G</a:t>
            </a:r>
          </a:p>
        </p:txBody>
      </p:sp>
      <p:pic>
        <p:nvPicPr>
          <p:cNvPr id="1056" name="Picture 32" descr="M-Classic Joghurt Mokka stichfest">
            <a:extLst>
              <a:ext uri="{FF2B5EF4-FFF2-40B4-BE49-F238E27FC236}">
                <a16:creationId xmlns:a16="http://schemas.microsoft.com/office/drawing/2014/main" id="{DE3939DB-695F-0541-B086-492564BD4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443" y="2791735"/>
            <a:ext cx="279236" cy="3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" name="Google Shape;1705;p52">
            <a:extLst>
              <a:ext uri="{FF2B5EF4-FFF2-40B4-BE49-F238E27FC236}">
                <a16:creationId xmlns:a16="http://schemas.microsoft.com/office/drawing/2014/main" id="{52753455-B2E5-4042-98C9-18E1BB229CC2}"/>
              </a:ext>
            </a:extLst>
          </p:cNvPr>
          <p:cNvSpPr txBox="1">
            <a:spLocks noChangeAspect="1"/>
          </p:cNvSpPr>
          <p:nvPr/>
        </p:nvSpPr>
        <p:spPr>
          <a:xfrm>
            <a:off x="6673015" y="3157008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art_14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JOGHURT MOKKA 200G</a:t>
            </a:r>
          </a:p>
        </p:txBody>
      </p:sp>
      <p:pic>
        <p:nvPicPr>
          <p:cNvPr id="1060" name="Picture 36" descr="M-Classic Joghurt Apfel/Mango">
            <a:extLst>
              <a:ext uri="{FF2B5EF4-FFF2-40B4-BE49-F238E27FC236}">
                <a16:creationId xmlns:a16="http://schemas.microsoft.com/office/drawing/2014/main" id="{1B1BF1B0-85CD-EB4F-9A14-9C69DDA7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76" y="3805877"/>
            <a:ext cx="299048" cy="32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" name="Google Shape;1705;p52">
            <a:extLst>
              <a:ext uri="{FF2B5EF4-FFF2-40B4-BE49-F238E27FC236}">
                <a16:creationId xmlns:a16="http://schemas.microsoft.com/office/drawing/2014/main" id="{3238FECE-86BA-9C46-B930-1AD48C2B092B}"/>
              </a:ext>
            </a:extLst>
          </p:cNvPr>
          <p:cNvSpPr txBox="1">
            <a:spLocks noChangeAspect="1"/>
          </p:cNvSpPr>
          <p:nvPr/>
        </p:nvSpPr>
        <p:spPr>
          <a:xfrm>
            <a:off x="730006" y="4135406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art_15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APF/MANG 200G</a:t>
            </a:r>
          </a:p>
        </p:txBody>
      </p:sp>
      <p:pic>
        <p:nvPicPr>
          <p:cNvPr id="1062" name="Picture 38" descr="M-Classic Joghurt Erdbeer">
            <a:extLst>
              <a:ext uri="{FF2B5EF4-FFF2-40B4-BE49-F238E27FC236}">
                <a16:creationId xmlns:a16="http://schemas.microsoft.com/office/drawing/2014/main" id="{805342A8-3935-DE42-BAB6-15295FBC8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66" y="3990585"/>
            <a:ext cx="292698" cy="3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6" name="Google Shape;1705;p52">
            <a:extLst>
              <a:ext uri="{FF2B5EF4-FFF2-40B4-BE49-F238E27FC236}">
                <a16:creationId xmlns:a16="http://schemas.microsoft.com/office/drawing/2014/main" id="{0E99DFC7-4CE8-0347-A1B4-27132B8B8F47}"/>
              </a:ext>
            </a:extLst>
          </p:cNvPr>
          <p:cNvSpPr txBox="1">
            <a:spLocks noChangeAspect="1"/>
          </p:cNvSpPr>
          <p:nvPr/>
        </p:nvSpPr>
        <p:spPr>
          <a:xfrm>
            <a:off x="2435188" y="4345399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art_16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ERDBEER 200G</a:t>
            </a:r>
          </a:p>
        </p:txBody>
      </p:sp>
      <p:pic>
        <p:nvPicPr>
          <p:cNvPr id="1064" name="Picture 40" descr="M-Classic Joghurt Vanille stichfest">
            <a:extLst>
              <a:ext uri="{FF2B5EF4-FFF2-40B4-BE49-F238E27FC236}">
                <a16:creationId xmlns:a16="http://schemas.microsoft.com/office/drawing/2014/main" id="{73582CF1-817F-AC42-A13B-B12ADD51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7" y="3910693"/>
            <a:ext cx="292698" cy="3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" name="Google Shape;1705;p52">
            <a:extLst>
              <a:ext uri="{FF2B5EF4-FFF2-40B4-BE49-F238E27FC236}">
                <a16:creationId xmlns:a16="http://schemas.microsoft.com/office/drawing/2014/main" id="{3FA10127-7783-364A-9DDA-104C4D9A2963}"/>
              </a:ext>
            </a:extLst>
          </p:cNvPr>
          <p:cNvSpPr txBox="1">
            <a:spLocks noChangeAspect="1"/>
          </p:cNvSpPr>
          <p:nvPr/>
        </p:nvSpPr>
        <p:spPr>
          <a:xfrm>
            <a:off x="4525270" y="4271592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art_17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VANILLE 200G</a:t>
            </a:r>
          </a:p>
        </p:txBody>
      </p:sp>
      <p:pic>
        <p:nvPicPr>
          <p:cNvPr id="1066" name="Picture 42" descr="M-Classic Joghurt Haselnuss">
            <a:extLst>
              <a:ext uri="{FF2B5EF4-FFF2-40B4-BE49-F238E27FC236}">
                <a16:creationId xmlns:a16="http://schemas.microsoft.com/office/drawing/2014/main" id="{38204DF3-67EA-1545-9B2C-9D244ED9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98" y="3990673"/>
            <a:ext cx="325508" cy="37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0" name="Google Shape;1705;p52">
            <a:extLst>
              <a:ext uri="{FF2B5EF4-FFF2-40B4-BE49-F238E27FC236}">
                <a16:creationId xmlns:a16="http://schemas.microsoft.com/office/drawing/2014/main" id="{1173205A-68A3-9F41-9FF3-73844B5B4398}"/>
              </a:ext>
            </a:extLst>
          </p:cNvPr>
          <p:cNvSpPr txBox="1">
            <a:spLocks noChangeAspect="1"/>
          </p:cNvSpPr>
          <p:nvPr/>
        </p:nvSpPr>
        <p:spPr>
          <a:xfrm>
            <a:off x="7115894" y="4348173"/>
            <a:ext cx="1538350" cy="52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Grotesk"/>
              <a:buNone/>
              <a:defRPr sz="2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  <a:buClr>
                <a:srgbClr val="4D4D4D"/>
              </a:buClr>
              <a:buSzPts val="1400"/>
            </a:pPr>
            <a:r>
              <a:rPr lang="de-CH" sz="1400"/>
              <a:t>art_18</a:t>
            </a:r>
            <a:br>
              <a:rPr lang="de-CH" sz="1600"/>
            </a:br>
            <a:r>
              <a:rPr lang="de-CH" sz="1000" b="0">
                <a:solidFill>
                  <a:srgbClr val="4D4D4D"/>
                </a:solidFill>
                <a:latin typeface="Arimo"/>
                <a:sym typeface="Arimo"/>
              </a:rPr>
              <a:t>M-CLAS JOG. HASELNUS 200G</a:t>
            </a:r>
          </a:p>
        </p:txBody>
      </p:sp>
      <p:sp>
        <p:nvSpPr>
          <p:cNvPr id="361" name="Textfeld 360">
            <a:extLst>
              <a:ext uri="{FF2B5EF4-FFF2-40B4-BE49-F238E27FC236}">
                <a16:creationId xmlns:a16="http://schemas.microsoft.com/office/drawing/2014/main" id="{DD9AA9CA-6834-5B4D-9703-91797C52FD21}"/>
              </a:ext>
            </a:extLst>
          </p:cNvPr>
          <p:cNvSpPr txBox="1"/>
          <p:nvPr/>
        </p:nvSpPr>
        <p:spPr>
          <a:xfrm>
            <a:off x="754328" y="4938230"/>
            <a:ext cx="15584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Pictures: https://</a:t>
            </a:r>
            <a:r>
              <a:rPr lang="de-DE" sz="700" err="1">
                <a:solidFill>
                  <a:schemeClr val="lt2"/>
                </a:solidFill>
                <a:latin typeface="Arimo"/>
                <a:sym typeface="Arimo"/>
              </a:rPr>
              <a:t>produkte.migros.ch</a:t>
            </a:r>
            <a:r>
              <a:rPr lang="de-DE" sz="700">
                <a:solidFill>
                  <a:schemeClr val="lt2"/>
                </a:solidFill>
                <a:latin typeface="Arimo"/>
                <a:sym typeface="Arimo"/>
              </a:rPr>
              <a:t>/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B04CDA-C626-4CC9-95DB-E49ACBA2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45" y="1021520"/>
            <a:ext cx="5209033" cy="3869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0B86A-53BB-4DF0-A398-11CC9C994245}"/>
              </a:ext>
            </a:extLst>
          </p:cNvPr>
          <p:cNvSpPr txBox="1"/>
          <p:nvPr/>
        </p:nvSpPr>
        <p:spPr>
          <a:xfrm>
            <a:off x="1383045" y="306806"/>
            <a:ext cx="5156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/>
              <a:t>Holiday 2016-2021 (</a:t>
            </a:r>
            <a:r>
              <a:rPr lang="de-CH" sz="1050" err="1"/>
              <a:t>only</a:t>
            </a:r>
            <a:r>
              <a:rPr lang="de-CH" sz="1050"/>
              <a:t> National </a:t>
            </a:r>
            <a:r>
              <a:rPr lang="de-CH" sz="1050" err="1"/>
              <a:t>holiday</a:t>
            </a:r>
            <a:r>
              <a:rPr lang="de-CH" sz="1050"/>
              <a:t> was </a:t>
            </a:r>
            <a:r>
              <a:rPr lang="de-CH" sz="1050" err="1"/>
              <a:t>taken</a:t>
            </a:r>
            <a:r>
              <a:rPr lang="de-CH" sz="1050"/>
              <a:t> </a:t>
            </a:r>
            <a:r>
              <a:rPr lang="de-CH" sz="1050" err="1"/>
              <a:t>into</a:t>
            </a:r>
            <a:r>
              <a:rPr lang="de-CH" sz="1050"/>
              <a:t> </a:t>
            </a:r>
            <a:r>
              <a:rPr lang="de-CH" sz="1050" err="1"/>
              <a:t>account</a:t>
            </a:r>
            <a:r>
              <a:rPr lang="de-CH" sz="1050"/>
              <a:t>) </a:t>
            </a:r>
            <a:endParaRPr lang="LID4096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8A531-D427-4726-A1B3-016F1FE34B0B}"/>
              </a:ext>
            </a:extLst>
          </p:cNvPr>
          <p:cNvSpPr/>
          <p:nvPr/>
        </p:nvSpPr>
        <p:spPr>
          <a:xfrm>
            <a:off x="3820027" y="1209172"/>
            <a:ext cx="890336" cy="1612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F146F-BBBD-4D1E-897F-1C2D9F24D7B3}"/>
              </a:ext>
            </a:extLst>
          </p:cNvPr>
          <p:cNvSpPr/>
          <p:nvPr/>
        </p:nvSpPr>
        <p:spPr>
          <a:xfrm>
            <a:off x="3820027" y="1529173"/>
            <a:ext cx="890336" cy="1612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56855-8810-4178-8967-8DB3E1EB9440}"/>
              </a:ext>
            </a:extLst>
          </p:cNvPr>
          <p:cNvSpPr/>
          <p:nvPr/>
        </p:nvSpPr>
        <p:spPr>
          <a:xfrm>
            <a:off x="3820027" y="2128152"/>
            <a:ext cx="890336" cy="1612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C0363-9E71-4150-8CCF-E3B65053D107}"/>
              </a:ext>
            </a:extLst>
          </p:cNvPr>
          <p:cNvSpPr/>
          <p:nvPr/>
        </p:nvSpPr>
        <p:spPr>
          <a:xfrm>
            <a:off x="3820027" y="2838907"/>
            <a:ext cx="890336" cy="1612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7F4A01-AFF0-4E4F-A17A-7C21A68616C0}"/>
              </a:ext>
            </a:extLst>
          </p:cNvPr>
          <p:cNvSpPr/>
          <p:nvPr/>
        </p:nvSpPr>
        <p:spPr>
          <a:xfrm>
            <a:off x="3820026" y="3154410"/>
            <a:ext cx="890336" cy="16126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>
              <a:noFill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542D7-69EE-4BE4-A45D-3EEE84165561}"/>
              </a:ext>
            </a:extLst>
          </p:cNvPr>
          <p:cNvSpPr txBox="1"/>
          <p:nvPr/>
        </p:nvSpPr>
        <p:spPr>
          <a:xfrm>
            <a:off x="4803629" y="4886199"/>
            <a:ext cx="4637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1050"/>
              <a:t> Source: https://www.officeholidays.com/countries/switzerland/zurich/2020 </a:t>
            </a:r>
            <a:endParaRPr lang="LID4096" sz="1050"/>
          </a:p>
        </p:txBody>
      </p:sp>
    </p:spTree>
    <p:extLst>
      <p:ext uri="{BB962C8B-B14F-4D97-AF65-F5344CB8AC3E}">
        <p14:creationId xmlns:p14="http://schemas.microsoft.com/office/powerpoint/2010/main" val="257401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26599-40C0-49BC-873C-26FA0F258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8" y="1"/>
            <a:ext cx="4506321" cy="2357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A8AA9-7877-46E5-BECF-255AF05B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477" y="0"/>
            <a:ext cx="4436524" cy="232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212BE-2D85-426B-9EF5-86585644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8" y="2655900"/>
            <a:ext cx="4581149" cy="23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46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2C5DD-FC88-4087-8F6A-96C14C81B729}"/>
              </a:ext>
            </a:extLst>
          </p:cNvPr>
          <p:cNvSpPr txBox="1"/>
          <p:nvPr/>
        </p:nvSpPr>
        <p:spPr>
          <a:xfrm>
            <a:off x="126332" y="168442"/>
            <a:ext cx="6033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/>
              <a:t>After </a:t>
            </a:r>
            <a:r>
              <a:rPr lang="de-CH" sz="1050" err="1"/>
              <a:t>trying</a:t>
            </a:r>
            <a:r>
              <a:rPr lang="de-CH" sz="1050"/>
              <a:t> different </a:t>
            </a:r>
            <a:r>
              <a:rPr lang="de-CH" sz="1050" err="1"/>
              <a:t>combinations</a:t>
            </a:r>
            <a:r>
              <a:rPr lang="de-CH" sz="1050"/>
              <a:t> </a:t>
            </a:r>
            <a:r>
              <a:rPr lang="de-CH" sz="1050" err="1"/>
              <a:t>of</a:t>
            </a:r>
            <a:r>
              <a:rPr lang="de-CH" sz="1050"/>
              <a:t> variables and </a:t>
            </a:r>
            <a:r>
              <a:rPr lang="de-CH" sz="1050" err="1"/>
              <a:t>interactions</a:t>
            </a:r>
            <a:r>
              <a:rPr lang="de-CH" sz="1050"/>
              <a:t>…</a:t>
            </a:r>
            <a:endParaRPr lang="LID4096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A1BB2-2B48-4EEA-B5D0-19A5915B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4357687"/>
            <a:ext cx="4511842" cy="672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ADE9B0-FDAB-43A2-ABB0-0BC3F8F04A0C}"/>
              </a:ext>
            </a:extLst>
          </p:cNvPr>
          <p:cNvSpPr/>
          <p:nvPr/>
        </p:nvSpPr>
        <p:spPr>
          <a:xfrm>
            <a:off x="114301" y="4366527"/>
            <a:ext cx="4229100" cy="6635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C3E7E-5E67-44FC-B864-111A94AF4173}"/>
              </a:ext>
            </a:extLst>
          </p:cNvPr>
          <p:cNvSpPr txBox="1"/>
          <p:nvPr/>
        </p:nvSpPr>
        <p:spPr>
          <a:xfrm>
            <a:off x="4626143" y="4511842"/>
            <a:ext cx="2123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/>
              <a:t>This </a:t>
            </a:r>
            <a:r>
              <a:rPr lang="de-CH" sz="1050" err="1"/>
              <a:t>model</a:t>
            </a:r>
            <a:r>
              <a:rPr lang="de-CH" sz="1050"/>
              <a:t> </a:t>
            </a:r>
            <a:r>
              <a:rPr lang="de-CH" sz="1050" err="1"/>
              <a:t>has</a:t>
            </a:r>
            <a:r>
              <a:rPr lang="de-CH" sz="1050"/>
              <a:t> </a:t>
            </a:r>
            <a:r>
              <a:rPr lang="de-CH" sz="1050" err="1"/>
              <a:t>the</a:t>
            </a:r>
            <a:r>
              <a:rPr lang="de-CH" sz="1050"/>
              <a:t> </a:t>
            </a:r>
            <a:r>
              <a:rPr lang="de-CH" sz="1050" err="1"/>
              <a:t>best</a:t>
            </a:r>
            <a:r>
              <a:rPr lang="de-CH" sz="1050"/>
              <a:t> </a:t>
            </a:r>
            <a:r>
              <a:rPr lang="de-CH" sz="1050" err="1"/>
              <a:t>result</a:t>
            </a:r>
            <a:r>
              <a:rPr lang="de-CH" sz="1050"/>
              <a:t> – MAPE 12.61% </a:t>
            </a:r>
            <a:endParaRPr lang="LID4096" sz="10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990FB-6117-49A6-9B35-376B5C37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756267"/>
            <a:ext cx="8873504" cy="35331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D24D86-F642-4478-9277-EAD1C55A29FF}"/>
              </a:ext>
            </a:extLst>
          </p:cNvPr>
          <p:cNvSpPr/>
          <p:nvPr/>
        </p:nvSpPr>
        <p:spPr>
          <a:xfrm>
            <a:off x="114301" y="4029176"/>
            <a:ext cx="8873504" cy="276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C14F2-2205-49F2-A06C-B4B91E96501B}"/>
              </a:ext>
            </a:extLst>
          </p:cNvPr>
          <p:cNvSpPr txBox="1"/>
          <p:nvPr/>
        </p:nvSpPr>
        <p:spPr>
          <a:xfrm>
            <a:off x="126332" y="445441"/>
            <a:ext cx="60948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050"/>
              <a:t>(train data – before 2021-01-01; test data – from 2021-01-01)</a:t>
            </a:r>
            <a:endParaRPr lang="LID4096" sz="1050"/>
          </a:p>
        </p:txBody>
      </p:sp>
    </p:spTree>
    <p:extLst>
      <p:ext uri="{BB962C8B-B14F-4D97-AF65-F5344CB8AC3E}">
        <p14:creationId xmlns:p14="http://schemas.microsoft.com/office/powerpoint/2010/main" val="31227914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C438D5-3541-4B0E-A913-C46BC14ECFB1}"/>
              </a:ext>
            </a:extLst>
          </p:cNvPr>
          <p:cNvSpPr txBox="1"/>
          <p:nvPr/>
        </p:nvSpPr>
        <p:spPr>
          <a:xfrm>
            <a:off x="1463449" y="202066"/>
            <a:ext cx="44209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50" err="1"/>
              <a:t>Prediction</a:t>
            </a:r>
            <a:r>
              <a:rPr lang="de-CH" sz="1050"/>
              <a:t> </a:t>
            </a:r>
            <a:r>
              <a:rPr lang="de-CH" sz="1050" err="1"/>
              <a:t>for</a:t>
            </a:r>
            <a:r>
              <a:rPr lang="de-CH" sz="1050"/>
              <a:t> </a:t>
            </a:r>
            <a:r>
              <a:rPr lang="de-CH" sz="1050" err="1"/>
              <a:t>July-Oct</a:t>
            </a:r>
            <a:r>
              <a:rPr lang="de-CH" sz="1050"/>
              <a:t> 2021 (</a:t>
            </a:r>
            <a:r>
              <a:rPr lang="de-CH" sz="1050" err="1"/>
              <a:t>using</a:t>
            </a:r>
            <a:r>
              <a:rPr lang="de-CH" sz="1050"/>
              <a:t> all </a:t>
            </a:r>
            <a:r>
              <a:rPr lang="de-CH" sz="1050" err="1"/>
              <a:t>the</a:t>
            </a:r>
            <a:r>
              <a:rPr lang="de-CH" sz="1050"/>
              <a:t> </a:t>
            </a:r>
            <a:r>
              <a:rPr lang="de-CH" sz="1050" err="1"/>
              <a:t>data</a:t>
            </a:r>
            <a:r>
              <a:rPr lang="de-CH" sz="1050"/>
              <a:t> </a:t>
            </a:r>
            <a:r>
              <a:rPr lang="de-CH" sz="1050" err="1"/>
              <a:t>before</a:t>
            </a:r>
            <a:r>
              <a:rPr lang="de-CH" sz="1050"/>
              <a:t> </a:t>
            </a:r>
            <a:r>
              <a:rPr lang="de-CH" sz="1050" err="1"/>
              <a:t>July</a:t>
            </a:r>
            <a:r>
              <a:rPr lang="de-CH" sz="1050"/>
              <a:t> </a:t>
            </a:r>
            <a:r>
              <a:rPr lang="de-CH" sz="1050" err="1"/>
              <a:t>as</a:t>
            </a:r>
            <a:r>
              <a:rPr lang="de-CH" sz="1050"/>
              <a:t> </a:t>
            </a:r>
            <a:r>
              <a:rPr lang="de-CH" sz="1050" err="1"/>
              <a:t>train</a:t>
            </a:r>
            <a:r>
              <a:rPr lang="de-CH" sz="1050"/>
              <a:t> </a:t>
            </a:r>
            <a:r>
              <a:rPr lang="de-CH" sz="1050" err="1"/>
              <a:t>dataset</a:t>
            </a:r>
            <a:r>
              <a:rPr lang="de-CH" sz="1050"/>
              <a:t>) </a:t>
            </a:r>
            <a:endParaRPr lang="LID4096" sz="105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733BC1-97B1-4025-B8C0-96BD4E0D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2" y="682141"/>
            <a:ext cx="6785096" cy="44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6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1"/>
                </a:solidFill>
              </a:rPr>
              <a:t>SALES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Picture 8">
            <a:extLst>
              <a:ext uri="{FF2B5EF4-FFF2-40B4-BE49-F238E27FC236}">
                <a16:creationId xmlns:a16="http://schemas.microsoft.com/office/drawing/2014/main" id="{7CF134DB-3A73-6E4A-9ED8-8EDDAB82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89" y="787075"/>
            <a:ext cx="5952222" cy="39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DF48A-6F84-4E21-B39A-FBFCE174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94" y="633222"/>
            <a:ext cx="6182612" cy="3877056"/>
          </a:xfrm>
          <a:prstGeom prst="rect">
            <a:avLst/>
          </a:prstGeom>
        </p:spPr>
      </p:pic>
      <p:sp>
        <p:nvSpPr>
          <p:cNvPr id="1711" name="Google Shape;1711;p52"/>
          <p:cNvSpPr txBox="1">
            <a:spLocks noGrp="1"/>
          </p:cNvSpPr>
          <p:nvPr>
            <p:ph type="title" idx="15"/>
          </p:nvPr>
        </p:nvSpPr>
        <p:spPr>
          <a:xfrm>
            <a:off x="713225" y="74074"/>
            <a:ext cx="77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1"/>
                </a:solidFill>
              </a:rPr>
              <a:t>PROMOS</a:t>
            </a:r>
            <a:endParaRPr/>
          </a:p>
        </p:txBody>
      </p:sp>
      <p:sp>
        <p:nvSpPr>
          <p:cNvPr id="1712" name="Google Shape;1712;p52"/>
          <p:cNvSpPr/>
          <p:nvPr/>
        </p:nvSpPr>
        <p:spPr>
          <a:xfrm>
            <a:off x="-2286475" y="2196175"/>
            <a:ext cx="3150" cy="2625"/>
          </a:xfrm>
          <a:custGeom>
            <a:avLst/>
            <a:gdLst/>
            <a:ahLst/>
            <a:cxnLst/>
            <a:rect l="l" t="t" r="r" b="b"/>
            <a:pathLst>
              <a:path w="126" h="105" extrusionOk="0">
                <a:moveTo>
                  <a:pt x="0" y="0"/>
                </a:moveTo>
                <a:lnTo>
                  <a:pt x="19" y="16"/>
                </a:lnTo>
                <a:lnTo>
                  <a:pt x="19" y="16"/>
                </a:lnTo>
                <a:cubicBezTo>
                  <a:pt x="17" y="7"/>
                  <a:pt x="12" y="0"/>
                  <a:pt x="0" y="0"/>
                </a:cubicBezTo>
                <a:close/>
                <a:moveTo>
                  <a:pt x="19" y="16"/>
                </a:moveTo>
                <a:cubicBezTo>
                  <a:pt x="21" y="23"/>
                  <a:pt x="21" y="33"/>
                  <a:pt x="21" y="42"/>
                </a:cubicBezTo>
                <a:lnTo>
                  <a:pt x="126" y="105"/>
                </a:lnTo>
                <a:lnTo>
                  <a:pt x="19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21;p57">
            <a:extLst>
              <a:ext uri="{FF2B5EF4-FFF2-40B4-BE49-F238E27FC236}">
                <a16:creationId xmlns:a16="http://schemas.microsoft.com/office/drawing/2014/main" id="{97ADA926-5012-B847-A787-FBBA819EA74A}"/>
              </a:ext>
            </a:extLst>
          </p:cNvPr>
          <p:cNvSpPr txBox="1">
            <a:spLocks/>
          </p:cNvSpPr>
          <p:nvPr/>
        </p:nvSpPr>
        <p:spPr>
          <a:xfrm rot="21323682">
            <a:off x="5574005" y="4278461"/>
            <a:ext cx="1958199" cy="34394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32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CH" sz="1200"/>
              <a:t>PROMO #2 </a:t>
            </a:r>
            <a:r>
              <a:rPr lang="de-CH" sz="1200">
                <a:solidFill>
                  <a:schemeClr val="bg1">
                    <a:lumMod val="40000"/>
                    <a:lumOff val="60000"/>
                  </a:schemeClr>
                </a:solidFill>
              </a:rPr>
              <a:t>NEVER APPLIED</a:t>
            </a:r>
            <a:r>
              <a:rPr lang="de-CH" sz="1200"/>
              <a:t> </a:t>
            </a:r>
            <a:endParaRPr lang="de-CH" sz="12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80932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Milk Day by Slidesgo">
  <a:themeElements>
    <a:clrScheme name="Simple Light">
      <a:dk1>
        <a:srgbClr val="FFF2E9"/>
      </a:dk1>
      <a:lt1>
        <a:srgbClr val="FFB459"/>
      </a:lt1>
      <a:dk2>
        <a:srgbClr val="74A3C6"/>
      </a:dk2>
      <a:lt2>
        <a:srgbClr val="4D4D4D"/>
      </a:lt2>
      <a:accent1>
        <a:srgbClr val="D7DEE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D4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73</Slides>
  <Notes>63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World Milk Day by Slidesgo</vt:lpstr>
      <vt:lpstr>YOGURT DAY!</vt:lpstr>
      <vt:lpstr>PowerPoint Presentation</vt:lpstr>
      <vt:lpstr>THE TEAM</vt:lpstr>
      <vt:lpstr>—Stephen Colbert</vt:lpstr>
      <vt:lpstr>01</vt:lpstr>
      <vt:lpstr>THE CHALLENGE</vt:lpstr>
      <vt:lpstr>art_0 BIO FAIRT.JOG.MOKKA 180G</vt:lpstr>
      <vt:lpstr>THE SALES</vt:lpstr>
      <vt:lpstr>THE PROMOS</vt:lpstr>
      <vt:lpstr>GROUP 1 OF YOGURT TYPES </vt:lpstr>
      <vt:lpstr>GROUP 2 OF YOGURT TYPES </vt:lpstr>
      <vt:lpstr>Additional Data</vt:lpstr>
      <vt:lpstr>THE EXPERIMENTATION</vt:lpstr>
      <vt:lpstr>THE CONSOLIDATION</vt:lpstr>
      <vt:lpstr>ANALYSIS</vt:lpstr>
      <vt:lpstr>AWESOME YOGURT!</vt:lpstr>
      <vt:lpstr>4 MODELS OF FORECASTING</vt:lpstr>
      <vt:lpstr>LM (Linear Model)</vt:lpstr>
      <vt:lpstr>PROs &amp; CONS: LM</vt:lpstr>
      <vt:lpstr>Modelling with LM</vt:lpstr>
      <vt:lpstr>LM</vt:lpstr>
      <vt:lpstr>12,61%</vt:lpstr>
      <vt:lpstr>4 MODELS OF FORECASTING</vt:lpstr>
      <vt:lpstr>RANDOM FOREST</vt:lpstr>
      <vt:lpstr>PROs &amp; CONS: RANDOM FOREST</vt:lpstr>
      <vt:lpstr>Modelling with Random Forest</vt:lpstr>
      <vt:lpstr>RANDOM FOREST</vt:lpstr>
      <vt:lpstr>10,21%</vt:lpstr>
      <vt:lpstr>February 6th</vt:lpstr>
      <vt:lpstr>4 MODELS OF FORECASTING</vt:lpstr>
      <vt:lpstr>GAM (Generalized Additive Model)</vt:lpstr>
      <vt:lpstr>PROs &amp; CONS: GAM</vt:lpstr>
      <vt:lpstr>Modelling with GAM</vt:lpstr>
      <vt:lpstr>GAM</vt:lpstr>
      <vt:lpstr>8,43%</vt:lpstr>
      <vt:lpstr>4 MODELS OF FORECASTING</vt:lpstr>
      <vt:lpstr>AUTO ARIMA</vt:lpstr>
      <vt:lpstr>PROs &amp; CONS: AUTO ARIMA</vt:lpstr>
      <vt:lpstr>Modelling with AUTO ARIMA</vt:lpstr>
      <vt:lpstr>AUTO ARIMA MODEL</vt:lpstr>
      <vt:lpstr>10,09%</vt:lpstr>
      <vt:lpstr>03</vt:lpstr>
      <vt:lpstr>THE WINNER</vt:lpstr>
      <vt:lpstr>REFLECTIONS</vt:lpstr>
      <vt:lpstr>THANKS FOR LISTENING!</vt:lpstr>
      <vt:lpstr>WHY SHOULD YOU EAT YOGURT?</vt:lpstr>
      <vt:lpstr>APPENDIX / BACKUP</vt:lpstr>
      <vt:lpstr>THE APPROACH</vt:lpstr>
      <vt:lpstr>SALES</vt:lpstr>
      <vt:lpstr>SEASONALITY</vt:lpstr>
      <vt:lpstr>Y-o-Y GROWTH</vt:lpstr>
      <vt:lpstr>ARTICLES</vt:lpstr>
      <vt:lpstr>NUMBER OF PROMOS</vt:lpstr>
      <vt:lpstr>THE PROMOS + NEW VARIABLES</vt:lpstr>
      <vt:lpstr>EFFECT OF PROMOS</vt:lpstr>
      <vt:lpstr>EFFECT OF PROMOS</vt:lpstr>
      <vt:lpstr>APPENDIX AUTO ARIMA</vt:lpstr>
      <vt:lpstr>AUTO ARIMA</vt:lpstr>
      <vt:lpstr>AUTO ARIMA</vt:lpstr>
      <vt:lpstr>AUTO ARIMA</vt:lpstr>
      <vt:lpstr>AUTO ARIMA</vt:lpstr>
      <vt:lpstr>APPENDIX GAM</vt:lpstr>
      <vt:lpstr>PowerPoint Presentation</vt:lpstr>
      <vt:lpstr>APPENDIX LM</vt:lpstr>
      <vt:lpstr>PowerPoint Presentation</vt:lpstr>
      <vt:lpstr>COVID-19 Restrictions Added vs Reduced </vt:lpstr>
      <vt:lpstr>APPENDIX COVID</vt:lpstr>
      <vt:lpstr>COVID-19 Restrictions Added vs Reduced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YOGHURT DAY!</dc:title>
  <cp:revision>1</cp:revision>
  <dcterms:modified xsi:type="dcterms:W3CDTF">2021-10-20T20:44:31Z</dcterms:modified>
</cp:coreProperties>
</file>